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jp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5" r:id="rId1"/>
  </p:sldMasterIdLst>
  <p:notesMasterIdLst>
    <p:notesMasterId r:id="rId37"/>
  </p:notesMasterIdLst>
  <p:handoutMasterIdLst>
    <p:handoutMasterId r:id="rId38"/>
  </p:handoutMasterIdLst>
  <p:sldIdLst>
    <p:sldId id="264" r:id="rId2"/>
    <p:sldId id="265" r:id="rId3"/>
    <p:sldId id="321" r:id="rId4"/>
    <p:sldId id="263" r:id="rId5"/>
    <p:sldId id="257" r:id="rId6"/>
    <p:sldId id="322" r:id="rId7"/>
    <p:sldId id="273" r:id="rId8"/>
    <p:sldId id="295" r:id="rId9"/>
    <p:sldId id="296" r:id="rId10"/>
    <p:sldId id="297" r:id="rId11"/>
    <p:sldId id="298" r:id="rId12"/>
    <p:sldId id="299" r:id="rId13"/>
    <p:sldId id="301" r:id="rId14"/>
    <p:sldId id="319" r:id="rId15"/>
    <p:sldId id="274" r:id="rId16"/>
    <p:sldId id="275" r:id="rId17"/>
    <p:sldId id="283" r:id="rId18"/>
    <p:sldId id="281" r:id="rId19"/>
    <p:sldId id="282" r:id="rId20"/>
    <p:sldId id="261" r:id="rId21"/>
    <p:sldId id="262" r:id="rId22"/>
    <p:sldId id="258" r:id="rId23"/>
    <p:sldId id="259" r:id="rId24"/>
    <p:sldId id="260" r:id="rId25"/>
    <p:sldId id="320" r:id="rId26"/>
    <p:sldId id="269" r:id="rId27"/>
    <p:sldId id="323" r:id="rId28"/>
    <p:sldId id="270" r:id="rId29"/>
    <p:sldId id="271" r:id="rId30"/>
    <p:sldId id="272" r:id="rId31"/>
    <p:sldId id="294" r:id="rId32"/>
    <p:sldId id="303" r:id="rId33"/>
    <p:sldId id="305" r:id="rId34"/>
    <p:sldId id="304" r:id="rId35"/>
    <p:sldId id="284" r:id="rId36"/>
  </p:sldIdLst>
  <p:sldSz cx="9144000" cy="6858000" type="screen4x3"/>
  <p:notesSz cx="6858000" cy="9117013"/>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0000"/>
    <a:srgbClr val="000000"/>
    <a:srgbClr val="FFFFFF"/>
    <a:srgbClr val="D1E1C4"/>
    <a:srgbClr val="CCCCCC"/>
    <a:srgbClr val="E2B722"/>
    <a:srgbClr val="669966"/>
    <a:srgbClr val="C0C0C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1386" autoAdjust="0"/>
    <p:restoredTop sz="99831" autoAdjust="0"/>
  </p:normalViewPr>
  <p:slideViewPr>
    <p:cSldViewPr>
      <p:cViewPr varScale="1">
        <p:scale>
          <a:sx n="81" d="100"/>
          <a:sy n="81" d="100"/>
        </p:scale>
        <p:origin x="1694" y="6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4.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5613"/>
          </a:xfrm>
          <a:prstGeom prst="rect">
            <a:avLst/>
          </a:prstGeom>
        </p:spPr>
        <p:txBody>
          <a:bodyPr vert="horz" lIns="91440" tIns="45720" rIns="91440" bIns="45720" rtlCol="0"/>
          <a:lstStyle>
            <a:lvl1pPr algn="l">
              <a:defRPr sz="1200"/>
            </a:lvl1pPr>
          </a:lstStyle>
          <a:p>
            <a:pPr>
              <a:defRPr/>
            </a:pPr>
            <a:r>
              <a:rPr lang="en-US"/>
              <a:t>www.compliancereviewservices.com</a:t>
            </a:r>
          </a:p>
        </p:txBody>
      </p:sp>
      <p:sp>
        <p:nvSpPr>
          <p:cNvPr id="3" name="Date Placeholder 2"/>
          <p:cNvSpPr>
            <a:spLocks noGrp="1"/>
          </p:cNvSpPr>
          <p:nvPr>
            <p:ph type="dt" sz="quarter" idx="1"/>
          </p:nvPr>
        </p:nvSpPr>
        <p:spPr>
          <a:xfrm>
            <a:off x="3884613" y="0"/>
            <a:ext cx="2971800" cy="455613"/>
          </a:xfrm>
          <a:prstGeom prst="rect">
            <a:avLst/>
          </a:prstGeom>
        </p:spPr>
        <p:txBody>
          <a:bodyPr vert="horz" lIns="91440" tIns="45720" rIns="91440" bIns="45720" rtlCol="0"/>
          <a:lstStyle>
            <a:lvl1pPr algn="r">
              <a:defRPr sz="1200"/>
            </a:lvl1pPr>
          </a:lstStyle>
          <a:p>
            <a:pPr>
              <a:defRPr/>
            </a:pPr>
            <a:fld id="{84868E32-EDBA-4FF7-878B-759C581509DA}" type="datetimeFigureOut">
              <a:rPr lang="en-US"/>
              <a:pPr>
                <a:defRPr/>
              </a:pPr>
              <a:t>11/12/2021</a:t>
            </a:fld>
            <a:endParaRPr lang="en-US"/>
          </a:p>
        </p:txBody>
      </p:sp>
      <p:sp>
        <p:nvSpPr>
          <p:cNvPr id="4" name="Footer Placeholder 3"/>
          <p:cNvSpPr>
            <a:spLocks noGrp="1"/>
          </p:cNvSpPr>
          <p:nvPr>
            <p:ph type="ftr" sz="quarter" idx="2"/>
          </p:nvPr>
        </p:nvSpPr>
        <p:spPr>
          <a:xfrm>
            <a:off x="0" y="8659813"/>
            <a:ext cx="2971800" cy="455612"/>
          </a:xfrm>
          <a:prstGeom prst="rect">
            <a:avLst/>
          </a:prstGeom>
        </p:spPr>
        <p:txBody>
          <a:bodyPr vert="horz" lIns="91440" tIns="45720" rIns="91440" bIns="45720" rtlCol="0" anchor="b"/>
          <a:lstStyle>
            <a:lvl1pPr algn="l">
              <a:defRPr sz="1200"/>
            </a:lvl1pPr>
          </a:lstStyle>
          <a:p>
            <a:pPr>
              <a:defRPr/>
            </a:pPr>
            <a:endParaRPr lang="en-US"/>
          </a:p>
        </p:txBody>
      </p:sp>
      <p:sp>
        <p:nvSpPr>
          <p:cNvPr id="5" name="Slide Number Placeholder 4"/>
          <p:cNvSpPr>
            <a:spLocks noGrp="1"/>
          </p:cNvSpPr>
          <p:nvPr>
            <p:ph type="sldNum" sz="quarter" idx="3"/>
          </p:nvPr>
        </p:nvSpPr>
        <p:spPr>
          <a:xfrm>
            <a:off x="3884613" y="8659813"/>
            <a:ext cx="2971800" cy="455612"/>
          </a:xfrm>
          <a:prstGeom prst="rect">
            <a:avLst/>
          </a:prstGeom>
        </p:spPr>
        <p:txBody>
          <a:bodyPr vert="horz" lIns="91440" tIns="45720" rIns="91440" bIns="45720" rtlCol="0" anchor="b"/>
          <a:lstStyle>
            <a:lvl1pPr algn="r">
              <a:defRPr sz="1200"/>
            </a:lvl1pPr>
          </a:lstStyle>
          <a:p>
            <a:pPr>
              <a:defRPr/>
            </a:pPr>
            <a:fld id="{7E74A7DC-059B-40B1-82C5-A1C9F99F7622}" type="slidenum">
              <a:rPr lang="en-US"/>
              <a:pPr>
                <a:defRPr/>
              </a:pPr>
              <a:t>‹#›</a:t>
            </a:fld>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6194" name="Rectangle 2"/>
          <p:cNvSpPr>
            <a:spLocks noGrp="1" noChangeArrowheads="1"/>
          </p:cNvSpPr>
          <p:nvPr>
            <p:ph type="hdr" sz="quarter"/>
          </p:nvPr>
        </p:nvSpPr>
        <p:spPr bwMode="auto">
          <a:xfrm>
            <a:off x="0" y="0"/>
            <a:ext cx="2971800" cy="4556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vl1pPr>
          </a:lstStyle>
          <a:p>
            <a:pPr>
              <a:defRPr/>
            </a:pPr>
            <a:r>
              <a:rPr lang="en-US"/>
              <a:t>www.compliancereviewservices.com</a:t>
            </a:r>
          </a:p>
        </p:txBody>
      </p:sp>
      <p:sp>
        <p:nvSpPr>
          <p:cNvPr id="136195" name="Rectangle 3"/>
          <p:cNvSpPr>
            <a:spLocks noGrp="1" noChangeArrowheads="1"/>
          </p:cNvSpPr>
          <p:nvPr>
            <p:ph type="dt" idx="1"/>
          </p:nvPr>
        </p:nvSpPr>
        <p:spPr bwMode="auto">
          <a:xfrm>
            <a:off x="3884613" y="0"/>
            <a:ext cx="2971800" cy="4556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vl1pPr>
          </a:lstStyle>
          <a:p>
            <a:pPr>
              <a:defRPr/>
            </a:pPr>
            <a:endParaRPr lang="en-US"/>
          </a:p>
        </p:txBody>
      </p:sp>
      <p:sp>
        <p:nvSpPr>
          <p:cNvPr id="52228" name="Rectangle 4"/>
          <p:cNvSpPr>
            <a:spLocks noGrp="1" noRot="1" noChangeAspect="1" noChangeArrowheads="1" noTextEdit="1"/>
          </p:cNvSpPr>
          <p:nvPr>
            <p:ph type="sldImg" idx="2"/>
          </p:nvPr>
        </p:nvSpPr>
        <p:spPr bwMode="auto">
          <a:xfrm>
            <a:off x="1150938" y="684213"/>
            <a:ext cx="4556125" cy="3417887"/>
          </a:xfrm>
          <a:prstGeom prst="rect">
            <a:avLst/>
          </a:prstGeom>
          <a:noFill/>
          <a:ln w="9525">
            <a:solidFill>
              <a:srgbClr val="000000"/>
            </a:solidFill>
            <a:miter lim="800000"/>
            <a:headEnd/>
            <a:tailEnd/>
          </a:ln>
        </p:spPr>
      </p:sp>
      <p:sp>
        <p:nvSpPr>
          <p:cNvPr id="136197" name="Rectangle 5"/>
          <p:cNvSpPr>
            <a:spLocks noGrp="1" noChangeArrowheads="1"/>
          </p:cNvSpPr>
          <p:nvPr>
            <p:ph type="body" sz="quarter" idx="3"/>
          </p:nvPr>
        </p:nvSpPr>
        <p:spPr bwMode="auto">
          <a:xfrm>
            <a:off x="685800" y="4330700"/>
            <a:ext cx="5486400" cy="41021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36198" name="Rectangle 6"/>
          <p:cNvSpPr>
            <a:spLocks noGrp="1" noChangeArrowheads="1"/>
          </p:cNvSpPr>
          <p:nvPr>
            <p:ph type="ftr" sz="quarter" idx="4"/>
          </p:nvPr>
        </p:nvSpPr>
        <p:spPr bwMode="auto">
          <a:xfrm>
            <a:off x="0" y="8659813"/>
            <a:ext cx="2971800" cy="455612"/>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vl1pPr>
          </a:lstStyle>
          <a:p>
            <a:pPr>
              <a:defRPr/>
            </a:pPr>
            <a:endParaRPr lang="en-US"/>
          </a:p>
        </p:txBody>
      </p:sp>
      <p:sp>
        <p:nvSpPr>
          <p:cNvPr id="136199" name="Rectangle 7"/>
          <p:cNvSpPr>
            <a:spLocks noGrp="1" noChangeArrowheads="1"/>
          </p:cNvSpPr>
          <p:nvPr>
            <p:ph type="sldNum" sz="quarter" idx="5"/>
          </p:nvPr>
        </p:nvSpPr>
        <p:spPr bwMode="auto">
          <a:xfrm>
            <a:off x="3884613" y="8659813"/>
            <a:ext cx="2971800" cy="455612"/>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A3C2FA4A-0047-4C24-A103-B3DAF8DA7258}" type="slidenum">
              <a:rPr lang="en-US"/>
              <a:pPr>
                <a:defRPr/>
              </a:pPr>
              <a:t>‹#›</a:t>
            </a:fld>
            <a:endParaRPr lang="en-US"/>
          </a:p>
        </p:txBody>
      </p:sp>
    </p:spTree>
  </p:cSld>
  <p:clrMap bg1="lt1" tx1="dk1" bg2="lt2" tx2="dk2" accent1="accent1" accent2="accent2" accent3="accent3" accent4="accent4" accent5="accent5" accent6="accent6" hlink="hlink" folHlink="folHlink"/>
  <p:hf dt="0"/>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7"/>
          <p:cNvSpPr>
            <a:spLocks noGrp="1" noChangeArrowheads="1"/>
          </p:cNvSpPr>
          <p:nvPr>
            <p:ph type="sldNum" sz="quarter" idx="5"/>
          </p:nvPr>
        </p:nvSpPr>
        <p:spPr>
          <a:noFill/>
        </p:spPr>
        <p:txBody>
          <a:bodyPr/>
          <a:lstStyle/>
          <a:p>
            <a:fld id="{DD7A8B41-E868-4CA1-831D-DD8371B0AF3F}" type="slidenum">
              <a:rPr lang="en-US" smtClean="0"/>
              <a:pPr/>
              <a:t>1</a:t>
            </a:fld>
            <a:endParaRPr lang="en-US"/>
          </a:p>
        </p:txBody>
      </p:sp>
      <p:sp>
        <p:nvSpPr>
          <p:cNvPr id="53251" name="Rectangle 2"/>
          <p:cNvSpPr>
            <a:spLocks noGrp="1" noRot="1" noChangeAspect="1" noChangeArrowheads="1" noTextEdit="1"/>
          </p:cNvSpPr>
          <p:nvPr>
            <p:ph type="sldImg"/>
          </p:nvPr>
        </p:nvSpPr>
        <p:spPr>
          <a:ln/>
        </p:spPr>
      </p:sp>
      <p:sp>
        <p:nvSpPr>
          <p:cNvPr id="53252" name="Rectangle 3"/>
          <p:cNvSpPr>
            <a:spLocks noGrp="1" noChangeArrowheads="1"/>
          </p:cNvSpPr>
          <p:nvPr>
            <p:ph type="body" idx="1"/>
          </p:nvPr>
        </p:nvSpPr>
        <p:spPr>
          <a:noFill/>
          <a:ln/>
        </p:spPr>
        <p:txBody>
          <a:bodyPr/>
          <a:lstStyle/>
          <a:p>
            <a:pPr eaLnBrk="1" hangingPunct="1"/>
            <a:endParaRPr lang="en-US"/>
          </a:p>
        </p:txBody>
      </p:sp>
      <p:sp>
        <p:nvSpPr>
          <p:cNvPr id="53253" name="Footer Placeholder 4"/>
          <p:cNvSpPr>
            <a:spLocks noGrp="1"/>
          </p:cNvSpPr>
          <p:nvPr>
            <p:ph type="ftr" sz="quarter" idx="4"/>
          </p:nvPr>
        </p:nvSpPr>
        <p:spPr>
          <a:noFill/>
        </p:spPr>
        <p:txBody>
          <a:bodyPr/>
          <a:lstStyle/>
          <a:p>
            <a:endParaRPr lang="en-US"/>
          </a:p>
        </p:txBody>
      </p:sp>
      <p:sp>
        <p:nvSpPr>
          <p:cNvPr id="53254" name="Header Placeholder 5"/>
          <p:cNvSpPr>
            <a:spLocks noGrp="1"/>
          </p:cNvSpPr>
          <p:nvPr>
            <p:ph type="hdr" sz="quarter"/>
          </p:nvPr>
        </p:nvSpPr>
        <p:spPr>
          <a:noFill/>
        </p:spPr>
        <p:txBody>
          <a:bodyPr/>
          <a:lstStyle/>
          <a:p>
            <a:r>
              <a:rPr lang="en-US"/>
              <a:t>www.compliancereviewservices.com</a:t>
            </a: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7"/>
          <p:cNvSpPr>
            <a:spLocks noGrp="1" noChangeArrowheads="1"/>
          </p:cNvSpPr>
          <p:nvPr>
            <p:ph type="sldNum" sz="quarter" idx="5"/>
          </p:nvPr>
        </p:nvSpPr>
        <p:spPr>
          <a:noFill/>
        </p:spPr>
        <p:txBody>
          <a:bodyPr/>
          <a:lstStyle/>
          <a:p>
            <a:fld id="{B609FD65-CDAD-491D-83B5-321771B84E02}" type="slidenum">
              <a:rPr lang="en-US" smtClean="0"/>
              <a:pPr/>
              <a:t>12</a:t>
            </a:fld>
            <a:endParaRPr lang="en-US"/>
          </a:p>
        </p:txBody>
      </p:sp>
      <p:sp>
        <p:nvSpPr>
          <p:cNvPr id="62467" name="Rectangle 2"/>
          <p:cNvSpPr>
            <a:spLocks noGrp="1" noRot="1" noChangeAspect="1" noChangeArrowheads="1" noTextEdit="1"/>
          </p:cNvSpPr>
          <p:nvPr>
            <p:ph type="sldImg"/>
          </p:nvPr>
        </p:nvSpPr>
        <p:spPr>
          <a:ln/>
        </p:spPr>
      </p:sp>
      <p:sp>
        <p:nvSpPr>
          <p:cNvPr id="62468" name="Rectangle 3"/>
          <p:cNvSpPr>
            <a:spLocks noGrp="1" noChangeArrowheads="1"/>
          </p:cNvSpPr>
          <p:nvPr>
            <p:ph type="body" idx="1"/>
          </p:nvPr>
        </p:nvSpPr>
        <p:spPr>
          <a:noFill/>
          <a:ln/>
        </p:spPr>
        <p:txBody>
          <a:bodyPr/>
          <a:lstStyle/>
          <a:p>
            <a:pPr eaLnBrk="1" hangingPunct="1"/>
            <a:endParaRPr lang="en-US"/>
          </a:p>
        </p:txBody>
      </p:sp>
      <p:sp>
        <p:nvSpPr>
          <p:cNvPr id="62469" name="Footer Placeholder 4"/>
          <p:cNvSpPr>
            <a:spLocks noGrp="1"/>
          </p:cNvSpPr>
          <p:nvPr>
            <p:ph type="ftr" sz="quarter" idx="4"/>
          </p:nvPr>
        </p:nvSpPr>
        <p:spPr>
          <a:noFill/>
        </p:spPr>
        <p:txBody>
          <a:bodyPr/>
          <a:lstStyle/>
          <a:p>
            <a:endParaRPr lang="en-US"/>
          </a:p>
        </p:txBody>
      </p:sp>
      <p:sp>
        <p:nvSpPr>
          <p:cNvPr id="62470" name="Header Placeholder 5"/>
          <p:cNvSpPr>
            <a:spLocks noGrp="1"/>
          </p:cNvSpPr>
          <p:nvPr>
            <p:ph type="hdr" sz="quarter"/>
          </p:nvPr>
        </p:nvSpPr>
        <p:spPr>
          <a:noFill/>
        </p:spPr>
        <p:txBody>
          <a:bodyPr/>
          <a:lstStyle/>
          <a:p>
            <a:r>
              <a:rPr lang="en-US"/>
              <a:t>www.compliancereviewservices.com</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p:cNvSpPr>
            <a:spLocks noGrp="1" noChangeArrowheads="1"/>
          </p:cNvSpPr>
          <p:nvPr>
            <p:ph type="sldNum" sz="quarter" idx="5"/>
          </p:nvPr>
        </p:nvSpPr>
        <p:spPr>
          <a:noFill/>
        </p:spPr>
        <p:txBody>
          <a:bodyPr/>
          <a:lstStyle/>
          <a:p>
            <a:fld id="{6638B787-AA00-4AD0-B069-7B44B70009C2}" type="slidenum">
              <a:rPr lang="en-US" smtClean="0"/>
              <a:pPr/>
              <a:t>13</a:t>
            </a:fld>
            <a:endParaRPr lang="en-US"/>
          </a:p>
        </p:txBody>
      </p:sp>
      <p:sp>
        <p:nvSpPr>
          <p:cNvPr id="63491" name="Rectangle 2"/>
          <p:cNvSpPr>
            <a:spLocks noGrp="1" noRot="1" noChangeAspect="1" noChangeArrowheads="1" noTextEdit="1"/>
          </p:cNvSpPr>
          <p:nvPr>
            <p:ph type="sldImg"/>
          </p:nvPr>
        </p:nvSpPr>
        <p:spPr>
          <a:ln/>
        </p:spPr>
      </p:sp>
      <p:sp>
        <p:nvSpPr>
          <p:cNvPr id="63492" name="Rectangle 3"/>
          <p:cNvSpPr>
            <a:spLocks noGrp="1" noChangeArrowheads="1"/>
          </p:cNvSpPr>
          <p:nvPr>
            <p:ph type="body" idx="1"/>
          </p:nvPr>
        </p:nvSpPr>
        <p:spPr>
          <a:noFill/>
          <a:ln/>
        </p:spPr>
        <p:txBody>
          <a:bodyPr/>
          <a:lstStyle/>
          <a:p>
            <a:pPr eaLnBrk="1" hangingPunct="1"/>
            <a:endParaRPr lang="en-US"/>
          </a:p>
        </p:txBody>
      </p:sp>
      <p:sp>
        <p:nvSpPr>
          <p:cNvPr id="63493" name="Footer Placeholder 4"/>
          <p:cNvSpPr>
            <a:spLocks noGrp="1"/>
          </p:cNvSpPr>
          <p:nvPr>
            <p:ph type="ftr" sz="quarter" idx="4"/>
          </p:nvPr>
        </p:nvSpPr>
        <p:spPr>
          <a:noFill/>
        </p:spPr>
        <p:txBody>
          <a:bodyPr/>
          <a:lstStyle/>
          <a:p>
            <a:endParaRPr lang="en-US"/>
          </a:p>
        </p:txBody>
      </p:sp>
      <p:sp>
        <p:nvSpPr>
          <p:cNvPr id="63494" name="Header Placeholder 5"/>
          <p:cNvSpPr>
            <a:spLocks noGrp="1"/>
          </p:cNvSpPr>
          <p:nvPr>
            <p:ph type="hdr" sz="quarter"/>
          </p:nvPr>
        </p:nvSpPr>
        <p:spPr>
          <a:noFill/>
        </p:spPr>
        <p:txBody>
          <a:bodyPr/>
          <a:lstStyle/>
          <a:p>
            <a:r>
              <a:rPr lang="en-US"/>
              <a:t>www.compliancereviewservices.com</a:t>
            </a: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7"/>
          <p:cNvSpPr>
            <a:spLocks noGrp="1" noChangeArrowheads="1"/>
          </p:cNvSpPr>
          <p:nvPr>
            <p:ph type="sldNum" sz="quarter" idx="5"/>
          </p:nvPr>
        </p:nvSpPr>
        <p:spPr>
          <a:noFill/>
        </p:spPr>
        <p:txBody>
          <a:bodyPr/>
          <a:lstStyle/>
          <a:p>
            <a:fld id="{EAB82BE7-B385-4E2A-9812-59D6DC0836A9}" type="slidenum">
              <a:rPr lang="en-US" smtClean="0"/>
              <a:pPr/>
              <a:t>15</a:t>
            </a:fld>
            <a:endParaRPr lang="en-US"/>
          </a:p>
        </p:txBody>
      </p:sp>
      <p:sp>
        <p:nvSpPr>
          <p:cNvPr id="64515" name="Rectangle 2"/>
          <p:cNvSpPr>
            <a:spLocks noGrp="1" noRot="1" noChangeAspect="1" noChangeArrowheads="1" noTextEdit="1"/>
          </p:cNvSpPr>
          <p:nvPr>
            <p:ph type="sldImg"/>
          </p:nvPr>
        </p:nvSpPr>
        <p:spPr>
          <a:ln/>
        </p:spPr>
      </p:sp>
      <p:sp>
        <p:nvSpPr>
          <p:cNvPr id="64516" name="Rectangle 3"/>
          <p:cNvSpPr>
            <a:spLocks noGrp="1" noChangeArrowheads="1"/>
          </p:cNvSpPr>
          <p:nvPr>
            <p:ph type="body" idx="1"/>
          </p:nvPr>
        </p:nvSpPr>
        <p:spPr>
          <a:noFill/>
          <a:ln/>
        </p:spPr>
        <p:txBody>
          <a:bodyPr/>
          <a:lstStyle/>
          <a:p>
            <a:pPr eaLnBrk="1" hangingPunct="1"/>
            <a:endParaRPr lang="en-US"/>
          </a:p>
        </p:txBody>
      </p:sp>
      <p:sp>
        <p:nvSpPr>
          <p:cNvPr id="64517" name="Footer Placeholder 4"/>
          <p:cNvSpPr>
            <a:spLocks noGrp="1"/>
          </p:cNvSpPr>
          <p:nvPr>
            <p:ph type="ftr" sz="quarter" idx="4"/>
          </p:nvPr>
        </p:nvSpPr>
        <p:spPr>
          <a:noFill/>
        </p:spPr>
        <p:txBody>
          <a:bodyPr/>
          <a:lstStyle/>
          <a:p>
            <a:endParaRPr lang="en-US"/>
          </a:p>
        </p:txBody>
      </p:sp>
      <p:sp>
        <p:nvSpPr>
          <p:cNvPr id="64518" name="Header Placeholder 5"/>
          <p:cNvSpPr>
            <a:spLocks noGrp="1"/>
          </p:cNvSpPr>
          <p:nvPr>
            <p:ph type="hdr" sz="quarter"/>
          </p:nvPr>
        </p:nvSpPr>
        <p:spPr>
          <a:noFill/>
        </p:spPr>
        <p:txBody>
          <a:bodyPr/>
          <a:lstStyle/>
          <a:p>
            <a:r>
              <a:rPr lang="en-US"/>
              <a:t>www.compliancereviewservices.com</a:t>
            </a: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7"/>
          <p:cNvSpPr>
            <a:spLocks noGrp="1" noChangeArrowheads="1"/>
          </p:cNvSpPr>
          <p:nvPr>
            <p:ph type="sldNum" sz="quarter" idx="5"/>
          </p:nvPr>
        </p:nvSpPr>
        <p:spPr>
          <a:noFill/>
        </p:spPr>
        <p:txBody>
          <a:bodyPr/>
          <a:lstStyle/>
          <a:p>
            <a:fld id="{FA7428F4-1A3B-477F-8C00-10BAAC843D74}" type="slidenum">
              <a:rPr lang="en-US" smtClean="0"/>
              <a:pPr/>
              <a:t>16</a:t>
            </a:fld>
            <a:endParaRPr lang="en-US"/>
          </a:p>
        </p:txBody>
      </p:sp>
      <p:sp>
        <p:nvSpPr>
          <p:cNvPr id="65539" name="Rectangle 2"/>
          <p:cNvSpPr>
            <a:spLocks noGrp="1" noRot="1" noChangeAspect="1" noChangeArrowheads="1" noTextEdit="1"/>
          </p:cNvSpPr>
          <p:nvPr>
            <p:ph type="sldImg"/>
          </p:nvPr>
        </p:nvSpPr>
        <p:spPr>
          <a:ln/>
        </p:spPr>
      </p:sp>
      <p:sp>
        <p:nvSpPr>
          <p:cNvPr id="65540" name="Rectangle 3"/>
          <p:cNvSpPr>
            <a:spLocks noGrp="1" noChangeArrowheads="1"/>
          </p:cNvSpPr>
          <p:nvPr>
            <p:ph type="body" idx="1"/>
          </p:nvPr>
        </p:nvSpPr>
        <p:spPr>
          <a:noFill/>
          <a:ln/>
        </p:spPr>
        <p:txBody>
          <a:bodyPr/>
          <a:lstStyle/>
          <a:p>
            <a:pPr eaLnBrk="1" hangingPunct="1"/>
            <a:endParaRPr lang="en-US"/>
          </a:p>
        </p:txBody>
      </p:sp>
      <p:sp>
        <p:nvSpPr>
          <p:cNvPr id="65541" name="Footer Placeholder 4"/>
          <p:cNvSpPr>
            <a:spLocks noGrp="1"/>
          </p:cNvSpPr>
          <p:nvPr>
            <p:ph type="ftr" sz="quarter" idx="4"/>
          </p:nvPr>
        </p:nvSpPr>
        <p:spPr>
          <a:noFill/>
        </p:spPr>
        <p:txBody>
          <a:bodyPr/>
          <a:lstStyle/>
          <a:p>
            <a:endParaRPr lang="en-US"/>
          </a:p>
        </p:txBody>
      </p:sp>
      <p:sp>
        <p:nvSpPr>
          <p:cNvPr id="65542" name="Header Placeholder 5"/>
          <p:cNvSpPr>
            <a:spLocks noGrp="1"/>
          </p:cNvSpPr>
          <p:nvPr>
            <p:ph type="hdr" sz="quarter"/>
          </p:nvPr>
        </p:nvSpPr>
        <p:spPr>
          <a:noFill/>
        </p:spPr>
        <p:txBody>
          <a:bodyPr/>
          <a:lstStyle/>
          <a:p>
            <a:r>
              <a:rPr lang="en-US"/>
              <a:t>www.compliancereviewservices.com</a:t>
            </a: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7"/>
          <p:cNvSpPr>
            <a:spLocks noGrp="1" noChangeArrowheads="1"/>
          </p:cNvSpPr>
          <p:nvPr>
            <p:ph type="sldNum" sz="quarter" idx="5"/>
          </p:nvPr>
        </p:nvSpPr>
        <p:spPr>
          <a:noFill/>
        </p:spPr>
        <p:txBody>
          <a:bodyPr/>
          <a:lstStyle/>
          <a:p>
            <a:fld id="{113B393C-386D-4DE3-A99B-CD4558EFD45D}" type="slidenum">
              <a:rPr lang="en-US" smtClean="0"/>
              <a:pPr/>
              <a:t>17</a:t>
            </a:fld>
            <a:endParaRPr lang="en-US"/>
          </a:p>
        </p:txBody>
      </p:sp>
      <p:sp>
        <p:nvSpPr>
          <p:cNvPr id="66563" name="Rectangle 2"/>
          <p:cNvSpPr>
            <a:spLocks noGrp="1" noRot="1" noChangeAspect="1" noChangeArrowheads="1" noTextEdit="1"/>
          </p:cNvSpPr>
          <p:nvPr>
            <p:ph type="sldImg"/>
          </p:nvPr>
        </p:nvSpPr>
        <p:spPr>
          <a:ln/>
        </p:spPr>
      </p:sp>
      <p:sp>
        <p:nvSpPr>
          <p:cNvPr id="66564" name="Rectangle 3"/>
          <p:cNvSpPr>
            <a:spLocks noGrp="1" noChangeArrowheads="1"/>
          </p:cNvSpPr>
          <p:nvPr>
            <p:ph type="body" idx="1"/>
          </p:nvPr>
        </p:nvSpPr>
        <p:spPr>
          <a:noFill/>
          <a:ln/>
        </p:spPr>
        <p:txBody>
          <a:bodyPr/>
          <a:lstStyle/>
          <a:p>
            <a:pPr eaLnBrk="1" hangingPunct="1"/>
            <a:endParaRPr lang="en-US"/>
          </a:p>
        </p:txBody>
      </p:sp>
      <p:sp>
        <p:nvSpPr>
          <p:cNvPr id="66565" name="Footer Placeholder 4"/>
          <p:cNvSpPr>
            <a:spLocks noGrp="1"/>
          </p:cNvSpPr>
          <p:nvPr>
            <p:ph type="ftr" sz="quarter" idx="4"/>
          </p:nvPr>
        </p:nvSpPr>
        <p:spPr>
          <a:noFill/>
        </p:spPr>
        <p:txBody>
          <a:bodyPr/>
          <a:lstStyle/>
          <a:p>
            <a:endParaRPr lang="en-US"/>
          </a:p>
        </p:txBody>
      </p:sp>
      <p:sp>
        <p:nvSpPr>
          <p:cNvPr id="66566" name="Header Placeholder 5"/>
          <p:cNvSpPr>
            <a:spLocks noGrp="1"/>
          </p:cNvSpPr>
          <p:nvPr>
            <p:ph type="hdr" sz="quarter"/>
          </p:nvPr>
        </p:nvSpPr>
        <p:spPr>
          <a:noFill/>
        </p:spPr>
        <p:txBody>
          <a:bodyPr/>
          <a:lstStyle/>
          <a:p>
            <a:r>
              <a:rPr lang="en-US"/>
              <a:t>www.compliancereviewservices.com</a:t>
            </a: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7"/>
          <p:cNvSpPr>
            <a:spLocks noGrp="1" noChangeArrowheads="1"/>
          </p:cNvSpPr>
          <p:nvPr>
            <p:ph type="sldNum" sz="quarter" idx="5"/>
          </p:nvPr>
        </p:nvSpPr>
        <p:spPr>
          <a:noFill/>
        </p:spPr>
        <p:txBody>
          <a:bodyPr/>
          <a:lstStyle/>
          <a:p>
            <a:fld id="{E786B2BA-14CD-49C7-B088-8792D1AE9BC9}" type="slidenum">
              <a:rPr lang="en-US" smtClean="0"/>
              <a:pPr/>
              <a:t>18</a:t>
            </a:fld>
            <a:endParaRPr lang="en-US"/>
          </a:p>
        </p:txBody>
      </p:sp>
      <p:sp>
        <p:nvSpPr>
          <p:cNvPr id="67587" name="Rectangle 2"/>
          <p:cNvSpPr>
            <a:spLocks noGrp="1" noRot="1" noChangeAspect="1" noChangeArrowheads="1" noTextEdit="1"/>
          </p:cNvSpPr>
          <p:nvPr>
            <p:ph type="sldImg"/>
          </p:nvPr>
        </p:nvSpPr>
        <p:spPr>
          <a:ln/>
        </p:spPr>
      </p:sp>
      <p:sp>
        <p:nvSpPr>
          <p:cNvPr id="67588" name="Rectangle 3"/>
          <p:cNvSpPr>
            <a:spLocks noGrp="1" noChangeArrowheads="1"/>
          </p:cNvSpPr>
          <p:nvPr>
            <p:ph type="body" idx="1"/>
          </p:nvPr>
        </p:nvSpPr>
        <p:spPr>
          <a:noFill/>
          <a:ln/>
        </p:spPr>
        <p:txBody>
          <a:bodyPr/>
          <a:lstStyle/>
          <a:p>
            <a:pPr eaLnBrk="1" hangingPunct="1"/>
            <a:endParaRPr lang="en-US"/>
          </a:p>
        </p:txBody>
      </p:sp>
      <p:sp>
        <p:nvSpPr>
          <p:cNvPr id="67589" name="Footer Placeholder 4"/>
          <p:cNvSpPr>
            <a:spLocks noGrp="1"/>
          </p:cNvSpPr>
          <p:nvPr>
            <p:ph type="ftr" sz="quarter" idx="4"/>
          </p:nvPr>
        </p:nvSpPr>
        <p:spPr>
          <a:noFill/>
        </p:spPr>
        <p:txBody>
          <a:bodyPr/>
          <a:lstStyle/>
          <a:p>
            <a:endParaRPr lang="en-US"/>
          </a:p>
        </p:txBody>
      </p:sp>
      <p:sp>
        <p:nvSpPr>
          <p:cNvPr id="67590" name="Header Placeholder 5"/>
          <p:cNvSpPr>
            <a:spLocks noGrp="1"/>
          </p:cNvSpPr>
          <p:nvPr>
            <p:ph type="hdr" sz="quarter"/>
          </p:nvPr>
        </p:nvSpPr>
        <p:spPr>
          <a:noFill/>
        </p:spPr>
        <p:txBody>
          <a:bodyPr/>
          <a:lstStyle/>
          <a:p>
            <a:r>
              <a:rPr lang="en-US"/>
              <a:t>www.compliancereviewservices.com</a:t>
            </a: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7"/>
          <p:cNvSpPr>
            <a:spLocks noGrp="1" noChangeArrowheads="1"/>
          </p:cNvSpPr>
          <p:nvPr>
            <p:ph type="sldNum" sz="quarter" idx="5"/>
          </p:nvPr>
        </p:nvSpPr>
        <p:spPr>
          <a:noFill/>
        </p:spPr>
        <p:txBody>
          <a:bodyPr/>
          <a:lstStyle/>
          <a:p>
            <a:fld id="{D30304C1-3C71-4914-ADFA-5D144BDF4735}" type="slidenum">
              <a:rPr lang="en-US" smtClean="0"/>
              <a:pPr/>
              <a:t>19</a:t>
            </a:fld>
            <a:endParaRPr lang="en-US"/>
          </a:p>
        </p:txBody>
      </p:sp>
      <p:sp>
        <p:nvSpPr>
          <p:cNvPr id="68611" name="Rectangle 2"/>
          <p:cNvSpPr>
            <a:spLocks noGrp="1" noRot="1" noChangeAspect="1" noChangeArrowheads="1" noTextEdit="1"/>
          </p:cNvSpPr>
          <p:nvPr>
            <p:ph type="sldImg"/>
          </p:nvPr>
        </p:nvSpPr>
        <p:spPr>
          <a:ln/>
        </p:spPr>
      </p:sp>
      <p:sp>
        <p:nvSpPr>
          <p:cNvPr id="68612" name="Rectangle 3"/>
          <p:cNvSpPr>
            <a:spLocks noGrp="1" noChangeArrowheads="1"/>
          </p:cNvSpPr>
          <p:nvPr>
            <p:ph type="body" idx="1"/>
          </p:nvPr>
        </p:nvSpPr>
        <p:spPr>
          <a:noFill/>
          <a:ln/>
        </p:spPr>
        <p:txBody>
          <a:bodyPr/>
          <a:lstStyle/>
          <a:p>
            <a:pPr eaLnBrk="1" hangingPunct="1"/>
            <a:endParaRPr lang="en-US"/>
          </a:p>
        </p:txBody>
      </p:sp>
      <p:sp>
        <p:nvSpPr>
          <p:cNvPr id="68613" name="Footer Placeholder 4"/>
          <p:cNvSpPr>
            <a:spLocks noGrp="1"/>
          </p:cNvSpPr>
          <p:nvPr>
            <p:ph type="ftr" sz="quarter" idx="4"/>
          </p:nvPr>
        </p:nvSpPr>
        <p:spPr>
          <a:noFill/>
        </p:spPr>
        <p:txBody>
          <a:bodyPr/>
          <a:lstStyle/>
          <a:p>
            <a:endParaRPr lang="en-US"/>
          </a:p>
        </p:txBody>
      </p:sp>
      <p:sp>
        <p:nvSpPr>
          <p:cNvPr id="68614" name="Header Placeholder 5"/>
          <p:cNvSpPr>
            <a:spLocks noGrp="1"/>
          </p:cNvSpPr>
          <p:nvPr>
            <p:ph type="hdr" sz="quarter"/>
          </p:nvPr>
        </p:nvSpPr>
        <p:spPr>
          <a:noFill/>
        </p:spPr>
        <p:txBody>
          <a:bodyPr/>
          <a:lstStyle/>
          <a:p>
            <a:r>
              <a:rPr lang="en-US"/>
              <a:t>www.compliancereviewservices.com</a:t>
            </a: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7"/>
          <p:cNvSpPr>
            <a:spLocks noGrp="1" noChangeArrowheads="1"/>
          </p:cNvSpPr>
          <p:nvPr>
            <p:ph type="sldNum" sz="quarter" idx="5"/>
          </p:nvPr>
        </p:nvSpPr>
        <p:spPr>
          <a:noFill/>
        </p:spPr>
        <p:txBody>
          <a:bodyPr/>
          <a:lstStyle/>
          <a:p>
            <a:fld id="{A63A685B-652B-4A8C-8F64-44995814126D}" type="slidenum">
              <a:rPr lang="en-US" smtClean="0"/>
              <a:pPr/>
              <a:t>20</a:t>
            </a:fld>
            <a:endParaRPr lang="en-US"/>
          </a:p>
        </p:txBody>
      </p:sp>
      <p:sp>
        <p:nvSpPr>
          <p:cNvPr id="69635" name="Rectangle 2"/>
          <p:cNvSpPr>
            <a:spLocks noGrp="1" noRot="1" noChangeAspect="1" noChangeArrowheads="1" noTextEdit="1"/>
          </p:cNvSpPr>
          <p:nvPr>
            <p:ph type="sldImg"/>
          </p:nvPr>
        </p:nvSpPr>
        <p:spPr>
          <a:ln/>
        </p:spPr>
      </p:sp>
      <p:sp>
        <p:nvSpPr>
          <p:cNvPr id="69636" name="Rectangle 3"/>
          <p:cNvSpPr>
            <a:spLocks noGrp="1" noChangeArrowheads="1"/>
          </p:cNvSpPr>
          <p:nvPr>
            <p:ph type="body" idx="1"/>
          </p:nvPr>
        </p:nvSpPr>
        <p:spPr>
          <a:noFill/>
          <a:ln/>
        </p:spPr>
        <p:txBody>
          <a:bodyPr/>
          <a:lstStyle/>
          <a:p>
            <a:pPr eaLnBrk="1" hangingPunct="1"/>
            <a:endParaRPr lang="en-US"/>
          </a:p>
        </p:txBody>
      </p:sp>
      <p:sp>
        <p:nvSpPr>
          <p:cNvPr id="69637" name="Footer Placeholder 4"/>
          <p:cNvSpPr>
            <a:spLocks noGrp="1"/>
          </p:cNvSpPr>
          <p:nvPr>
            <p:ph type="ftr" sz="quarter" idx="4"/>
          </p:nvPr>
        </p:nvSpPr>
        <p:spPr>
          <a:noFill/>
        </p:spPr>
        <p:txBody>
          <a:bodyPr/>
          <a:lstStyle/>
          <a:p>
            <a:endParaRPr lang="en-US"/>
          </a:p>
        </p:txBody>
      </p:sp>
      <p:sp>
        <p:nvSpPr>
          <p:cNvPr id="69638" name="Header Placeholder 5"/>
          <p:cNvSpPr>
            <a:spLocks noGrp="1"/>
          </p:cNvSpPr>
          <p:nvPr>
            <p:ph type="hdr" sz="quarter"/>
          </p:nvPr>
        </p:nvSpPr>
        <p:spPr>
          <a:noFill/>
        </p:spPr>
        <p:txBody>
          <a:bodyPr/>
          <a:lstStyle/>
          <a:p>
            <a:r>
              <a:rPr lang="en-US"/>
              <a:t>www.compliancereviewservices.com</a:t>
            </a: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7"/>
          <p:cNvSpPr>
            <a:spLocks noGrp="1" noChangeArrowheads="1"/>
          </p:cNvSpPr>
          <p:nvPr>
            <p:ph type="sldNum" sz="quarter" idx="5"/>
          </p:nvPr>
        </p:nvSpPr>
        <p:spPr>
          <a:noFill/>
        </p:spPr>
        <p:txBody>
          <a:bodyPr/>
          <a:lstStyle/>
          <a:p>
            <a:fld id="{85A18A04-D12C-4B83-AFEA-AA40D80830F6}" type="slidenum">
              <a:rPr lang="en-US" smtClean="0"/>
              <a:pPr/>
              <a:t>21</a:t>
            </a:fld>
            <a:endParaRPr lang="en-US"/>
          </a:p>
        </p:txBody>
      </p:sp>
      <p:sp>
        <p:nvSpPr>
          <p:cNvPr id="70659" name="Rectangle 2"/>
          <p:cNvSpPr>
            <a:spLocks noGrp="1" noRot="1" noChangeAspect="1" noChangeArrowheads="1" noTextEdit="1"/>
          </p:cNvSpPr>
          <p:nvPr>
            <p:ph type="sldImg"/>
          </p:nvPr>
        </p:nvSpPr>
        <p:spPr>
          <a:ln/>
        </p:spPr>
      </p:sp>
      <p:sp>
        <p:nvSpPr>
          <p:cNvPr id="70660" name="Rectangle 3"/>
          <p:cNvSpPr>
            <a:spLocks noGrp="1" noChangeArrowheads="1"/>
          </p:cNvSpPr>
          <p:nvPr>
            <p:ph type="body" idx="1"/>
          </p:nvPr>
        </p:nvSpPr>
        <p:spPr>
          <a:noFill/>
          <a:ln/>
        </p:spPr>
        <p:txBody>
          <a:bodyPr/>
          <a:lstStyle/>
          <a:p>
            <a:pPr eaLnBrk="1" hangingPunct="1"/>
            <a:endParaRPr lang="en-US"/>
          </a:p>
        </p:txBody>
      </p:sp>
      <p:sp>
        <p:nvSpPr>
          <p:cNvPr id="70661" name="Footer Placeholder 4"/>
          <p:cNvSpPr>
            <a:spLocks noGrp="1"/>
          </p:cNvSpPr>
          <p:nvPr>
            <p:ph type="ftr" sz="quarter" idx="4"/>
          </p:nvPr>
        </p:nvSpPr>
        <p:spPr>
          <a:noFill/>
        </p:spPr>
        <p:txBody>
          <a:bodyPr/>
          <a:lstStyle/>
          <a:p>
            <a:endParaRPr lang="en-US"/>
          </a:p>
        </p:txBody>
      </p:sp>
      <p:sp>
        <p:nvSpPr>
          <p:cNvPr id="70662" name="Header Placeholder 5"/>
          <p:cNvSpPr>
            <a:spLocks noGrp="1"/>
          </p:cNvSpPr>
          <p:nvPr>
            <p:ph type="hdr" sz="quarter"/>
          </p:nvPr>
        </p:nvSpPr>
        <p:spPr>
          <a:noFill/>
        </p:spPr>
        <p:txBody>
          <a:bodyPr/>
          <a:lstStyle/>
          <a:p>
            <a:r>
              <a:rPr lang="en-US"/>
              <a:t>www.compliancereviewservices.com</a:t>
            </a: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7"/>
          <p:cNvSpPr>
            <a:spLocks noGrp="1" noChangeArrowheads="1"/>
          </p:cNvSpPr>
          <p:nvPr>
            <p:ph type="sldNum" sz="quarter" idx="5"/>
          </p:nvPr>
        </p:nvSpPr>
        <p:spPr>
          <a:noFill/>
        </p:spPr>
        <p:txBody>
          <a:bodyPr/>
          <a:lstStyle/>
          <a:p>
            <a:fld id="{8F958958-14B5-4D05-A336-309217CC94A7}" type="slidenum">
              <a:rPr lang="en-US" smtClean="0"/>
              <a:pPr/>
              <a:t>22</a:t>
            </a:fld>
            <a:endParaRPr lang="en-US"/>
          </a:p>
        </p:txBody>
      </p:sp>
      <p:sp>
        <p:nvSpPr>
          <p:cNvPr id="71683" name="Rectangle 2"/>
          <p:cNvSpPr>
            <a:spLocks noGrp="1" noRot="1" noChangeAspect="1" noChangeArrowheads="1" noTextEdit="1"/>
          </p:cNvSpPr>
          <p:nvPr>
            <p:ph type="sldImg"/>
          </p:nvPr>
        </p:nvSpPr>
        <p:spPr>
          <a:ln/>
        </p:spPr>
      </p:sp>
      <p:sp>
        <p:nvSpPr>
          <p:cNvPr id="71684" name="Rectangle 3"/>
          <p:cNvSpPr>
            <a:spLocks noGrp="1" noChangeArrowheads="1"/>
          </p:cNvSpPr>
          <p:nvPr>
            <p:ph type="body" idx="1"/>
          </p:nvPr>
        </p:nvSpPr>
        <p:spPr>
          <a:noFill/>
          <a:ln/>
        </p:spPr>
        <p:txBody>
          <a:bodyPr/>
          <a:lstStyle/>
          <a:p>
            <a:pPr eaLnBrk="1" hangingPunct="1"/>
            <a:endParaRPr lang="en-US"/>
          </a:p>
        </p:txBody>
      </p:sp>
      <p:sp>
        <p:nvSpPr>
          <p:cNvPr id="71685" name="Footer Placeholder 4"/>
          <p:cNvSpPr>
            <a:spLocks noGrp="1"/>
          </p:cNvSpPr>
          <p:nvPr>
            <p:ph type="ftr" sz="quarter" idx="4"/>
          </p:nvPr>
        </p:nvSpPr>
        <p:spPr>
          <a:noFill/>
        </p:spPr>
        <p:txBody>
          <a:bodyPr/>
          <a:lstStyle/>
          <a:p>
            <a:endParaRPr lang="en-US"/>
          </a:p>
        </p:txBody>
      </p:sp>
      <p:sp>
        <p:nvSpPr>
          <p:cNvPr id="71686" name="Header Placeholder 5"/>
          <p:cNvSpPr>
            <a:spLocks noGrp="1"/>
          </p:cNvSpPr>
          <p:nvPr>
            <p:ph type="hdr" sz="quarter"/>
          </p:nvPr>
        </p:nvSpPr>
        <p:spPr>
          <a:noFill/>
        </p:spPr>
        <p:txBody>
          <a:bodyPr/>
          <a:lstStyle/>
          <a:p>
            <a:r>
              <a:rPr lang="en-US"/>
              <a:t>www.compliancereviewservices.com</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7"/>
          <p:cNvSpPr>
            <a:spLocks noGrp="1" noChangeArrowheads="1"/>
          </p:cNvSpPr>
          <p:nvPr>
            <p:ph type="sldNum" sz="quarter" idx="5"/>
          </p:nvPr>
        </p:nvSpPr>
        <p:spPr>
          <a:noFill/>
        </p:spPr>
        <p:txBody>
          <a:bodyPr/>
          <a:lstStyle/>
          <a:p>
            <a:fld id="{18DCF559-BD3F-4F5F-A2F1-8B40ED139FEF}" type="slidenum">
              <a:rPr lang="en-US" smtClean="0"/>
              <a:pPr/>
              <a:t>2</a:t>
            </a:fld>
            <a:endParaRPr lang="en-US"/>
          </a:p>
        </p:txBody>
      </p:sp>
      <p:sp>
        <p:nvSpPr>
          <p:cNvPr id="54275" name="Rectangle 2"/>
          <p:cNvSpPr>
            <a:spLocks noGrp="1" noRot="1" noChangeAspect="1" noChangeArrowheads="1" noTextEdit="1"/>
          </p:cNvSpPr>
          <p:nvPr>
            <p:ph type="sldImg"/>
          </p:nvPr>
        </p:nvSpPr>
        <p:spPr>
          <a:ln/>
        </p:spPr>
      </p:sp>
      <p:sp>
        <p:nvSpPr>
          <p:cNvPr id="54276" name="Rectangle 3"/>
          <p:cNvSpPr>
            <a:spLocks noGrp="1" noChangeArrowheads="1"/>
          </p:cNvSpPr>
          <p:nvPr>
            <p:ph type="body" idx="1"/>
          </p:nvPr>
        </p:nvSpPr>
        <p:spPr>
          <a:noFill/>
          <a:ln/>
        </p:spPr>
        <p:txBody>
          <a:bodyPr/>
          <a:lstStyle/>
          <a:p>
            <a:pPr eaLnBrk="1" hangingPunct="1"/>
            <a:endParaRPr lang="en-US"/>
          </a:p>
        </p:txBody>
      </p:sp>
      <p:sp>
        <p:nvSpPr>
          <p:cNvPr id="54277" name="Footer Placeholder 4"/>
          <p:cNvSpPr>
            <a:spLocks noGrp="1"/>
          </p:cNvSpPr>
          <p:nvPr>
            <p:ph type="ftr" sz="quarter" idx="4"/>
          </p:nvPr>
        </p:nvSpPr>
        <p:spPr>
          <a:noFill/>
        </p:spPr>
        <p:txBody>
          <a:bodyPr/>
          <a:lstStyle/>
          <a:p>
            <a:endParaRPr lang="en-US"/>
          </a:p>
        </p:txBody>
      </p:sp>
      <p:sp>
        <p:nvSpPr>
          <p:cNvPr id="54278" name="Header Placeholder 5"/>
          <p:cNvSpPr>
            <a:spLocks noGrp="1"/>
          </p:cNvSpPr>
          <p:nvPr>
            <p:ph type="hdr" sz="quarter"/>
          </p:nvPr>
        </p:nvSpPr>
        <p:spPr>
          <a:noFill/>
        </p:spPr>
        <p:txBody>
          <a:bodyPr/>
          <a:lstStyle/>
          <a:p>
            <a:r>
              <a:rPr lang="en-US"/>
              <a:t>www.compliancereviewservices.com</a:t>
            </a: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7"/>
          <p:cNvSpPr>
            <a:spLocks noGrp="1" noChangeArrowheads="1"/>
          </p:cNvSpPr>
          <p:nvPr>
            <p:ph type="sldNum" sz="quarter" idx="5"/>
          </p:nvPr>
        </p:nvSpPr>
        <p:spPr>
          <a:noFill/>
        </p:spPr>
        <p:txBody>
          <a:bodyPr/>
          <a:lstStyle/>
          <a:p>
            <a:fld id="{AA57E953-977E-4B01-BC50-CAD58FF0E947}" type="slidenum">
              <a:rPr lang="en-US" smtClean="0"/>
              <a:pPr/>
              <a:t>23</a:t>
            </a:fld>
            <a:endParaRPr lang="en-US"/>
          </a:p>
        </p:txBody>
      </p:sp>
      <p:sp>
        <p:nvSpPr>
          <p:cNvPr id="72707" name="Rectangle 2"/>
          <p:cNvSpPr>
            <a:spLocks noGrp="1" noRot="1" noChangeAspect="1" noChangeArrowheads="1" noTextEdit="1"/>
          </p:cNvSpPr>
          <p:nvPr>
            <p:ph type="sldImg"/>
          </p:nvPr>
        </p:nvSpPr>
        <p:spPr>
          <a:ln/>
        </p:spPr>
      </p:sp>
      <p:sp>
        <p:nvSpPr>
          <p:cNvPr id="72708" name="Rectangle 3"/>
          <p:cNvSpPr>
            <a:spLocks noGrp="1" noChangeArrowheads="1"/>
          </p:cNvSpPr>
          <p:nvPr>
            <p:ph type="body" idx="1"/>
          </p:nvPr>
        </p:nvSpPr>
        <p:spPr>
          <a:noFill/>
          <a:ln/>
        </p:spPr>
        <p:txBody>
          <a:bodyPr/>
          <a:lstStyle/>
          <a:p>
            <a:pPr eaLnBrk="1" hangingPunct="1"/>
            <a:endParaRPr lang="en-US"/>
          </a:p>
        </p:txBody>
      </p:sp>
      <p:sp>
        <p:nvSpPr>
          <p:cNvPr id="72709" name="Footer Placeholder 4"/>
          <p:cNvSpPr>
            <a:spLocks noGrp="1"/>
          </p:cNvSpPr>
          <p:nvPr>
            <p:ph type="ftr" sz="quarter" idx="4"/>
          </p:nvPr>
        </p:nvSpPr>
        <p:spPr>
          <a:noFill/>
        </p:spPr>
        <p:txBody>
          <a:bodyPr/>
          <a:lstStyle/>
          <a:p>
            <a:endParaRPr lang="en-US"/>
          </a:p>
        </p:txBody>
      </p:sp>
      <p:sp>
        <p:nvSpPr>
          <p:cNvPr id="72710" name="Header Placeholder 5"/>
          <p:cNvSpPr>
            <a:spLocks noGrp="1"/>
          </p:cNvSpPr>
          <p:nvPr>
            <p:ph type="hdr" sz="quarter"/>
          </p:nvPr>
        </p:nvSpPr>
        <p:spPr>
          <a:noFill/>
        </p:spPr>
        <p:txBody>
          <a:bodyPr/>
          <a:lstStyle/>
          <a:p>
            <a:r>
              <a:rPr lang="en-US"/>
              <a:t>www.compliancereviewservices.com</a:t>
            </a: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7"/>
          <p:cNvSpPr>
            <a:spLocks noGrp="1" noChangeArrowheads="1"/>
          </p:cNvSpPr>
          <p:nvPr>
            <p:ph type="sldNum" sz="quarter" idx="5"/>
          </p:nvPr>
        </p:nvSpPr>
        <p:spPr>
          <a:noFill/>
        </p:spPr>
        <p:txBody>
          <a:bodyPr/>
          <a:lstStyle/>
          <a:p>
            <a:fld id="{2B108B83-639F-4BCA-B463-036F6F5292C3}" type="slidenum">
              <a:rPr lang="en-US" smtClean="0"/>
              <a:pPr/>
              <a:t>24</a:t>
            </a:fld>
            <a:endParaRPr lang="en-US"/>
          </a:p>
        </p:txBody>
      </p:sp>
      <p:sp>
        <p:nvSpPr>
          <p:cNvPr id="73731" name="Rectangle 2"/>
          <p:cNvSpPr>
            <a:spLocks noGrp="1" noRot="1" noChangeAspect="1" noChangeArrowheads="1" noTextEdit="1"/>
          </p:cNvSpPr>
          <p:nvPr>
            <p:ph type="sldImg"/>
          </p:nvPr>
        </p:nvSpPr>
        <p:spPr>
          <a:ln/>
        </p:spPr>
      </p:sp>
      <p:sp>
        <p:nvSpPr>
          <p:cNvPr id="73732" name="Rectangle 3"/>
          <p:cNvSpPr>
            <a:spLocks noGrp="1" noChangeArrowheads="1"/>
          </p:cNvSpPr>
          <p:nvPr>
            <p:ph type="body" idx="1"/>
          </p:nvPr>
        </p:nvSpPr>
        <p:spPr>
          <a:noFill/>
          <a:ln/>
        </p:spPr>
        <p:txBody>
          <a:bodyPr/>
          <a:lstStyle/>
          <a:p>
            <a:pPr eaLnBrk="1" hangingPunct="1"/>
            <a:endParaRPr lang="en-US"/>
          </a:p>
        </p:txBody>
      </p:sp>
      <p:sp>
        <p:nvSpPr>
          <p:cNvPr id="73733" name="Footer Placeholder 4"/>
          <p:cNvSpPr>
            <a:spLocks noGrp="1"/>
          </p:cNvSpPr>
          <p:nvPr>
            <p:ph type="ftr" sz="quarter" idx="4"/>
          </p:nvPr>
        </p:nvSpPr>
        <p:spPr>
          <a:noFill/>
        </p:spPr>
        <p:txBody>
          <a:bodyPr/>
          <a:lstStyle/>
          <a:p>
            <a:endParaRPr lang="en-US"/>
          </a:p>
        </p:txBody>
      </p:sp>
      <p:sp>
        <p:nvSpPr>
          <p:cNvPr id="73734" name="Header Placeholder 5"/>
          <p:cNvSpPr>
            <a:spLocks noGrp="1"/>
          </p:cNvSpPr>
          <p:nvPr>
            <p:ph type="hdr" sz="quarter"/>
          </p:nvPr>
        </p:nvSpPr>
        <p:spPr>
          <a:noFill/>
        </p:spPr>
        <p:txBody>
          <a:bodyPr/>
          <a:lstStyle/>
          <a:p>
            <a:r>
              <a:rPr lang="en-US"/>
              <a:t>www.compliancereviewservices.com</a:t>
            </a: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7"/>
          <p:cNvSpPr>
            <a:spLocks noGrp="1" noChangeArrowheads="1"/>
          </p:cNvSpPr>
          <p:nvPr>
            <p:ph type="sldNum" sz="quarter" idx="5"/>
          </p:nvPr>
        </p:nvSpPr>
        <p:spPr>
          <a:noFill/>
        </p:spPr>
        <p:txBody>
          <a:bodyPr/>
          <a:lstStyle/>
          <a:p>
            <a:fld id="{D4D1FA74-EC17-422C-963A-C9E73C150450}" type="slidenum">
              <a:rPr lang="en-US" smtClean="0"/>
              <a:pPr/>
              <a:t>26</a:t>
            </a:fld>
            <a:endParaRPr lang="en-US"/>
          </a:p>
        </p:txBody>
      </p:sp>
      <p:sp>
        <p:nvSpPr>
          <p:cNvPr id="74755" name="Rectangle 2"/>
          <p:cNvSpPr>
            <a:spLocks noGrp="1" noRot="1" noChangeAspect="1" noChangeArrowheads="1" noTextEdit="1"/>
          </p:cNvSpPr>
          <p:nvPr>
            <p:ph type="sldImg"/>
          </p:nvPr>
        </p:nvSpPr>
        <p:spPr>
          <a:ln/>
        </p:spPr>
      </p:sp>
      <p:sp>
        <p:nvSpPr>
          <p:cNvPr id="74756" name="Rectangle 3"/>
          <p:cNvSpPr>
            <a:spLocks noGrp="1" noChangeArrowheads="1"/>
          </p:cNvSpPr>
          <p:nvPr>
            <p:ph type="body" idx="1"/>
          </p:nvPr>
        </p:nvSpPr>
        <p:spPr>
          <a:noFill/>
          <a:ln/>
        </p:spPr>
        <p:txBody>
          <a:bodyPr/>
          <a:lstStyle/>
          <a:p>
            <a:pPr eaLnBrk="1" hangingPunct="1"/>
            <a:endParaRPr lang="en-US"/>
          </a:p>
        </p:txBody>
      </p:sp>
      <p:sp>
        <p:nvSpPr>
          <p:cNvPr id="74757" name="Footer Placeholder 4"/>
          <p:cNvSpPr>
            <a:spLocks noGrp="1"/>
          </p:cNvSpPr>
          <p:nvPr>
            <p:ph type="ftr" sz="quarter" idx="4"/>
          </p:nvPr>
        </p:nvSpPr>
        <p:spPr>
          <a:noFill/>
        </p:spPr>
        <p:txBody>
          <a:bodyPr/>
          <a:lstStyle/>
          <a:p>
            <a:endParaRPr lang="en-US"/>
          </a:p>
        </p:txBody>
      </p:sp>
      <p:sp>
        <p:nvSpPr>
          <p:cNvPr id="74758" name="Header Placeholder 5"/>
          <p:cNvSpPr>
            <a:spLocks noGrp="1"/>
          </p:cNvSpPr>
          <p:nvPr>
            <p:ph type="hdr" sz="quarter"/>
          </p:nvPr>
        </p:nvSpPr>
        <p:spPr>
          <a:noFill/>
        </p:spPr>
        <p:txBody>
          <a:bodyPr/>
          <a:lstStyle/>
          <a:p>
            <a:r>
              <a:rPr lang="en-US"/>
              <a:t>www.compliancereviewservices.com</a:t>
            </a: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7"/>
          <p:cNvSpPr>
            <a:spLocks noGrp="1" noChangeArrowheads="1"/>
          </p:cNvSpPr>
          <p:nvPr>
            <p:ph type="sldNum" sz="quarter" idx="5"/>
          </p:nvPr>
        </p:nvSpPr>
        <p:spPr>
          <a:noFill/>
        </p:spPr>
        <p:txBody>
          <a:bodyPr/>
          <a:lstStyle/>
          <a:p>
            <a:fld id="{1F566417-4EE7-4AB8-8252-C593B203261D}" type="slidenum">
              <a:rPr lang="en-US" smtClean="0"/>
              <a:pPr/>
              <a:t>28</a:t>
            </a:fld>
            <a:endParaRPr lang="en-US"/>
          </a:p>
        </p:txBody>
      </p:sp>
      <p:sp>
        <p:nvSpPr>
          <p:cNvPr id="75779" name="Rectangle 2"/>
          <p:cNvSpPr>
            <a:spLocks noGrp="1" noRot="1" noChangeAspect="1" noChangeArrowheads="1" noTextEdit="1"/>
          </p:cNvSpPr>
          <p:nvPr>
            <p:ph type="sldImg"/>
          </p:nvPr>
        </p:nvSpPr>
        <p:spPr>
          <a:ln/>
        </p:spPr>
      </p:sp>
      <p:sp>
        <p:nvSpPr>
          <p:cNvPr id="75780" name="Rectangle 3"/>
          <p:cNvSpPr>
            <a:spLocks noGrp="1" noChangeArrowheads="1"/>
          </p:cNvSpPr>
          <p:nvPr>
            <p:ph type="body" idx="1"/>
          </p:nvPr>
        </p:nvSpPr>
        <p:spPr>
          <a:noFill/>
          <a:ln/>
        </p:spPr>
        <p:txBody>
          <a:bodyPr/>
          <a:lstStyle/>
          <a:p>
            <a:pPr eaLnBrk="1" hangingPunct="1"/>
            <a:endParaRPr lang="en-US"/>
          </a:p>
        </p:txBody>
      </p:sp>
      <p:sp>
        <p:nvSpPr>
          <p:cNvPr id="75781" name="Footer Placeholder 4"/>
          <p:cNvSpPr>
            <a:spLocks noGrp="1"/>
          </p:cNvSpPr>
          <p:nvPr>
            <p:ph type="ftr" sz="quarter" idx="4"/>
          </p:nvPr>
        </p:nvSpPr>
        <p:spPr>
          <a:noFill/>
        </p:spPr>
        <p:txBody>
          <a:bodyPr/>
          <a:lstStyle/>
          <a:p>
            <a:endParaRPr lang="en-US"/>
          </a:p>
        </p:txBody>
      </p:sp>
      <p:sp>
        <p:nvSpPr>
          <p:cNvPr id="75782" name="Header Placeholder 5"/>
          <p:cNvSpPr>
            <a:spLocks noGrp="1"/>
          </p:cNvSpPr>
          <p:nvPr>
            <p:ph type="hdr" sz="quarter"/>
          </p:nvPr>
        </p:nvSpPr>
        <p:spPr>
          <a:noFill/>
        </p:spPr>
        <p:txBody>
          <a:bodyPr/>
          <a:lstStyle/>
          <a:p>
            <a:r>
              <a:rPr lang="en-US"/>
              <a:t>www.compliancereviewservices.com</a:t>
            </a: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7"/>
          <p:cNvSpPr>
            <a:spLocks noGrp="1" noChangeArrowheads="1"/>
          </p:cNvSpPr>
          <p:nvPr>
            <p:ph type="sldNum" sz="quarter" idx="5"/>
          </p:nvPr>
        </p:nvSpPr>
        <p:spPr>
          <a:noFill/>
        </p:spPr>
        <p:txBody>
          <a:bodyPr/>
          <a:lstStyle/>
          <a:p>
            <a:fld id="{327D7661-DAF6-4F0D-A547-1986360C9324}" type="slidenum">
              <a:rPr lang="en-US" smtClean="0"/>
              <a:pPr/>
              <a:t>29</a:t>
            </a:fld>
            <a:endParaRPr lang="en-US"/>
          </a:p>
        </p:txBody>
      </p:sp>
      <p:sp>
        <p:nvSpPr>
          <p:cNvPr id="76803" name="Rectangle 2"/>
          <p:cNvSpPr>
            <a:spLocks noGrp="1" noRot="1" noChangeAspect="1" noChangeArrowheads="1" noTextEdit="1"/>
          </p:cNvSpPr>
          <p:nvPr>
            <p:ph type="sldImg"/>
          </p:nvPr>
        </p:nvSpPr>
        <p:spPr>
          <a:ln/>
        </p:spPr>
      </p:sp>
      <p:sp>
        <p:nvSpPr>
          <p:cNvPr id="76804" name="Rectangle 3"/>
          <p:cNvSpPr>
            <a:spLocks noGrp="1" noChangeArrowheads="1"/>
          </p:cNvSpPr>
          <p:nvPr>
            <p:ph type="body" idx="1"/>
          </p:nvPr>
        </p:nvSpPr>
        <p:spPr>
          <a:noFill/>
          <a:ln/>
        </p:spPr>
        <p:txBody>
          <a:bodyPr/>
          <a:lstStyle/>
          <a:p>
            <a:pPr eaLnBrk="1" hangingPunct="1"/>
            <a:endParaRPr lang="en-US"/>
          </a:p>
        </p:txBody>
      </p:sp>
      <p:sp>
        <p:nvSpPr>
          <p:cNvPr id="76805" name="Footer Placeholder 4"/>
          <p:cNvSpPr>
            <a:spLocks noGrp="1"/>
          </p:cNvSpPr>
          <p:nvPr>
            <p:ph type="ftr" sz="quarter" idx="4"/>
          </p:nvPr>
        </p:nvSpPr>
        <p:spPr>
          <a:noFill/>
        </p:spPr>
        <p:txBody>
          <a:bodyPr/>
          <a:lstStyle/>
          <a:p>
            <a:endParaRPr lang="en-US"/>
          </a:p>
        </p:txBody>
      </p:sp>
      <p:sp>
        <p:nvSpPr>
          <p:cNvPr id="76806" name="Header Placeholder 5"/>
          <p:cNvSpPr>
            <a:spLocks noGrp="1"/>
          </p:cNvSpPr>
          <p:nvPr>
            <p:ph type="hdr" sz="quarter"/>
          </p:nvPr>
        </p:nvSpPr>
        <p:spPr>
          <a:noFill/>
        </p:spPr>
        <p:txBody>
          <a:bodyPr/>
          <a:lstStyle/>
          <a:p>
            <a:r>
              <a:rPr lang="en-US"/>
              <a:t>www.compliancereviewservices.com</a:t>
            </a: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7"/>
          <p:cNvSpPr>
            <a:spLocks noGrp="1" noChangeArrowheads="1"/>
          </p:cNvSpPr>
          <p:nvPr>
            <p:ph type="sldNum" sz="quarter" idx="5"/>
          </p:nvPr>
        </p:nvSpPr>
        <p:spPr>
          <a:noFill/>
        </p:spPr>
        <p:txBody>
          <a:bodyPr/>
          <a:lstStyle/>
          <a:p>
            <a:fld id="{AF68785C-1289-444B-9D9C-EBCAF5C7F524}" type="slidenum">
              <a:rPr lang="en-US" smtClean="0"/>
              <a:pPr/>
              <a:t>30</a:t>
            </a:fld>
            <a:endParaRPr lang="en-US"/>
          </a:p>
        </p:txBody>
      </p:sp>
      <p:sp>
        <p:nvSpPr>
          <p:cNvPr id="77827" name="Rectangle 2"/>
          <p:cNvSpPr>
            <a:spLocks noGrp="1" noRot="1" noChangeAspect="1" noChangeArrowheads="1" noTextEdit="1"/>
          </p:cNvSpPr>
          <p:nvPr>
            <p:ph type="sldImg"/>
          </p:nvPr>
        </p:nvSpPr>
        <p:spPr>
          <a:ln/>
        </p:spPr>
      </p:sp>
      <p:sp>
        <p:nvSpPr>
          <p:cNvPr id="77828" name="Rectangle 3"/>
          <p:cNvSpPr>
            <a:spLocks noGrp="1" noChangeArrowheads="1"/>
          </p:cNvSpPr>
          <p:nvPr>
            <p:ph type="body" idx="1"/>
          </p:nvPr>
        </p:nvSpPr>
        <p:spPr>
          <a:noFill/>
          <a:ln/>
        </p:spPr>
        <p:txBody>
          <a:bodyPr/>
          <a:lstStyle/>
          <a:p>
            <a:pPr eaLnBrk="1" hangingPunct="1"/>
            <a:endParaRPr lang="en-US"/>
          </a:p>
        </p:txBody>
      </p:sp>
      <p:sp>
        <p:nvSpPr>
          <p:cNvPr id="77829" name="Footer Placeholder 4"/>
          <p:cNvSpPr>
            <a:spLocks noGrp="1"/>
          </p:cNvSpPr>
          <p:nvPr>
            <p:ph type="ftr" sz="quarter" idx="4"/>
          </p:nvPr>
        </p:nvSpPr>
        <p:spPr>
          <a:noFill/>
        </p:spPr>
        <p:txBody>
          <a:bodyPr/>
          <a:lstStyle/>
          <a:p>
            <a:endParaRPr lang="en-US"/>
          </a:p>
        </p:txBody>
      </p:sp>
      <p:sp>
        <p:nvSpPr>
          <p:cNvPr id="77830" name="Header Placeholder 5"/>
          <p:cNvSpPr>
            <a:spLocks noGrp="1"/>
          </p:cNvSpPr>
          <p:nvPr>
            <p:ph type="hdr" sz="quarter"/>
          </p:nvPr>
        </p:nvSpPr>
        <p:spPr>
          <a:noFill/>
        </p:spPr>
        <p:txBody>
          <a:bodyPr/>
          <a:lstStyle/>
          <a:p>
            <a:r>
              <a:rPr lang="en-US"/>
              <a:t>www.compliancereviewservices.com</a:t>
            </a: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7"/>
          <p:cNvSpPr>
            <a:spLocks noGrp="1" noChangeArrowheads="1"/>
          </p:cNvSpPr>
          <p:nvPr>
            <p:ph type="sldNum" sz="quarter" idx="5"/>
          </p:nvPr>
        </p:nvSpPr>
        <p:spPr>
          <a:noFill/>
        </p:spPr>
        <p:txBody>
          <a:bodyPr/>
          <a:lstStyle/>
          <a:p>
            <a:fld id="{353BCCA2-AE50-417F-8488-A655EC3F5BE0}" type="slidenum">
              <a:rPr lang="en-US" smtClean="0"/>
              <a:pPr/>
              <a:t>31</a:t>
            </a:fld>
            <a:endParaRPr lang="en-US"/>
          </a:p>
        </p:txBody>
      </p:sp>
      <p:sp>
        <p:nvSpPr>
          <p:cNvPr id="78851" name="Rectangle 2"/>
          <p:cNvSpPr>
            <a:spLocks noGrp="1" noRot="1" noChangeAspect="1" noChangeArrowheads="1" noTextEdit="1"/>
          </p:cNvSpPr>
          <p:nvPr>
            <p:ph type="sldImg"/>
          </p:nvPr>
        </p:nvSpPr>
        <p:spPr>
          <a:ln/>
        </p:spPr>
      </p:sp>
      <p:sp>
        <p:nvSpPr>
          <p:cNvPr id="78852" name="Rectangle 3"/>
          <p:cNvSpPr>
            <a:spLocks noGrp="1" noChangeArrowheads="1"/>
          </p:cNvSpPr>
          <p:nvPr>
            <p:ph type="body" idx="1"/>
          </p:nvPr>
        </p:nvSpPr>
        <p:spPr>
          <a:noFill/>
          <a:ln/>
        </p:spPr>
        <p:txBody>
          <a:bodyPr/>
          <a:lstStyle/>
          <a:p>
            <a:pPr eaLnBrk="1" hangingPunct="1"/>
            <a:endParaRPr lang="en-US"/>
          </a:p>
        </p:txBody>
      </p:sp>
      <p:sp>
        <p:nvSpPr>
          <p:cNvPr id="78853" name="Footer Placeholder 4"/>
          <p:cNvSpPr>
            <a:spLocks noGrp="1"/>
          </p:cNvSpPr>
          <p:nvPr>
            <p:ph type="ftr" sz="quarter" idx="4"/>
          </p:nvPr>
        </p:nvSpPr>
        <p:spPr>
          <a:noFill/>
        </p:spPr>
        <p:txBody>
          <a:bodyPr/>
          <a:lstStyle/>
          <a:p>
            <a:endParaRPr lang="en-US"/>
          </a:p>
        </p:txBody>
      </p:sp>
      <p:sp>
        <p:nvSpPr>
          <p:cNvPr id="78854" name="Header Placeholder 5"/>
          <p:cNvSpPr>
            <a:spLocks noGrp="1"/>
          </p:cNvSpPr>
          <p:nvPr>
            <p:ph type="hdr" sz="quarter"/>
          </p:nvPr>
        </p:nvSpPr>
        <p:spPr>
          <a:noFill/>
        </p:spPr>
        <p:txBody>
          <a:bodyPr/>
          <a:lstStyle/>
          <a:p>
            <a:r>
              <a:rPr lang="en-US"/>
              <a:t>www.compliancereviewservices.com</a:t>
            </a: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7"/>
          <p:cNvSpPr>
            <a:spLocks noGrp="1" noChangeArrowheads="1"/>
          </p:cNvSpPr>
          <p:nvPr>
            <p:ph type="sldNum" sz="quarter" idx="5"/>
          </p:nvPr>
        </p:nvSpPr>
        <p:spPr>
          <a:noFill/>
        </p:spPr>
        <p:txBody>
          <a:bodyPr/>
          <a:lstStyle/>
          <a:p>
            <a:fld id="{B1270EDB-D21C-4704-AFBF-879EBDED8AF9}" type="slidenum">
              <a:rPr lang="en-US" smtClean="0"/>
              <a:pPr/>
              <a:t>32</a:t>
            </a:fld>
            <a:endParaRPr lang="en-US"/>
          </a:p>
        </p:txBody>
      </p:sp>
      <p:sp>
        <p:nvSpPr>
          <p:cNvPr id="88067" name="Rectangle 2"/>
          <p:cNvSpPr>
            <a:spLocks noGrp="1" noRot="1" noChangeAspect="1" noChangeArrowheads="1" noTextEdit="1"/>
          </p:cNvSpPr>
          <p:nvPr>
            <p:ph type="sldImg"/>
          </p:nvPr>
        </p:nvSpPr>
        <p:spPr>
          <a:ln/>
        </p:spPr>
      </p:sp>
      <p:sp>
        <p:nvSpPr>
          <p:cNvPr id="88068" name="Rectangle 3"/>
          <p:cNvSpPr>
            <a:spLocks noGrp="1" noChangeArrowheads="1"/>
          </p:cNvSpPr>
          <p:nvPr>
            <p:ph type="body" idx="1"/>
          </p:nvPr>
        </p:nvSpPr>
        <p:spPr>
          <a:noFill/>
          <a:ln/>
        </p:spPr>
        <p:txBody>
          <a:bodyPr/>
          <a:lstStyle/>
          <a:p>
            <a:pPr eaLnBrk="1" hangingPunct="1"/>
            <a:endParaRPr lang="en-US"/>
          </a:p>
        </p:txBody>
      </p:sp>
      <p:sp>
        <p:nvSpPr>
          <p:cNvPr id="88069" name="Footer Placeholder 4"/>
          <p:cNvSpPr>
            <a:spLocks noGrp="1"/>
          </p:cNvSpPr>
          <p:nvPr>
            <p:ph type="ftr" sz="quarter" idx="4"/>
          </p:nvPr>
        </p:nvSpPr>
        <p:spPr>
          <a:noFill/>
        </p:spPr>
        <p:txBody>
          <a:bodyPr/>
          <a:lstStyle/>
          <a:p>
            <a:endParaRPr lang="en-US"/>
          </a:p>
        </p:txBody>
      </p:sp>
      <p:sp>
        <p:nvSpPr>
          <p:cNvPr id="88070" name="Header Placeholder 5"/>
          <p:cNvSpPr>
            <a:spLocks noGrp="1"/>
          </p:cNvSpPr>
          <p:nvPr>
            <p:ph type="hdr" sz="quarter"/>
          </p:nvPr>
        </p:nvSpPr>
        <p:spPr>
          <a:noFill/>
        </p:spPr>
        <p:txBody>
          <a:bodyPr/>
          <a:lstStyle/>
          <a:p>
            <a:r>
              <a:rPr lang="en-US"/>
              <a:t>www.compliancereviewservices.com</a:t>
            </a: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7"/>
          <p:cNvSpPr>
            <a:spLocks noGrp="1" noChangeArrowheads="1"/>
          </p:cNvSpPr>
          <p:nvPr>
            <p:ph type="sldNum" sz="quarter" idx="5"/>
          </p:nvPr>
        </p:nvSpPr>
        <p:spPr>
          <a:noFill/>
        </p:spPr>
        <p:txBody>
          <a:bodyPr/>
          <a:lstStyle/>
          <a:p>
            <a:fld id="{ECEA2F81-B246-44BF-A15E-6C8E279D7B70}" type="slidenum">
              <a:rPr lang="en-US" smtClean="0"/>
              <a:pPr/>
              <a:t>33</a:t>
            </a:fld>
            <a:endParaRPr lang="en-US"/>
          </a:p>
        </p:txBody>
      </p:sp>
      <p:sp>
        <p:nvSpPr>
          <p:cNvPr id="89091" name="Rectangle 2"/>
          <p:cNvSpPr>
            <a:spLocks noGrp="1" noRot="1" noChangeAspect="1" noChangeArrowheads="1" noTextEdit="1"/>
          </p:cNvSpPr>
          <p:nvPr>
            <p:ph type="sldImg"/>
          </p:nvPr>
        </p:nvSpPr>
        <p:spPr>
          <a:ln/>
        </p:spPr>
      </p:sp>
      <p:sp>
        <p:nvSpPr>
          <p:cNvPr id="89092" name="Rectangle 3"/>
          <p:cNvSpPr>
            <a:spLocks noGrp="1" noChangeArrowheads="1"/>
          </p:cNvSpPr>
          <p:nvPr>
            <p:ph type="body" idx="1"/>
          </p:nvPr>
        </p:nvSpPr>
        <p:spPr>
          <a:noFill/>
          <a:ln/>
        </p:spPr>
        <p:txBody>
          <a:bodyPr/>
          <a:lstStyle/>
          <a:p>
            <a:pPr eaLnBrk="1" hangingPunct="1"/>
            <a:endParaRPr lang="en-US"/>
          </a:p>
        </p:txBody>
      </p:sp>
      <p:sp>
        <p:nvSpPr>
          <p:cNvPr id="89093" name="Footer Placeholder 4"/>
          <p:cNvSpPr>
            <a:spLocks noGrp="1"/>
          </p:cNvSpPr>
          <p:nvPr>
            <p:ph type="ftr" sz="quarter" idx="4"/>
          </p:nvPr>
        </p:nvSpPr>
        <p:spPr>
          <a:noFill/>
        </p:spPr>
        <p:txBody>
          <a:bodyPr/>
          <a:lstStyle/>
          <a:p>
            <a:endParaRPr lang="en-US"/>
          </a:p>
        </p:txBody>
      </p:sp>
      <p:sp>
        <p:nvSpPr>
          <p:cNvPr id="89094" name="Header Placeholder 5"/>
          <p:cNvSpPr>
            <a:spLocks noGrp="1"/>
          </p:cNvSpPr>
          <p:nvPr>
            <p:ph type="hdr" sz="quarter"/>
          </p:nvPr>
        </p:nvSpPr>
        <p:spPr>
          <a:noFill/>
        </p:spPr>
        <p:txBody>
          <a:bodyPr/>
          <a:lstStyle/>
          <a:p>
            <a:r>
              <a:rPr lang="en-US"/>
              <a:t>www.compliancereviewservices.com</a:t>
            </a: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7"/>
          <p:cNvSpPr>
            <a:spLocks noGrp="1" noChangeArrowheads="1"/>
          </p:cNvSpPr>
          <p:nvPr>
            <p:ph type="sldNum" sz="quarter" idx="5"/>
          </p:nvPr>
        </p:nvSpPr>
        <p:spPr>
          <a:noFill/>
        </p:spPr>
        <p:txBody>
          <a:bodyPr/>
          <a:lstStyle/>
          <a:p>
            <a:fld id="{4C3693D1-74A2-4D98-8218-E9C13E89D67D}" type="slidenum">
              <a:rPr lang="en-US" smtClean="0"/>
              <a:pPr/>
              <a:t>34</a:t>
            </a:fld>
            <a:endParaRPr lang="en-US"/>
          </a:p>
        </p:txBody>
      </p:sp>
      <p:sp>
        <p:nvSpPr>
          <p:cNvPr id="90115" name="Rectangle 2"/>
          <p:cNvSpPr>
            <a:spLocks noGrp="1" noRot="1" noChangeAspect="1" noChangeArrowheads="1" noTextEdit="1"/>
          </p:cNvSpPr>
          <p:nvPr>
            <p:ph type="sldImg"/>
          </p:nvPr>
        </p:nvSpPr>
        <p:spPr>
          <a:ln/>
        </p:spPr>
      </p:sp>
      <p:sp>
        <p:nvSpPr>
          <p:cNvPr id="90116" name="Rectangle 3"/>
          <p:cNvSpPr>
            <a:spLocks noGrp="1" noChangeArrowheads="1"/>
          </p:cNvSpPr>
          <p:nvPr>
            <p:ph type="body" idx="1"/>
          </p:nvPr>
        </p:nvSpPr>
        <p:spPr>
          <a:noFill/>
          <a:ln/>
        </p:spPr>
        <p:txBody>
          <a:bodyPr/>
          <a:lstStyle/>
          <a:p>
            <a:pPr eaLnBrk="1" hangingPunct="1"/>
            <a:endParaRPr lang="en-US"/>
          </a:p>
        </p:txBody>
      </p:sp>
      <p:sp>
        <p:nvSpPr>
          <p:cNvPr id="90117" name="Footer Placeholder 4"/>
          <p:cNvSpPr>
            <a:spLocks noGrp="1"/>
          </p:cNvSpPr>
          <p:nvPr>
            <p:ph type="ftr" sz="quarter" idx="4"/>
          </p:nvPr>
        </p:nvSpPr>
        <p:spPr>
          <a:noFill/>
        </p:spPr>
        <p:txBody>
          <a:bodyPr/>
          <a:lstStyle/>
          <a:p>
            <a:endParaRPr lang="en-US"/>
          </a:p>
        </p:txBody>
      </p:sp>
      <p:sp>
        <p:nvSpPr>
          <p:cNvPr id="90118" name="Header Placeholder 5"/>
          <p:cNvSpPr>
            <a:spLocks noGrp="1"/>
          </p:cNvSpPr>
          <p:nvPr>
            <p:ph type="hdr" sz="quarter"/>
          </p:nvPr>
        </p:nvSpPr>
        <p:spPr>
          <a:noFill/>
        </p:spPr>
        <p:txBody>
          <a:bodyPr/>
          <a:lstStyle/>
          <a:p>
            <a:r>
              <a:rPr lang="en-US"/>
              <a:t>www.compliancereviewservices.com</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7"/>
          <p:cNvSpPr>
            <a:spLocks noGrp="1" noChangeArrowheads="1"/>
          </p:cNvSpPr>
          <p:nvPr>
            <p:ph type="sldNum" sz="quarter" idx="5"/>
          </p:nvPr>
        </p:nvSpPr>
        <p:spPr>
          <a:noFill/>
        </p:spPr>
        <p:txBody>
          <a:bodyPr/>
          <a:lstStyle/>
          <a:p>
            <a:fld id="{514181A2-0740-4801-BCF7-8CC9845D415F}" type="slidenum">
              <a:rPr lang="en-US" smtClean="0"/>
              <a:pPr/>
              <a:t>4</a:t>
            </a:fld>
            <a:endParaRPr lang="en-US"/>
          </a:p>
        </p:txBody>
      </p:sp>
      <p:sp>
        <p:nvSpPr>
          <p:cNvPr id="55299" name="Rectangle 2"/>
          <p:cNvSpPr>
            <a:spLocks noGrp="1" noRot="1" noChangeAspect="1" noChangeArrowheads="1" noTextEdit="1"/>
          </p:cNvSpPr>
          <p:nvPr>
            <p:ph type="sldImg"/>
          </p:nvPr>
        </p:nvSpPr>
        <p:spPr>
          <a:ln/>
        </p:spPr>
      </p:sp>
      <p:sp>
        <p:nvSpPr>
          <p:cNvPr id="55300" name="Rectangle 3"/>
          <p:cNvSpPr>
            <a:spLocks noGrp="1" noChangeArrowheads="1"/>
          </p:cNvSpPr>
          <p:nvPr>
            <p:ph type="body" idx="1"/>
          </p:nvPr>
        </p:nvSpPr>
        <p:spPr>
          <a:noFill/>
          <a:ln/>
        </p:spPr>
        <p:txBody>
          <a:bodyPr/>
          <a:lstStyle/>
          <a:p>
            <a:pPr eaLnBrk="1" hangingPunct="1"/>
            <a:endParaRPr lang="en-US"/>
          </a:p>
        </p:txBody>
      </p:sp>
      <p:sp>
        <p:nvSpPr>
          <p:cNvPr id="55301" name="Footer Placeholder 4"/>
          <p:cNvSpPr>
            <a:spLocks noGrp="1"/>
          </p:cNvSpPr>
          <p:nvPr>
            <p:ph type="ftr" sz="quarter" idx="4"/>
          </p:nvPr>
        </p:nvSpPr>
        <p:spPr>
          <a:noFill/>
        </p:spPr>
        <p:txBody>
          <a:bodyPr/>
          <a:lstStyle/>
          <a:p>
            <a:endParaRPr lang="en-US"/>
          </a:p>
        </p:txBody>
      </p:sp>
      <p:sp>
        <p:nvSpPr>
          <p:cNvPr id="55302" name="Header Placeholder 5"/>
          <p:cNvSpPr>
            <a:spLocks noGrp="1"/>
          </p:cNvSpPr>
          <p:nvPr>
            <p:ph type="hdr" sz="quarter"/>
          </p:nvPr>
        </p:nvSpPr>
        <p:spPr>
          <a:noFill/>
        </p:spPr>
        <p:txBody>
          <a:bodyPr/>
          <a:lstStyle/>
          <a:p>
            <a:r>
              <a:rPr lang="en-US"/>
              <a:t>www.compliancereviewservices.com</a:t>
            </a: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7"/>
          <p:cNvSpPr>
            <a:spLocks noGrp="1" noChangeArrowheads="1"/>
          </p:cNvSpPr>
          <p:nvPr>
            <p:ph type="sldNum" sz="quarter" idx="5"/>
          </p:nvPr>
        </p:nvSpPr>
        <p:spPr>
          <a:noFill/>
        </p:spPr>
        <p:txBody>
          <a:bodyPr/>
          <a:lstStyle/>
          <a:p>
            <a:fld id="{7D074485-BCE9-484D-A8B2-6000082A7B65}" type="slidenum">
              <a:rPr lang="en-US" smtClean="0"/>
              <a:pPr/>
              <a:t>35</a:t>
            </a:fld>
            <a:endParaRPr lang="en-US"/>
          </a:p>
        </p:txBody>
      </p:sp>
      <p:sp>
        <p:nvSpPr>
          <p:cNvPr id="91139" name="Rectangle 2"/>
          <p:cNvSpPr>
            <a:spLocks noGrp="1" noRot="1" noChangeAspect="1" noChangeArrowheads="1" noTextEdit="1"/>
          </p:cNvSpPr>
          <p:nvPr>
            <p:ph type="sldImg"/>
          </p:nvPr>
        </p:nvSpPr>
        <p:spPr>
          <a:ln/>
        </p:spPr>
      </p:sp>
      <p:sp>
        <p:nvSpPr>
          <p:cNvPr id="91140" name="Rectangle 3"/>
          <p:cNvSpPr>
            <a:spLocks noGrp="1" noChangeArrowheads="1"/>
          </p:cNvSpPr>
          <p:nvPr>
            <p:ph type="body" idx="1"/>
          </p:nvPr>
        </p:nvSpPr>
        <p:spPr>
          <a:noFill/>
          <a:ln/>
        </p:spPr>
        <p:txBody>
          <a:bodyPr/>
          <a:lstStyle/>
          <a:p>
            <a:pPr eaLnBrk="1" hangingPunct="1"/>
            <a:endParaRPr lang="en-US"/>
          </a:p>
        </p:txBody>
      </p:sp>
      <p:sp>
        <p:nvSpPr>
          <p:cNvPr id="91141" name="Footer Placeholder 4"/>
          <p:cNvSpPr>
            <a:spLocks noGrp="1"/>
          </p:cNvSpPr>
          <p:nvPr>
            <p:ph type="ftr" sz="quarter" idx="4"/>
          </p:nvPr>
        </p:nvSpPr>
        <p:spPr>
          <a:noFill/>
        </p:spPr>
        <p:txBody>
          <a:bodyPr/>
          <a:lstStyle/>
          <a:p>
            <a:endParaRPr lang="en-US"/>
          </a:p>
        </p:txBody>
      </p:sp>
      <p:sp>
        <p:nvSpPr>
          <p:cNvPr id="91142" name="Header Placeholder 5"/>
          <p:cNvSpPr>
            <a:spLocks noGrp="1"/>
          </p:cNvSpPr>
          <p:nvPr>
            <p:ph type="hdr" sz="quarter"/>
          </p:nvPr>
        </p:nvSpPr>
        <p:spPr>
          <a:noFill/>
        </p:spPr>
        <p:txBody>
          <a:bodyPr/>
          <a:lstStyle/>
          <a:p>
            <a:r>
              <a:rPr lang="en-US"/>
              <a:t>www.compliancereviewservices.com</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7"/>
          <p:cNvSpPr>
            <a:spLocks noGrp="1" noChangeArrowheads="1"/>
          </p:cNvSpPr>
          <p:nvPr>
            <p:ph type="sldNum" sz="quarter" idx="5"/>
          </p:nvPr>
        </p:nvSpPr>
        <p:spPr>
          <a:noFill/>
        </p:spPr>
        <p:txBody>
          <a:bodyPr/>
          <a:lstStyle/>
          <a:p>
            <a:fld id="{705D5985-4A5F-4B0D-89E7-055AD5A5C300}" type="slidenum">
              <a:rPr lang="en-US" smtClean="0"/>
              <a:pPr/>
              <a:t>5</a:t>
            </a:fld>
            <a:endParaRPr lang="en-US"/>
          </a:p>
        </p:txBody>
      </p:sp>
      <p:sp>
        <p:nvSpPr>
          <p:cNvPr id="56323" name="Rectangle 2"/>
          <p:cNvSpPr>
            <a:spLocks noGrp="1" noRot="1" noChangeAspect="1" noChangeArrowheads="1" noTextEdit="1"/>
          </p:cNvSpPr>
          <p:nvPr>
            <p:ph type="sldImg"/>
          </p:nvPr>
        </p:nvSpPr>
        <p:spPr>
          <a:ln/>
        </p:spPr>
      </p:sp>
      <p:sp>
        <p:nvSpPr>
          <p:cNvPr id="56324" name="Rectangle 3"/>
          <p:cNvSpPr>
            <a:spLocks noGrp="1" noChangeArrowheads="1"/>
          </p:cNvSpPr>
          <p:nvPr>
            <p:ph type="body" idx="1"/>
          </p:nvPr>
        </p:nvSpPr>
        <p:spPr>
          <a:noFill/>
          <a:ln/>
        </p:spPr>
        <p:txBody>
          <a:bodyPr/>
          <a:lstStyle/>
          <a:p>
            <a:pPr eaLnBrk="1" hangingPunct="1"/>
            <a:endParaRPr lang="en-US"/>
          </a:p>
        </p:txBody>
      </p:sp>
      <p:sp>
        <p:nvSpPr>
          <p:cNvPr id="56325" name="Footer Placeholder 4"/>
          <p:cNvSpPr>
            <a:spLocks noGrp="1"/>
          </p:cNvSpPr>
          <p:nvPr>
            <p:ph type="ftr" sz="quarter" idx="4"/>
          </p:nvPr>
        </p:nvSpPr>
        <p:spPr>
          <a:noFill/>
        </p:spPr>
        <p:txBody>
          <a:bodyPr/>
          <a:lstStyle/>
          <a:p>
            <a:endParaRPr lang="en-US"/>
          </a:p>
        </p:txBody>
      </p:sp>
      <p:sp>
        <p:nvSpPr>
          <p:cNvPr id="56326" name="Header Placeholder 5"/>
          <p:cNvSpPr>
            <a:spLocks noGrp="1"/>
          </p:cNvSpPr>
          <p:nvPr>
            <p:ph type="hdr" sz="quarter"/>
          </p:nvPr>
        </p:nvSpPr>
        <p:spPr>
          <a:noFill/>
        </p:spPr>
        <p:txBody>
          <a:bodyPr/>
          <a:lstStyle/>
          <a:p>
            <a:r>
              <a:rPr lang="en-US"/>
              <a:t>www.compliancereviewservices.com</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7"/>
          <p:cNvSpPr>
            <a:spLocks noGrp="1" noChangeArrowheads="1"/>
          </p:cNvSpPr>
          <p:nvPr>
            <p:ph type="sldNum" sz="quarter" idx="5"/>
          </p:nvPr>
        </p:nvSpPr>
        <p:spPr>
          <a:noFill/>
        </p:spPr>
        <p:txBody>
          <a:bodyPr/>
          <a:lstStyle/>
          <a:p>
            <a:fld id="{31A42A25-171A-41AE-8F51-F87D88ED7CB3}" type="slidenum">
              <a:rPr lang="en-US" smtClean="0"/>
              <a:pPr/>
              <a:t>7</a:t>
            </a:fld>
            <a:endParaRPr lang="en-US"/>
          </a:p>
        </p:txBody>
      </p:sp>
      <p:sp>
        <p:nvSpPr>
          <p:cNvPr id="57347" name="Rectangle 2"/>
          <p:cNvSpPr>
            <a:spLocks noGrp="1" noRot="1" noChangeAspect="1" noChangeArrowheads="1" noTextEdit="1"/>
          </p:cNvSpPr>
          <p:nvPr>
            <p:ph type="sldImg"/>
          </p:nvPr>
        </p:nvSpPr>
        <p:spPr>
          <a:ln/>
        </p:spPr>
      </p:sp>
      <p:sp>
        <p:nvSpPr>
          <p:cNvPr id="57348" name="Rectangle 3"/>
          <p:cNvSpPr>
            <a:spLocks noGrp="1" noChangeArrowheads="1"/>
          </p:cNvSpPr>
          <p:nvPr>
            <p:ph type="body" idx="1"/>
          </p:nvPr>
        </p:nvSpPr>
        <p:spPr>
          <a:noFill/>
          <a:ln/>
        </p:spPr>
        <p:txBody>
          <a:bodyPr/>
          <a:lstStyle/>
          <a:p>
            <a:pPr eaLnBrk="1" hangingPunct="1"/>
            <a:endParaRPr lang="en-US"/>
          </a:p>
        </p:txBody>
      </p:sp>
      <p:sp>
        <p:nvSpPr>
          <p:cNvPr id="57349" name="Footer Placeholder 4"/>
          <p:cNvSpPr>
            <a:spLocks noGrp="1"/>
          </p:cNvSpPr>
          <p:nvPr>
            <p:ph type="ftr" sz="quarter" idx="4"/>
          </p:nvPr>
        </p:nvSpPr>
        <p:spPr>
          <a:noFill/>
        </p:spPr>
        <p:txBody>
          <a:bodyPr/>
          <a:lstStyle/>
          <a:p>
            <a:endParaRPr lang="en-US"/>
          </a:p>
        </p:txBody>
      </p:sp>
      <p:sp>
        <p:nvSpPr>
          <p:cNvPr id="57350" name="Header Placeholder 5"/>
          <p:cNvSpPr>
            <a:spLocks noGrp="1"/>
          </p:cNvSpPr>
          <p:nvPr>
            <p:ph type="hdr" sz="quarter"/>
          </p:nvPr>
        </p:nvSpPr>
        <p:spPr>
          <a:noFill/>
        </p:spPr>
        <p:txBody>
          <a:bodyPr/>
          <a:lstStyle/>
          <a:p>
            <a:r>
              <a:rPr lang="en-US"/>
              <a:t>www.compliancereviewservices.com</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7"/>
          <p:cNvSpPr>
            <a:spLocks noGrp="1" noChangeArrowheads="1"/>
          </p:cNvSpPr>
          <p:nvPr>
            <p:ph type="sldNum" sz="quarter" idx="5"/>
          </p:nvPr>
        </p:nvSpPr>
        <p:spPr>
          <a:noFill/>
        </p:spPr>
        <p:txBody>
          <a:bodyPr/>
          <a:lstStyle/>
          <a:p>
            <a:fld id="{CF10A739-6A58-475E-A0EC-F5AF75B65B06}" type="slidenum">
              <a:rPr lang="en-US" smtClean="0"/>
              <a:pPr/>
              <a:t>8</a:t>
            </a:fld>
            <a:endParaRPr lang="en-US"/>
          </a:p>
        </p:txBody>
      </p:sp>
      <p:sp>
        <p:nvSpPr>
          <p:cNvPr id="58371" name="Rectangle 2"/>
          <p:cNvSpPr>
            <a:spLocks noGrp="1" noRot="1" noChangeAspect="1" noChangeArrowheads="1" noTextEdit="1"/>
          </p:cNvSpPr>
          <p:nvPr>
            <p:ph type="sldImg"/>
          </p:nvPr>
        </p:nvSpPr>
        <p:spPr>
          <a:ln/>
        </p:spPr>
      </p:sp>
      <p:sp>
        <p:nvSpPr>
          <p:cNvPr id="58372" name="Rectangle 3"/>
          <p:cNvSpPr>
            <a:spLocks noGrp="1" noChangeArrowheads="1"/>
          </p:cNvSpPr>
          <p:nvPr>
            <p:ph type="body" idx="1"/>
          </p:nvPr>
        </p:nvSpPr>
        <p:spPr>
          <a:noFill/>
          <a:ln/>
        </p:spPr>
        <p:txBody>
          <a:bodyPr/>
          <a:lstStyle/>
          <a:p>
            <a:pPr eaLnBrk="1" hangingPunct="1"/>
            <a:endParaRPr lang="en-US"/>
          </a:p>
        </p:txBody>
      </p:sp>
      <p:sp>
        <p:nvSpPr>
          <p:cNvPr id="58373" name="Footer Placeholder 4"/>
          <p:cNvSpPr>
            <a:spLocks noGrp="1"/>
          </p:cNvSpPr>
          <p:nvPr>
            <p:ph type="ftr" sz="quarter" idx="4"/>
          </p:nvPr>
        </p:nvSpPr>
        <p:spPr>
          <a:noFill/>
        </p:spPr>
        <p:txBody>
          <a:bodyPr/>
          <a:lstStyle/>
          <a:p>
            <a:endParaRPr lang="en-US"/>
          </a:p>
        </p:txBody>
      </p:sp>
      <p:sp>
        <p:nvSpPr>
          <p:cNvPr id="58374" name="Header Placeholder 5"/>
          <p:cNvSpPr>
            <a:spLocks noGrp="1"/>
          </p:cNvSpPr>
          <p:nvPr>
            <p:ph type="hdr" sz="quarter"/>
          </p:nvPr>
        </p:nvSpPr>
        <p:spPr>
          <a:noFill/>
        </p:spPr>
        <p:txBody>
          <a:bodyPr/>
          <a:lstStyle/>
          <a:p>
            <a:r>
              <a:rPr lang="en-US"/>
              <a:t>www.compliancereviewservices.com</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a:noFill/>
        </p:spPr>
        <p:txBody>
          <a:bodyPr/>
          <a:lstStyle/>
          <a:p>
            <a:fld id="{C239826F-E936-4EC2-9E36-FBA92EE195A5}" type="slidenum">
              <a:rPr lang="en-US" smtClean="0"/>
              <a:pPr/>
              <a:t>9</a:t>
            </a:fld>
            <a:endParaRPr lang="en-US"/>
          </a:p>
        </p:txBody>
      </p:sp>
      <p:sp>
        <p:nvSpPr>
          <p:cNvPr id="59395" name="Rectangle 2"/>
          <p:cNvSpPr>
            <a:spLocks noGrp="1" noRot="1" noChangeAspect="1" noChangeArrowheads="1" noTextEdit="1"/>
          </p:cNvSpPr>
          <p:nvPr>
            <p:ph type="sldImg"/>
          </p:nvPr>
        </p:nvSpPr>
        <p:spPr>
          <a:ln/>
        </p:spPr>
      </p:sp>
      <p:sp>
        <p:nvSpPr>
          <p:cNvPr id="59396" name="Rectangle 3"/>
          <p:cNvSpPr>
            <a:spLocks noGrp="1" noChangeArrowheads="1"/>
          </p:cNvSpPr>
          <p:nvPr>
            <p:ph type="body" idx="1"/>
          </p:nvPr>
        </p:nvSpPr>
        <p:spPr>
          <a:noFill/>
          <a:ln/>
        </p:spPr>
        <p:txBody>
          <a:bodyPr/>
          <a:lstStyle/>
          <a:p>
            <a:pPr eaLnBrk="1" hangingPunct="1"/>
            <a:endParaRPr lang="en-US"/>
          </a:p>
        </p:txBody>
      </p:sp>
      <p:sp>
        <p:nvSpPr>
          <p:cNvPr id="59397" name="Footer Placeholder 4"/>
          <p:cNvSpPr>
            <a:spLocks noGrp="1"/>
          </p:cNvSpPr>
          <p:nvPr>
            <p:ph type="ftr" sz="quarter" idx="4"/>
          </p:nvPr>
        </p:nvSpPr>
        <p:spPr>
          <a:noFill/>
        </p:spPr>
        <p:txBody>
          <a:bodyPr/>
          <a:lstStyle/>
          <a:p>
            <a:endParaRPr lang="en-US"/>
          </a:p>
        </p:txBody>
      </p:sp>
      <p:sp>
        <p:nvSpPr>
          <p:cNvPr id="59398" name="Header Placeholder 5"/>
          <p:cNvSpPr>
            <a:spLocks noGrp="1"/>
          </p:cNvSpPr>
          <p:nvPr>
            <p:ph type="hdr" sz="quarter"/>
          </p:nvPr>
        </p:nvSpPr>
        <p:spPr>
          <a:noFill/>
        </p:spPr>
        <p:txBody>
          <a:bodyPr/>
          <a:lstStyle/>
          <a:p>
            <a:r>
              <a:rPr lang="en-US"/>
              <a:t>www.compliancereviewservices.com</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p:cNvSpPr>
            <a:spLocks noGrp="1" noChangeArrowheads="1"/>
          </p:cNvSpPr>
          <p:nvPr>
            <p:ph type="sldNum" sz="quarter" idx="5"/>
          </p:nvPr>
        </p:nvSpPr>
        <p:spPr>
          <a:noFill/>
        </p:spPr>
        <p:txBody>
          <a:bodyPr/>
          <a:lstStyle/>
          <a:p>
            <a:fld id="{98AE47FC-4328-4A65-9370-221D9D78EA59}" type="slidenum">
              <a:rPr lang="en-US" smtClean="0"/>
              <a:pPr/>
              <a:t>10</a:t>
            </a:fld>
            <a:endParaRPr lang="en-US"/>
          </a:p>
        </p:txBody>
      </p:sp>
      <p:sp>
        <p:nvSpPr>
          <p:cNvPr id="60419" name="Rectangle 2"/>
          <p:cNvSpPr>
            <a:spLocks noGrp="1" noRot="1" noChangeAspect="1" noChangeArrowheads="1" noTextEdit="1"/>
          </p:cNvSpPr>
          <p:nvPr>
            <p:ph type="sldImg"/>
          </p:nvPr>
        </p:nvSpPr>
        <p:spPr>
          <a:ln/>
        </p:spPr>
      </p:sp>
      <p:sp>
        <p:nvSpPr>
          <p:cNvPr id="60420" name="Rectangle 3"/>
          <p:cNvSpPr>
            <a:spLocks noGrp="1" noChangeArrowheads="1"/>
          </p:cNvSpPr>
          <p:nvPr>
            <p:ph type="body" idx="1"/>
          </p:nvPr>
        </p:nvSpPr>
        <p:spPr>
          <a:noFill/>
          <a:ln/>
        </p:spPr>
        <p:txBody>
          <a:bodyPr/>
          <a:lstStyle/>
          <a:p>
            <a:pPr eaLnBrk="1" hangingPunct="1"/>
            <a:endParaRPr lang="en-US"/>
          </a:p>
        </p:txBody>
      </p:sp>
      <p:sp>
        <p:nvSpPr>
          <p:cNvPr id="60421" name="Footer Placeholder 4"/>
          <p:cNvSpPr>
            <a:spLocks noGrp="1"/>
          </p:cNvSpPr>
          <p:nvPr>
            <p:ph type="ftr" sz="quarter" idx="4"/>
          </p:nvPr>
        </p:nvSpPr>
        <p:spPr>
          <a:noFill/>
        </p:spPr>
        <p:txBody>
          <a:bodyPr/>
          <a:lstStyle/>
          <a:p>
            <a:endParaRPr lang="en-US"/>
          </a:p>
        </p:txBody>
      </p:sp>
      <p:sp>
        <p:nvSpPr>
          <p:cNvPr id="60422" name="Header Placeholder 5"/>
          <p:cNvSpPr>
            <a:spLocks noGrp="1"/>
          </p:cNvSpPr>
          <p:nvPr>
            <p:ph type="hdr" sz="quarter"/>
          </p:nvPr>
        </p:nvSpPr>
        <p:spPr>
          <a:noFill/>
        </p:spPr>
        <p:txBody>
          <a:bodyPr/>
          <a:lstStyle/>
          <a:p>
            <a:r>
              <a:rPr lang="en-US"/>
              <a:t>www.compliancereviewservices.com</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7"/>
          <p:cNvSpPr>
            <a:spLocks noGrp="1" noChangeArrowheads="1"/>
          </p:cNvSpPr>
          <p:nvPr>
            <p:ph type="sldNum" sz="quarter" idx="5"/>
          </p:nvPr>
        </p:nvSpPr>
        <p:spPr>
          <a:noFill/>
        </p:spPr>
        <p:txBody>
          <a:bodyPr/>
          <a:lstStyle/>
          <a:p>
            <a:fld id="{C85BD575-0618-4653-ACC4-5860AC97FC5A}" type="slidenum">
              <a:rPr lang="en-US" smtClean="0"/>
              <a:pPr/>
              <a:t>11</a:t>
            </a:fld>
            <a:endParaRPr lang="en-US"/>
          </a:p>
        </p:txBody>
      </p:sp>
      <p:sp>
        <p:nvSpPr>
          <p:cNvPr id="61443" name="Rectangle 2"/>
          <p:cNvSpPr>
            <a:spLocks noGrp="1" noRot="1" noChangeAspect="1" noChangeArrowheads="1" noTextEdit="1"/>
          </p:cNvSpPr>
          <p:nvPr>
            <p:ph type="sldImg"/>
          </p:nvPr>
        </p:nvSpPr>
        <p:spPr>
          <a:ln/>
        </p:spPr>
      </p:sp>
      <p:sp>
        <p:nvSpPr>
          <p:cNvPr id="61444" name="Rectangle 3"/>
          <p:cNvSpPr>
            <a:spLocks noGrp="1" noChangeArrowheads="1"/>
          </p:cNvSpPr>
          <p:nvPr>
            <p:ph type="body" idx="1"/>
          </p:nvPr>
        </p:nvSpPr>
        <p:spPr>
          <a:noFill/>
          <a:ln/>
        </p:spPr>
        <p:txBody>
          <a:bodyPr/>
          <a:lstStyle/>
          <a:p>
            <a:pPr eaLnBrk="1" hangingPunct="1"/>
            <a:endParaRPr lang="en-US"/>
          </a:p>
        </p:txBody>
      </p:sp>
      <p:sp>
        <p:nvSpPr>
          <p:cNvPr id="61445" name="Footer Placeholder 4"/>
          <p:cNvSpPr>
            <a:spLocks noGrp="1"/>
          </p:cNvSpPr>
          <p:nvPr>
            <p:ph type="ftr" sz="quarter" idx="4"/>
          </p:nvPr>
        </p:nvSpPr>
        <p:spPr>
          <a:noFill/>
        </p:spPr>
        <p:txBody>
          <a:bodyPr/>
          <a:lstStyle/>
          <a:p>
            <a:endParaRPr lang="en-US"/>
          </a:p>
        </p:txBody>
      </p:sp>
      <p:sp>
        <p:nvSpPr>
          <p:cNvPr id="61446" name="Header Placeholder 5"/>
          <p:cNvSpPr>
            <a:spLocks noGrp="1"/>
          </p:cNvSpPr>
          <p:nvPr>
            <p:ph type="hdr" sz="quarter"/>
          </p:nvPr>
        </p:nvSpPr>
        <p:spPr>
          <a:noFill/>
        </p:spPr>
        <p:txBody>
          <a:bodyPr/>
          <a:lstStyle/>
          <a:p>
            <a:r>
              <a:rPr lang="en-US"/>
              <a:t>www.compliancereviewservices.com</a:t>
            </a: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73730" name="Rectangle 2"/>
          <p:cNvSpPr>
            <a:spLocks noGrp="1" noChangeArrowheads="1"/>
          </p:cNvSpPr>
          <p:nvPr>
            <p:ph type="ctrTitle"/>
          </p:nvPr>
        </p:nvSpPr>
        <p:spPr>
          <a:xfrm>
            <a:off x="228600" y="4267200"/>
            <a:ext cx="4343400" cy="1143000"/>
          </a:xfrm>
        </p:spPr>
        <p:txBody>
          <a:bodyPr/>
          <a:lstStyle>
            <a:lvl1pPr>
              <a:defRPr sz="3000">
                <a:solidFill>
                  <a:schemeClr val="hlink"/>
                </a:solidFill>
              </a:defRPr>
            </a:lvl1pPr>
          </a:lstStyle>
          <a:p>
            <a:r>
              <a:rPr lang="en-US"/>
              <a:t>Click to edit Master title style</a:t>
            </a:r>
          </a:p>
        </p:txBody>
      </p:sp>
      <p:sp>
        <p:nvSpPr>
          <p:cNvPr id="73731" name="Rectangle 3"/>
          <p:cNvSpPr>
            <a:spLocks noGrp="1" noChangeArrowheads="1"/>
          </p:cNvSpPr>
          <p:nvPr>
            <p:ph type="subTitle" idx="1"/>
          </p:nvPr>
        </p:nvSpPr>
        <p:spPr>
          <a:xfrm>
            <a:off x="228600" y="5562600"/>
            <a:ext cx="8686800" cy="519113"/>
          </a:xfrm>
        </p:spPr>
        <p:txBody>
          <a:bodyPr/>
          <a:lstStyle>
            <a:lvl1pPr marL="0" indent="0">
              <a:buFontTx/>
              <a:buNone/>
              <a:defRPr sz="1800">
                <a:solidFill>
                  <a:schemeClr val="hlink"/>
                </a:solidFill>
              </a:defRPr>
            </a:lvl1pPr>
          </a:lstStyle>
          <a:p>
            <a:r>
              <a:rPr lang="en-US"/>
              <a:t>Click to edit Master subtitle style</a:t>
            </a:r>
          </a:p>
        </p:txBody>
      </p:sp>
      <p:sp>
        <p:nvSpPr>
          <p:cNvPr id="4" name="Rectangle 4"/>
          <p:cNvSpPr>
            <a:spLocks noGrp="1" noChangeArrowheads="1"/>
          </p:cNvSpPr>
          <p:nvPr>
            <p:ph type="dt" sz="half" idx="10"/>
          </p:nvPr>
        </p:nvSpPr>
        <p:spPr>
          <a:xfrm>
            <a:off x="228600" y="6172200"/>
            <a:ext cx="1905000" cy="457200"/>
          </a:xfrm>
        </p:spPr>
        <p:txBody>
          <a:bodyPr/>
          <a:lstStyle>
            <a:lvl1pPr>
              <a:defRPr/>
            </a:lvl1pPr>
          </a:lstStyle>
          <a:p>
            <a:pPr>
              <a:defRPr/>
            </a:pPr>
            <a:fld id="{257918D5-CA3C-4AFF-82FE-1B0FAB9BAC54}" type="datetime1">
              <a:rPr lang="en-US" smtClean="0"/>
              <a:pPr>
                <a:defRPr/>
              </a:pPr>
              <a:t>11/12/2021</a:t>
            </a:fld>
            <a:endParaRPr lang="en-US"/>
          </a:p>
        </p:txBody>
      </p:sp>
      <p:sp>
        <p:nvSpPr>
          <p:cNvPr id="5" name="Rectangle 5"/>
          <p:cNvSpPr>
            <a:spLocks noGrp="1" noChangeArrowheads="1"/>
          </p:cNvSpPr>
          <p:nvPr>
            <p:ph type="ftr" sz="quarter" idx="11"/>
          </p:nvPr>
        </p:nvSpPr>
        <p:spPr>
          <a:xfrm>
            <a:off x="2362200" y="6172200"/>
            <a:ext cx="4343400" cy="457200"/>
          </a:xfrm>
        </p:spPr>
        <p:txBody>
          <a:bodyPr/>
          <a:lstStyle>
            <a:lvl1pPr algn="ctr">
              <a:defRPr/>
            </a:lvl1pPr>
          </a:lstStyle>
          <a:p>
            <a:pPr>
              <a:defRPr/>
            </a:pPr>
            <a:r>
              <a:rPr lang="en-US"/>
              <a:t>September 2011                                                                                                                                                 www.compliancereviewservices.com </a:t>
            </a:r>
          </a:p>
        </p:txBody>
      </p:sp>
      <p:sp>
        <p:nvSpPr>
          <p:cNvPr id="6" name="Rectangle 6"/>
          <p:cNvSpPr>
            <a:spLocks noGrp="1" noChangeArrowheads="1"/>
          </p:cNvSpPr>
          <p:nvPr>
            <p:ph type="sldNum" sz="quarter" idx="12"/>
          </p:nvPr>
        </p:nvSpPr>
        <p:spPr>
          <a:xfrm>
            <a:off x="7010400" y="6172200"/>
            <a:ext cx="1905000" cy="457200"/>
          </a:xfrm>
        </p:spPr>
        <p:txBody>
          <a:bodyPr/>
          <a:lstStyle>
            <a:lvl1pPr>
              <a:defRPr/>
            </a:lvl1pPr>
          </a:lstStyle>
          <a:p>
            <a:pPr>
              <a:defRPr/>
            </a:pPr>
            <a:fld id="{A649F955-3F09-4C08-AE46-966FCA972AF0}"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fld id="{BF0A2D78-6E17-4787-8A4A-8F80317B4A48}" type="datetime1">
              <a:rPr lang="en-US" smtClean="0"/>
              <a:pPr>
                <a:defRPr/>
              </a:pPr>
              <a:t>11/12/2021</a:t>
            </a:fld>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September 2011                                                                                                                                                 www.compliancereviewservices.com </a:t>
            </a:r>
          </a:p>
        </p:txBody>
      </p:sp>
      <p:sp>
        <p:nvSpPr>
          <p:cNvPr id="6" name="Rectangle 6"/>
          <p:cNvSpPr>
            <a:spLocks noGrp="1" noChangeArrowheads="1"/>
          </p:cNvSpPr>
          <p:nvPr>
            <p:ph type="sldNum" sz="quarter" idx="12"/>
          </p:nvPr>
        </p:nvSpPr>
        <p:spPr>
          <a:ln/>
        </p:spPr>
        <p:txBody>
          <a:bodyPr/>
          <a:lstStyle>
            <a:lvl1pPr>
              <a:defRPr/>
            </a:lvl1pPr>
          </a:lstStyle>
          <a:p>
            <a:pPr>
              <a:defRPr/>
            </a:pPr>
            <a:fld id="{8C571168-31D5-4202-A02B-B2CD795D4C7C}"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24650" y="1600200"/>
            <a:ext cx="2190750" cy="4648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152400" y="1600200"/>
            <a:ext cx="6419850" cy="4648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fld id="{09205268-057F-47A8-AD6A-27F534C543E6}" type="datetime1">
              <a:rPr lang="en-US" smtClean="0"/>
              <a:pPr>
                <a:defRPr/>
              </a:pPr>
              <a:t>11/12/2021</a:t>
            </a:fld>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September 2011                                                                                                                                                 www.compliancereviewservices.com </a:t>
            </a:r>
          </a:p>
        </p:txBody>
      </p:sp>
      <p:sp>
        <p:nvSpPr>
          <p:cNvPr id="6" name="Rectangle 6"/>
          <p:cNvSpPr>
            <a:spLocks noGrp="1" noChangeArrowheads="1"/>
          </p:cNvSpPr>
          <p:nvPr>
            <p:ph type="sldNum" sz="quarter" idx="12"/>
          </p:nvPr>
        </p:nvSpPr>
        <p:spPr>
          <a:ln/>
        </p:spPr>
        <p:txBody>
          <a:bodyPr/>
          <a:lstStyle>
            <a:lvl1pPr>
              <a:defRPr/>
            </a:lvl1pPr>
          </a:lstStyle>
          <a:p>
            <a:pPr>
              <a:defRPr/>
            </a:pPr>
            <a:fld id="{9BB3189F-9B67-42D2-A942-25F430718123}"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152400" y="1600200"/>
            <a:ext cx="8763000" cy="464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Rectangle 4"/>
          <p:cNvSpPr>
            <a:spLocks noGrp="1" noChangeArrowheads="1"/>
          </p:cNvSpPr>
          <p:nvPr>
            <p:ph type="dt" sz="half" idx="10"/>
          </p:nvPr>
        </p:nvSpPr>
        <p:spPr>
          <a:ln/>
        </p:spPr>
        <p:txBody>
          <a:bodyPr/>
          <a:lstStyle>
            <a:lvl1pPr>
              <a:defRPr/>
            </a:lvl1pPr>
          </a:lstStyle>
          <a:p>
            <a:pPr>
              <a:defRPr/>
            </a:pPr>
            <a:fld id="{51F96252-A326-4998-8A6C-29A4016E9C7C}" type="datetime1">
              <a:rPr lang="en-US" smtClean="0"/>
              <a:pPr>
                <a:defRPr/>
              </a:pPr>
              <a:t>11/12/2021</a:t>
            </a:fld>
            <a:endParaRPr lang="en-US"/>
          </a:p>
        </p:txBody>
      </p:sp>
      <p:sp>
        <p:nvSpPr>
          <p:cNvPr id="4" name="Rectangle 5"/>
          <p:cNvSpPr>
            <a:spLocks noGrp="1" noChangeArrowheads="1"/>
          </p:cNvSpPr>
          <p:nvPr>
            <p:ph type="ftr" sz="quarter" idx="11"/>
          </p:nvPr>
        </p:nvSpPr>
        <p:spPr>
          <a:ln/>
        </p:spPr>
        <p:txBody>
          <a:bodyPr/>
          <a:lstStyle>
            <a:lvl1pPr>
              <a:defRPr/>
            </a:lvl1pPr>
          </a:lstStyle>
          <a:p>
            <a:pPr>
              <a:defRPr/>
            </a:pPr>
            <a:r>
              <a:rPr lang="en-US"/>
              <a:t>September 2011                                                                                                                                                 www.compliancereviewservices.com </a:t>
            </a:r>
          </a:p>
        </p:txBody>
      </p:sp>
      <p:sp>
        <p:nvSpPr>
          <p:cNvPr id="5" name="Rectangle 6"/>
          <p:cNvSpPr>
            <a:spLocks noGrp="1" noChangeArrowheads="1"/>
          </p:cNvSpPr>
          <p:nvPr>
            <p:ph type="sldNum" sz="quarter" idx="12"/>
          </p:nvPr>
        </p:nvSpPr>
        <p:spPr>
          <a:ln/>
        </p:spPr>
        <p:txBody>
          <a:bodyPr/>
          <a:lstStyle>
            <a:lvl1pPr>
              <a:defRPr/>
            </a:lvl1pPr>
          </a:lstStyle>
          <a:p>
            <a:pPr>
              <a:defRPr/>
            </a:pPr>
            <a:fld id="{C78BAC80-F71A-4CD1-BD0E-BF693E40A657}" type="slidenum">
              <a:rPr lang="en-US"/>
              <a:pPr>
                <a:defRPr/>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52400" y="1600200"/>
            <a:ext cx="8763000" cy="990600"/>
          </a:xfrm>
        </p:spPr>
        <p:txBody>
          <a:bodyPr/>
          <a:lstStyle/>
          <a:p>
            <a:r>
              <a:rPr lang="en-US"/>
              <a:t>Click to edit Master title style</a:t>
            </a:r>
          </a:p>
        </p:txBody>
      </p:sp>
      <p:sp>
        <p:nvSpPr>
          <p:cNvPr id="3" name="Text Placeholder 2"/>
          <p:cNvSpPr>
            <a:spLocks noGrp="1"/>
          </p:cNvSpPr>
          <p:nvPr>
            <p:ph type="body" sz="half" idx="1"/>
          </p:nvPr>
        </p:nvSpPr>
        <p:spPr>
          <a:xfrm>
            <a:off x="152400" y="2590800"/>
            <a:ext cx="4305300" cy="36576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10100" y="2590800"/>
            <a:ext cx="4305300" cy="36576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fld id="{8222A74F-B973-4963-818E-08F43B3FD7F5}" type="datetime1">
              <a:rPr lang="en-US" smtClean="0"/>
              <a:pPr>
                <a:defRPr/>
              </a:pPr>
              <a:t>11/12/2021</a:t>
            </a:fld>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September 2011                                                                                                                                                 www.compliancereviewservices.com </a:t>
            </a:r>
          </a:p>
        </p:txBody>
      </p:sp>
      <p:sp>
        <p:nvSpPr>
          <p:cNvPr id="7" name="Rectangle 6"/>
          <p:cNvSpPr>
            <a:spLocks noGrp="1" noChangeArrowheads="1"/>
          </p:cNvSpPr>
          <p:nvPr>
            <p:ph type="sldNum" sz="quarter" idx="12"/>
          </p:nvPr>
        </p:nvSpPr>
        <p:spPr>
          <a:ln/>
        </p:spPr>
        <p:txBody>
          <a:bodyPr/>
          <a:lstStyle>
            <a:lvl1pPr>
              <a:defRPr/>
            </a:lvl1pPr>
          </a:lstStyle>
          <a:p>
            <a:pPr>
              <a:defRPr/>
            </a:pPr>
            <a:fld id="{BB365102-7EFC-4A36-829C-13F92AA960D5}"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fld id="{52C1593F-02C5-4B1B-A20F-39AF9F329C0A}" type="datetime1">
              <a:rPr lang="en-US" smtClean="0"/>
              <a:pPr>
                <a:defRPr/>
              </a:pPr>
              <a:t>11/12/2021</a:t>
            </a:fld>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September 2011                                                                                                                                                 www.compliancereviewservices.com </a:t>
            </a:r>
          </a:p>
        </p:txBody>
      </p:sp>
      <p:sp>
        <p:nvSpPr>
          <p:cNvPr id="6" name="Rectangle 6"/>
          <p:cNvSpPr>
            <a:spLocks noGrp="1" noChangeArrowheads="1"/>
          </p:cNvSpPr>
          <p:nvPr>
            <p:ph type="sldNum" sz="quarter" idx="12"/>
          </p:nvPr>
        </p:nvSpPr>
        <p:spPr>
          <a:ln/>
        </p:spPr>
        <p:txBody>
          <a:bodyPr/>
          <a:lstStyle>
            <a:lvl1pPr>
              <a:defRPr/>
            </a:lvl1pPr>
          </a:lstStyle>
          <a:p>
            <a:pPr>
              <a:defRPr/>
            </a:pPr>
            <a:fld id="{373B3340-DC0C-4B5C-BFC1-729AF097BA9F}"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fld id="{156D60C4-D5D1-439D-BC59-F96F408D22C8}" type="datetime1">
              <a:rPr lang="en-US" smtClean="0"/>
              <a:pPr>
                <a:defRPr/>
              </a:pPr>
              <a:t>11/12/2021</a:t>
            </a:fld>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September 2011                                                                                                                                                 www.compliancereviewservices.com </a:t>
            </a:r>
          </a:p>
        </p:txBody>
      </p:sp>
      <p:sp>
        <p:nvSpPr>
          <p:cNvPr id="6" name="Rectangle 6"/>
          <p:cNvSpPr>
            <a:spLocks noGrp="1" noChangeArrowheads="1"/>
          </p:cNvSpPr>
          <p:nvPr>
            <p:ph type="sldNum" sz="quarter" idx="12"/>
          </p:nvPr>
        </p:nvSpPr>
        <p:spPr>
          <a:ln/>
        </p:spPr>
        <p:txBody>
          <a:bodyPr/>
          <a:lstStyle>
            <a:lvl1pPr>
              <a:defRPr/>
            </a:lvl1pPr>
          </a:lstStyle>
          <a:p>
            <a:pPr>
              <a:defRPr/>
            </a:pPr>
            <a:fld id="{537141F3-D30F-4E7C-8E13-25207752D630}"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52400" y="2590800"/>
            <a:ext cx="4305300" cy="3657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10100" y="2590800"/>
            <a:ext cx="4305300" cy="3657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fld id="{2829E8BA-01D5-445E-A754-291A122EB348}" type="datetime1">
              <a:rPr lang="en-US" smtClean="0"/>
              <a:pPr>
                <a:defRPr/>
              </a:pPr>
              <a:t>11/12/2021</a:t>
            </a:fld>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September 2011                                                                                                                                                 www.compliancereviewservices.com </a:t>
            </a:r>
          </a:p>
        </p:txBody>
      </p:sp>
      <p:sp>
        <p:nvSpPr>
          <p:cNvPr id="7" name="Rectangle 6"/>
          <p:cNvSpPr>
            <a:spLocks noGrp="1" noChangeArrowheads="1"/>
          </p:cNvSpPr>
          <p:nvPr>
            <p:ph type="sldNum" sz="quarter" idx="12"/>
          </p:nvPr>
        </p:nvSpPr>
        <p:spPr>
          <a:ln/>
        </p:spPr>
        <p:txBody>
          <a:bodyPr/>
          <a:lstStyle>
            <a:lvl1pPr>
              <a:defRPr/>
            </a:lvl1pPr>
          </a:lstStyle>
          <a:p>
            <a:pPr>
              <a:defRPr/>
            </a:pPr>
            <a:fld id="{20D8C0DF-933D-47AC-A7D7-8303F8C3E552}"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fld id="{03823419-DEA2-42AD-B419-6869BDEF7F30}" type="datetime1">
              <a:rPr lang="en-US" smtClean="0"/>
              <a:pPr>
                <a:defRPr/>
              </a:pPr>
              <a:t>11/12/2021</a:t>
            </a:fld>
            <a:endParaRPr lang="en-US"/>
          </a:p>
        </p:txBody>
      </p:sp>
      <p:sp>
        <p:nvSpPr>
          <p:cNvPr id="8" name="Rectangle 5"/>
          <p:cNvSpPr>
            <a:spLocks noGrp="1" noChangeArrowheads="1"/>
          </p:cNvSpPr>
          <p:nvPr>
            <p:ph type="ftr" sz="quarter" idx="11"/>
          </p:nvPr>
        </p:nvSpPr>
        <p:spPr>
          <a:ln/>
        </p:spPr>
        <p:txBody>
          <a:bodyPr/>
          <a:lstStyle>
            <a:lvl1pPr>
              <a:defRPr/>
            </a:lvl1pPr>
          </a:lstStyle>
          <a:p>
            <a:pPr>
              <a:defRPr/>
            </a:pPr>
            <a:r>
              <a:rPr lang="en-US"/>
              <a:t>September 2011                                                                                                                                                 www.compliancereviewservices.com </a:t>
            </a:r>
          </a:p>
        </p:txBody>
      </p:sp>
      <p:sp>
        <p:nvSpPr>
          <p:cNvPr id="9" name="Rectangle 6"/>
          <p:cNvSpPr>
            <a:spLocks noGrp="1" noChangeArrowheads="1"/>
          </p:cNvSpPr>
          <p:nvPr>
            <p:ph type="sldNum" sz="quarter" idx="12"/>
          </p:nvPr>
        </p:nvSpPr>
        <p:spPr>
          <a:ln/>
        </p:spPr>
        <p:txBody>
          <a:bodyPr/>
          <a:lstStyle>
            <a:lvl1pPr>
              <a:defRPr/>
            </a:lvl1pPr>
          </a:lstStyle>
          <a:p>
            <a:pPr>
              <a:defRPr/>
            </a:pPr>
            <a:fld id="{48B3D923-EDF4-4CBA-A36E-8DEB18AC3413}"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fld id="{6FAE3704-7E46-427B-B511-4A0C13793F80}" type="datetime1">
              <a:rPr lang="en-US" smtClean="0"/>
              <a:pPr>
                <a:defRPr/>
              </a:pPr>
              <a:t>11/12/2021</a:t>
            </a:fld>
            <a:endParaRPr lang="en-US"/>
          </a:p>
        </p:txBody>
      </p:sp>
      <p:sp>
        <p:nvSpPr>
          <p:cNvPr id="4" name="Rectangle 5"/>
          <p:cNvSpPr>
            <a:spLocks noGrp="1" noChangeArrowheads="1"/>
          </p:cNvSpPr>
          <p:nvPr>
            <p:ph type="ftr" sz="quarter" idx="11"/>
          </p:nvPr>
        </p:nvSpPr>
        <p:spPr>
          <a:ln/>
        </p:spPr>
        <p:txBody>
          <a:bodyPr/>
          <a:lstStyle>
            <a:lvl1pPr>
              <a:defRPr/>
            </a:lvl1pPr>
          </a:lstStyle>
          <a:p>
            <a:pPr>
              <a:defRPr/>
            </a:pPr>
            <a:r>
              <a:rPr lang="en-US"/>
              <a:t>September 2011                                                                                                                                                 www.compliancereviewservices.com </a:t>
            </a:r>
          </a:p>
        </p:txBody>
      </p:sp>
      <p:sp>
        <p:nvSpPr>
          <p:cNvPr id="5" name="Rectangle 6"/>
          <p:cNvSpPr>
            <a:spLocks noGrp="1" noChangeArrowheads="1"/>
          </p:cNvSpPr>
          <p:nvPr>
            <p:ph type="sldNum" sz="quarter" idx="12"/>
          </p:nvPr>
        </p:nvSpPr>
        <p:spPr>
          <a:ln/>
        </p:spPr>
        <p:txBody>
          <a:bodyPr/>
          <a:lstStyle>
            <a:lvl1pPr>
              <a:defRPr/>
            </a:lvl1pPr>
          </a:lstStyle>
          <a:p>
            <a:pPr>
              <a:defRPr/>
            </a:pPr>
            <a:fld id="{F9BF7F22-2FDB-4C90-BA86-22E78B010122}"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AACF583F-7F38-47B9-A5BE-491CB6BDEBCC}" type="datetime1">
              <a:rPr lang="en-US" smtClean="0"/>
              <a:pPr>
                <a:defRPr/>
              </a:pPr>
              <a:t>11/12/2021</a:t>
            </a:fld>
            <a:endParaRPr lang="en-US"/>
          </a:p>
        </p:txBody>
      </p:sp>
      <p:sp>
        <p:nvSpPr>
          <p:cNvPr id="3" name="Rectangle 5"/>
          <p:cNvSpPr>
            <a:spLocks noGrp="1" noChangeArrowheads="1"/>
          </p:cNvSpPr>
          <p:nvPr>
            <p:ph type="ftr" sz="quarter" idx="11"/>
          </p:nvPr>
        </p:nvSpPr>
        <p:spPr>
          <a:ln/>
        </p:spPr>
        <p:txBody>
          <a:bodyPr/>
          <a:lstStyle>
            <a:lvl1pPr>
              <a:defRPr/>
            </a:lvl1pPr>
          </a:lstStyle>
          <a:p>
            <a:pPr>
              <a:defRPr/>
            </a:pPr>
            <a:r>
              <a:rPr lang="en-US"/>
              <a:t>September 2011                                                                                                                                                 www.compliancereviewservices.com </a:t>
            </a:r>
          </a:p>
        </p:txBody>
      </p:sp>
      <p:sp>
        <p:nvSpPr>
          <p:cNvPr id="4" name="Rectangle 6"/>
          <p:cNvSpPr>
            <a:spLocks noGrp="1" noChangeArrowheads="1"/>
          </p:cNvSpPr>
          <p:nvPr>
            <p:ph type="sldNum" sz="quarter" idx="12"/>
          </p:nvPr>
        </p:nvSpPr>
        <p:spPr>
          <a:ln/>
        </p:spPr>
        <p:txBody>
          <a:bodyPr/>
          <a:lstStyle>
            <a:lvl1pPr>
              <a:defRPr/>
            </a:lvl1pPr>
          </a:lstStyle>
          <a:p>
            <a:pPr>
              <a:defRPr/>
            </a:pPr>
            <a:fld id="{8BA693CE-5D31-4254-B47A-4E7D2988D114}"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0217741F-54D8-4459-AC3B-71818BACEE96}" type="datetime1">
              <a:rPr lang="en-US" smtClean="0"/>
              <a:pPr>
                <a:defRPr/>
              </a:pPr>
              <a:t>11/12/2021</a:t>
            </a:fld>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September 2011                                                                                                                                                 www.compliancereviewservices.com </a:t>
            </a:r>
          </a:p>
        </p:txBody>
      </p:sp>
      <p:sp>
        <p:nvSpPr>
          <p:cNvPr id="7" name="Rectangle 6"/>
          <p:cNvSpPr>
            <a:spLocks noGrp="1" noChangeArrowheads="1"/>
          </p:cNvSpPr>
          <p:nvPr>
            <p:ph type="sldNum" sz="quarter" idx="12"/>
          </p:nvPr>
        </p:nvSpPr>
        <p:spPr>
          <a:ln/>
        </p:spPr>
        <p:txBody>
          <a:bodyPr/>
          <a:lstStyle>
            <a:lvl1pPr>
              <a:defRPr/>
            </a:lvl1pPr>
          </a:lstStyle>
          <a:p>
            <a:pPr>
              <a:defRPr/>
            </a:pPr>
            <a:fld id="{C07ECACD-ECD4-45F8-B60A-1E5D04436A03}"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7181544D-87A7-4A7E-A1F1-C2A59B8836BF}" type="datetime1">
              <a:rPr lang="en-US" smtClean="0"/>
              <a:pPr>
                <a:defRPr/>
              </a:pPr>
              <a:t>11/12/2021</a:t>
            </a:fld>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September 2011                                                                                                                                                 www.compliancereviewservices.com </a:t>
            </a:r>
          </a:p>
        </p:txBody>
      </p:sp>
      <p:sp>
        <p:nvSpPr>
          <p:cNvPr id="7" name="Rectangle 6"/>
          <p:cNvSpPr>
            <a:spLocks noGrp="1" noChangeArrowheads="1"/>
          </p:cNvSpPr>
          <p:nvPr>
            <p:ph type="sldNum" sz="quarter" idx="12"/>
          </p:nvPr>
        </p:nvSpPr>
        <p:spPr>
          <a:ln/>
        </p:spPr>
        <p:txBody>
          <a:bodyPr/>
          <a:lstStyle>
            <a:lvl1pPr>
              <a:defRPr/>
            </a:lvl1pPr>
          </a:lstStyle>
          <a:p>
            <a:pPr>
              <a:defRPr/>
            </a:pPr>
            <a:fld id="{4DB9E9C6-1371-4D4C-9389-49D6493938F6}"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5" cstate="print"/>
          <a:srcRect/>
          <a:stretch>
            <a:fillRect/>
          </a:stretch>
        </a:blip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152400" y="1600200"/>
            <a:ext cx="8763000" cy="990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2051" name="Rectangle 3"/>
          <p:cNvSpPr>
            <a:spLocks noGrp="1" noChangeArrowheads="1"/>
          </p:cNvSpPr>
          <p:nvPr>
            <p:ph type="body" idx="1"/>
          </p:nvPr>
        </p:nvSpPr>
        <p:spPr bwMode="auto">
          <a:xfrm>
            <a:off x="152400" y="2590800"/>
            <a:ext cx="8763000" cy="3657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2708" name="Rectangle 4"/>
          <p:cNvSpPr>
            <a:spLocks noGrp="1" noChangeArrowheads="1"/>
          </p:cNvSpPr>
          <p:nvPr>
            <p:ph type="dt" sz="half" idx="2"/>
          </p:nvPr>
        </p:nvSpPr>
        <p:spPr bwMode="auto">
          <a:xfrm>
            <a:off x="2819400" y="6248400"/>
            <a:ext cx="12954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vl1pPr>
          </a:lstStyle>
          <a:p>
            <a:pPr>
              <a:defRPr/>
            </a:pPr>
            <a:fld id="{2D76EAED-B76E-4ECD-BA65-C1BFA0593BA2}" type="datetime1">
              <a:rPr lang="en-US" smtClean="0"/>
              <a:pPr>
                <a:defRPr/>
              </a:pPr>
              <a:t>11/12/2021</a:t>
            </a:fld>
            <a:endParaRPr lang="en-US"/>
          </a:p>
        </p:txBody>
      </p:sp>
      <p:sp>
        <p:nvSpPr>
          <p:cNvPr id="72709" name="Rectangle 5"/>
          <p:cNvSpPr>
            <a:spLocks noGrp="1" noChangeArrowheads="1"/>
          </p:cNvSpPr>
          <p:nvPr>
            <p:ph type="ftr" sz="quarter" idx="3"/>
          </p:nvPr>
        </p:nvSpPr>
        <p:spPr bwMode="auto">
          <a:xfrm>
            <a:off x="5943600" y="624840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000"/>
            </a:lvl1pPr>
          </a:lstStyle>
          <a:p>
            <a:pPr>
              <a:defRPr/>
            </a:pPr>
            <a:r>
              <a:rPr lang="en-US"/>
              <a:t>September 2011                                                                                                                                                 www.compliancereviewservices.com </a:t>
            </a:r>
          </a:p>
        </p:txBody>
      </p:sp>
      <p:sp>
        <p:nvSpPr>
          <p:cNvPr id="72710" name="Rectangle 6"/>
          <p:cNvSpPr>
            <a:spLocks noGrp="1" noChangeArrowheads="1"/>
          </p:cNvSpPr>
          <p:nvPr>
            <p:ph type="sldNum" sz="quarter" idx="4"/>
          </p:nvPr>
        </p:nvSpPr>
        <p:spPr bwMode="auto">
          <a:xfrm>
            <a:off x="1295400" y="6248400"/>
            <a:ext cx="12954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000"/>
            </a:lvl1pPr>
          </a:lstStyle>
          <a:p>
            <a:pPr>
              <a:defRPr/>
            </a:pPr>
            <a:fld id="{39158EBD-648F-4F6F-86CB-0904D53ABA99}"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765" r:id="rId1"/>
    <p:sldLayoutId id="2147483753" r:id="rId2"/>
    <p:sldLayoutId id="2147483754" r:id="rId3"/>
    <p:sldLayoutId id="2147483755" r:id="rId4"/>
    <p:sldLayoutId id="2147483756" r:id="rId5"/>
    <p:sldLayoutId id="2147483757" r:id="rId6"/>
    <p:sldLayoutId id="2147483758" r:id="rId7"/>
    <p:sldLayoutId id="2147483759" r:id="rId8"/>
    <p:sldLayoutId id="2147483760" r:id="rId9"/>
    <p:sldLayoutId id="2147483761" r:id="rId10"/>
    <p:sldLayoutId id="2147483762" r:id="rId11"/>
    <p:sldLayoutId id="2147483763" r:id="rId12"/>
    <p:sldLayoutId id="2147483764" r:id="rId13"/>
  </p:sldLayoutIdLst>
  <p:hf hdr="0" dt="0"/>
  <p:txStyles>
    <p:titleStyle>
      <a:lvl1pPr algn="l" rtl="0" eaLnBrk="0" fontAlgn="base" hangingPunct="0">
        <a:spcBef>
          <a:spcPct val="0"/>
        </a:spcBef>
        <a:spcAft>
          <a:spcPct val="0"/>
        </a:spcAft>
        <a:defRPr sz="3600">
          <a:solidFill>
            <a:schemeClr val="tx2"/>
          </a:solidFill>
          <a:latin typeface="+mj-lt"/>
          <a:ea typeface="+mj-ea"/>
          <a:cs typeface="+mj-cs"/>
        </a:defRPr>
      </a:lvl1pPr>
      <a:lvl2pPr algn="l" rtl="0" eaLnBrk="0" fontAlgn="base" hangingPunct="0">
        <a:spcBef>
          <a:spcPct val="0"/>
        </a:spcBef>
        <a:spcAft>
          <a:spcPct val="0"/>
        </a:spcAft>
        <a:defRPr sz="3600">
          <a:solidFill>
            <a:schemeClr val="tx2"/>
          </a:solidFill>
          <a:latin typeface="Arial Black" pitchFamily="34" charset="0"/>
        </a:defRPr>
      </a:lvl2pPr>
      <a:lvl3pPr algn="l" rtl="0" eaLnBrk="0" fontAlgn="base" hangingPunct="0">
        <a:spcBef>
          <a:spcPct val="0"/>
        </a:spcBef>
        <a:spcAft>
          <a:spcPct val="0"/>
        </a:spcAft>
        <a:defRPr sz="3600">
          <a:solidFill>
            <a:schemeClr val="tx2"/>
          </a:solidFill>
          <a:latin typeface="Arial Black" pitchFamily="34" charset="0"/>
        </a:defRPr>
      </a:lvl3pPr>
      <a:lvl4pPr algn="l" rtl="0" eaLnBrk="0" fontAlgn="base" hangingPunct="0">
        <a:spcBef>
          <a:spcPct val="0"/>
        </a:spcBef>
        <a:spcAft>
          <a:spcPct val="0"/>
        </a:spcAft>
        <a:defRPr sz="3600">
          <a:solidFill>
            <a:schemeClr val="tx2"/>
          </a:solidFill>
          <a:latin typeface="Arial Black" pitchFamily="34" charset="0"/>
        </a:defRPr>
      </a:lvl4pPr>
      <a:lvl5pPr algn="l" rtl="0" eaLnBrk="0" fontAlgn="base" hangingPunct="0">
        <a:spcBef>
          <a:spcPct val="0"/>
        </a:spcBef>
        <a:spcAft>
          <a:spcPct val="0"/>
        </a:spcAft>
        <a:defRPr sz="3600">
          <a:solidFill>
            <a:schemeClr val="tx2"/>
          </a:solidFill>
          <a:latin typeface="Arial Black" pitchFamily="34" charset="0"/>
        </a:defRPr>
      </a:lvl5pPr>
      <a:lvl6pPr marL="457200" algn="l" rtl="0" fontAlgn="base">
        <a:spcBef>
          <a:spcPct val="0"/>
        </a:spcBef>
        <a:spcAft>
          <a:spcPct val="0"/>
        </a:spcAft>
        <a:defRPr sz="3600">
          <a:solidFill>
            <a:schemeClr val="tx2"/>
          </a:solidFill>
          <a:latin typeface="Arial Black" pitchFamily="34" charset="0"/>
        </a:defRPr>
      </a:lvl6pPr>
      <a:lvl7pPr marL="914400" algn="l" rtl="0" fontAlgn="base">
        <a:spcBef>
          <a:spcPct val="0"/>
        </a:spcBef>
        <a:spcAft>
          <a:spcPct val="0"/>
        </a:spcAft>
        <a:defRPr sz="3600">
          <a:solidFill>
            <a:schemeClr val="tx2"/>
          </a:solidFill>
          <a:latin typeface="Arial Black" pitchFamily="34" charset="0"/>
        </a:defRPr>
      </a:lvl7pPr>
      <a:lvl8pPr marL="1371600" algn="l" rtl="0" fontAlgn="base">
        <a:spcBef>
          <a:spcPct val="0"/>
        </a:spcBef>
        <a:spcAft>
          <a:spcPct val="0"/>
        </a:spcAft>
        <a:defRPr sz="3600">
          <a:solidFill>
            <a:schemeClr val="tx2"/>
          </a:solidFill>
          <a:latin typeface="Arial Black" pitchFamily="34" charset="0"/>
        </a:defRPr>
      </a:lvl8pPr>
      <a:lvl9pPr marL="1828800" algn="l" rtl="0" fontAlgn="base">
        <a:spcBef>
          <a:spcPct val="0"/>
        </a:spcBef>
        <a:spcAft>
          <a:spcPct val="0"/>
        </a:spcAft>
        <a:defRPr sz="3600">
          <a:solidFill>
            <a:schemeClr val="tx2"/>
          </a:solidFill>
          <a:latin typeface="Arial Black" pitchFamily="34"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hyperlink" Target="http://www.compliancereviewservices.com/"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notesSlide" Target="../notesSlides/notesSlide22.xml"/><Relationship Id="rId2" Type="http://schemas.openxmlformats.org/officeDocument/2006/relationships/slideLayout" Target="../slideLayouts/slideLayout12.xml"/><Relationship Id="rId1" Type="http://schemas.openxmlformats.org/officeDocument/2006/relationships/vmlDrawing" Target="../drawings/vmlDrawing1.vml"/><Relationship Id="rId5" Type="http://schemas.openxmlformats.org/officeDocument/2006/relationships/image" Target="../media/image4.emf"/><Relationship Id="rId4" Type="http://schemas.openxmlformats.org/officeDocument/2006/relationships/oleObject" Target="../embeddings/oleObject1.bin"/></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6" name="Rectangle 4"/>
          <p:cNvSpPr>
            <a:spLocks noGrp="1" noChangeArrowheads="1"/>
          </p:cNvSpPr>
          <p:nvPr>
            <p:ph type="ctrTitle"/>
          </p:nvPr>
        </p:nvSpPr>
        <p:spPr>
          <a:effectLst>
            <a:outerShdw dist="45791" dir="2021404" algn="ctr" rotWithShape="0">
              <a:srgbClr val="000000">
                <a:alpha val="50000"/>
              </a:srgbClr>
            </a:outerShdw>
          </a:effectLst>
        </p:spPr>
        <p:txBody>
          <a:bodyPr/>
          <a:lstStyle/>
          <a:p>
            <a:pPr eaLnBrk="1" hangingPunct="1">
              <a:defRPr/>
            </a:pPr>
            <a:r>
              <a:rPr lang="en-US" dirty="0"/>
              <a:t>Compliance Review Services, Inc.</a:t>
            </a:r>
          </a:p>
        </p:txBody>
      </p:sp>
      <p:sp>
        <p:nvSpPr>
          <p:cNvPr id="69637" name="Rectangle 5"/>
          <p:cNvSpPr>
            <a:spLocks noGrp="1" noChangeArrowheads="1"/>
          </p:cNvSpPr>
          <p:nvPr>
            <p:ph type="subTitle" idx="1"/>
          </p:nvPr>
        </p:nvSpPr>
        <p:spPr/>
        <p:txBody>
          <a:bodyPr/>
          <a:lstStyle/>
          <a:p>
            <a:pPr eaLnBrk="1" hangingPunct="1">
              <a:defRPr/>
            </a:pPr>
            <a:r>
              <a:rPr lang="en-US" dirty="0">
                <a:effectLst>
                  <a:outerShdw blurRad="38100" dist="38100" dir="2700000" algn="tl">
                    <a:srgbClr val="000000"/>
                  </a:outerShdw>
                </a:effectLst>
              </a:rPr>
              <a:t>Consulting and Training Services for Home Health and Long-Term Care Agencies</a:t>
            </a:r>
          </a:p>
        </p:txBody>
      </p:sp>
      <p:sp>
        <p:nvSpPr>
          <p:cNvPr id="4100" name="Footer Placeholder 7"/>
          <p:cNvSpPr>
            <a:spLocks noGrp="1"/>
          </p:cNvSpPr>
          <p:nvPr>
            <p:ph type="ftr" sz="quarter" idx="11"/>
          </p:nvPr>
        </p:nvSpPr>
        <p:spPr>
          <a:xfrm>
            <a:off x="228600" y="6172200"/>
            <a:ext cx="8458200" cy="457200"/>
          </a:xfrm>
          <a:noFill/>
        </p:spPr>
        <p:txBody>
          <a:bodyPr/>
          <a:lstStyle/>
          <a:p>
            <a:pPr algn="l"/>
            <a:r>
              <a:rPr lang="en-US" b="1" dirty="0">
                <a:solidFill>
                  <a:schemeClr val="bg1"/>
                </a:solidFill>
              </a:rPr>
              <a:t>October 2021 					www.compliancereviewservices.com </a:t>
            </a:r>
          </a:p>
        </p:txBody>
      </p:sp>
      <p:sp>
        <p:nvSpPr>
          <p:cNvPr id="4101" name="Slide Number Placeholder 8"/>
          <p:cNvSpPr>
            <a:spLocks noGrp="1"/>
          </p:cNvSpPr>
          <p:nvPr>
            <p:ph type="sldNum" sz="quarter" idx="12"/>
          </p:nvPr>
        </p:nvSpPr>
        <p:spPr>
          <a:noFill/>
        </p:spPr>
        <p:txBody>
          <a:bodyPr/>
          <a:lstStyle/>
          <a:p>
            <a:fld id="{1B5A55C0-849F-4195-8DB4-668C79588EBA}" type="slidenum">
              <a:rPr lang="en-US" smtClean="0"/>
              <a:pPr/>
              <a:t>1</a:t>
            </a:fld>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pPr eaLnBrk="1" hangingPunct="1"/>
            <a:r>
              <a:rPr lang="en-US"/>
              <a:t>Services Offered </a:t>
            </a:r>
            <a:r>
              <a:rPr lang="en-US" sz="3200">
                <a:latin typeface="Arial" charset="0"/>
              </a:rPr>
              <a:t>(cont’d)</a:t>
            </a:r>
          </a:p>
        </p:txBody>
      </p:sp>
      <p:sp>
        <p:nvSpPr>
          <p:cNvPr id="12291" name="Rectangle 3"/>
          <p:cNvSpPr>
            <a:spLocks noGrp="1" noChangeArrowheads="1"/>
          </p:cNvSpPr>
          <p:nvPr>
            <p:ph type="body" idx="1"/>
          </p:nvPr>
        </p:nvSpPr>
        <p:spPr/>
        <p:txBody>
          <a:bodyPr/>
          <a:lstStyle/>
          <a:p>
            <a:pPr eaLnBrk="1" hangingPunct="1">
              <a:lnSpc>
                <a:spcPct val="90000"/>
              </a:lnSpc>
            </a:pPr>
            <a:r>
              <a:rPr lang="en-US" sz="2400" b="1" dirty="0"/>
              <a:t>Legal Nurse Consulting</a:t>
            </a:r>
          </a:p>
          <a:p>
            <a:pPr lvl="1" eaLnBrk="1" hangingPunct="1">
              <a:lnSpc>
                <a:spcPct val="90000"/>
              </a:lnSpc>
            </a:pPr>
            <a:r>
              <a:rPr lang="en-US" sz="2000" dirty="0"/>
              <a:t>Medical review</a:t>
            </a:r>
          </a:p>
          <a:p>
            <a:pPr lvl="1" eaLnBrk="1" hangingPunct="1">
              <a:lnSpc>
                <a:spcPct val="90000"/>
              </a:lnSpc>
            </a:pPr>
            <a:r>
              <a:rPr lang="en-US" sz="2000" dirty="0"/>
              <a:t>Mediation/deposition preparation</a:t>
            </a:r>
          </a:p>
          <a:p>
            <a:pPr lvl="1" eaLnBrk="1" hangingPunct="1">
              <a:lnSpc>
                <a:spcPct val="90000"/>
              </a:lnSpc>
            </a:pPr>
            <a:r>
              <a:rPr lang="en-US" sz="2000" dirty="0"/>
              <a:t>Trial preparation</a:t>
            </a:r>
          </a:p>
          <a:p>
            <a:pPr lvl="1" eaLnBrk="1" hangingPunct="1">
              <a:lnSpc>
                <a:spcPct val="90000"/>
              </a:lnSpc>
            </a:pPr>
            <a:r>
              <a:rPr lang="en-US" sz="2000" dirty="0"/>
              <a:t>Expert testimony</a:t>
            </a:r>
          </a:p>
          <a:p>
            <a:pPr lvl="1" eaLnBrk="1" hangingPunct="1">
              <a:lnSpc>
                <a:spcPct val="90000"/>
              </a:lnSpc>
            </a:pPr>
            <a:r>
              <a:rPr lang="en-US" sz="2000" dirty="0"/>
              <a:t>Expertise of consulting firm</a:t>
            </a:r>
          </a:p>
          <a:p>
            <a:pPr lvl="2" eaLnBrk="1" hangingPunct="1">
              <a:lnSpc>
                <a:spcPct val="90000"/>
              </a:lnSpc>
            </a:pPr>
            <a:r>
              <a:rPr lang="en-US" sz="1800" dirty="0"/>
              <a:t>Nursing home </a:t>
            </a:r>
          </a:p>
          <a:p>
            <a:pPr lvl="2" eaLnBrk="1" hangingPunct="1">
              <a:lnSpc>
                <a:spcPct val="90000"/>
              </a:lnSpc>
            </a:pPr>
            <a:r>
              <a:rPr lang="en-US" sz="1800" dirty="0"/>
              <a:t>Hospital </a:t>
            </a:r>
          </a:p>
          <a:p>
            <a:pPr lvl="2" eaLnBrk="1" hangingPunct="1">
              <a:lnSpc>
                <a:spcPct val="90000"/>
              </a:lnSpc>
            </a:pPr>
            <a:r>
              <a:rPr lang="en-US" sz="1800" dirty="0"/>
              <a:t>ALF </a:t>
            </a:r>
          </a:p>
          <a:p>
            <a:pPr lvl="2" eaLnBrk="1" hangingPunct="1">
              <a:lnSpc>
                <a:spcPct val="90000"/>
              </a:lnSpc>
            </a:pPr>
            <a:r>
              <a:rPr lang="en-US" sz="1800" dirty="0"/>
              <a:t>Hospice </a:t>
            </a:r>
          </a:p>
          <a:p>
            <a:pPr lvl="2" eaLnBrk="1" hangingPunct="1">
              <a:lnSpc>
                <a:spcPct val="90000"/>
              </a:lnSpc>
            </a:pPr>
            <a:r>
              <a:rPr lang="en-US" sz="1800" dirty="0"/>
              <a:t>Home health</a:t>
            </a:r>
          </a:p>
        </p:txBody>
      </p:sp>
      <p:sp>
        <p:nvSpPr>
          <p:cNvPr id="12292" name="Footer Placeholder 7"/>
          <p:cNvSpPr>
            <a:spLocks noGrp="1"/>
          </p:cNvSpPr>
          <p:nvPr>
            <p:ph type="ftr" sz="quarter" idx="11"/>
          </p:nvPr>
        </p:nvSpPr>
        <p:spPr>
          <a:noFill/>
        </p:spPr>
        <p:txBody>
          <a:bodyPr/>
          <a:lstStyle/>
          <a:p>
            <a:r>
              <a:rPr lang="en-US" dirty="0"/>
              <a:t>                                                                                                                                                 www.compliancereviewservices.com </a:t>
            </a:r>
          </a:p>
        </p:txBody>
      </p:sp>
      <p:sp>
        <p:nvSpPr>
          <p:cNvPr id="12293" name="Slide Number Placeholder 8"/>
          <p:cNvSpPr>
            <a:spLocks noGrp="1"/>
          </p:cNvSpPr>
          <p:nvPr>
            <p:ph type="sldNum" sz="quarter" idx="12"/>
          </p:nvPr>
        </p:nvSpPr>
        <p:spPr>
          <a:noFill/>
        </p:spPr>
        <p:txBody>
          <a:bodyPr/>
          <a:lstStyle/>
          <a:p>
            <a:fld id="{C24FA979-00B3-4D5F-A62C-5368C5B3BA64}" type="slidenum">
              <a:rPr lang="en-US" smtClean="0"/>
              <a:pPr/>
              <a:t>10</a:t>
            </a:fld>
            <a:endParaRPr 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hangingPunct="1"/>
            <a:r>
              <a:rPr lang="en-US"/>
              <a:t>Services Offered </a:t>
            </a:r>
            <a:r>
              <a:rPr lang="en-US" sz="3200">
                <a:latin typeface="Arial" charset="0"/>
              </a:rPr>
              <a:t>(cont’d)</a:t>
            </a:r>
          </a:p>
        </p:txBody>
      </p:sp>
      <p:sp>
        <p:nvSpPr>
          <p:cNvPr id="13315" name="Rectangle 3"/>
          <p:cNvSpPr>
            <a:spLocks noGrp="1" noChangeArrowheads="1"/>
          </p:cNvSpPr>
          <p:nvPr>
            <p:ph type="body" idx="1"/>
          </p:nvPr>
        </p:nvSpPr>
        <p:spPr/>
        <p:txBody>
          <a:bodyPr/>
          <a:lstStyle/>
          <a:p>
            <a:pPr eaLnBrk="1" hangingPunct="1">
              <a:lnSpc>
                <a:spcPct val="90000"/>
              </a:lnSpc>
            </a:pPr>
            <a:r>
              <a:rPr lang="en-US" sz="2800" b="1"/>
              <a:t>HIPAA Compliance</a:t>
            </a:r>
          </a:p>
          <a:p>
            <a:pPr lvl="1" eaLnBrk="1" hangingPunct="1">
              <a:lnSpc>
                <a:spcPct val="90000"/>
              </a:lnSpc>
            </a:pPr>
            <a:r>
              <a:rPr lang="en-US" sz="2400"/>
              <a:t>Customized HIPAA policies and procedures </a:t>
            </a:r>
          </a:p>
          <a:p>
            <a:pPr lvl="1" eaLnBrk="1" hangingPunct="1">
              <a:lnSpc>
                <a:spcPct val="90000"/>
              </a:lnSpc>
            </a:pPr>
            <a:r>
              <a:rPr lang="en-US" sz="2400"/>
              <a:t>Organization chart review and revision </a:t>
            </a:r>
          </a:p>
          <a:p>
            <a:pPr lvl="1" eaLnBrk="1" hangingPunct="1">
              <a:lnSpc>
                <a:spcPct val="90000"/>
              </a:lnSpc>
            </a:pPr>
            <a:r>
              <a:rPr lang="en-US" sz="2400"/>
              <a:t>General and administrative policy review for HIPAA compliance </a:t>
            </a:r>
          </a:p>
          <a:p>
            <a:pPr lvl="1" eaLnBrk="1" hangingPunct="1">
              <a:lnSpc>
                <a:spcPct val="90000"/>
              </a:lnSpc>
            </a:pPr>
            <a:r>
              <a:rPr lang="en-US" sz="2400"/>
              <a:t>Gap analysis to gauge overall HIPAA readiness </a:t>
            </a:r>
          </a:p>
          <a:p>
            <a:pPr lvl="1" eaLnBrk="1" hangingPunct="1">
              <a:lnSpc>
                <a:spcPct val="90000"/>
              </a:lnSpc>
            </a:pPr>
            <a:r>
              <a:rPr lang="en-US" sz="2400"/>
              <a:t>HIPAA in-service </a:t>
            </a:r>
          </a:p>
          <a:p>
            <a:pPr lvl="1" eaLnBrk="1" hangingPunct="1">
              <a:lnSpc>
                <a:spcPct val="90000"/>
              </a:lnSpc>
            </a:pPr>
            <a:r>
              <a:rPr lang="en-US" sz="2400"/>
              <a:t>Physical environment survey </a:t>
            </a:r>
          </a:p>
          <a:p>
            <a:pPr lvl="1" eaLnBrk="1" hangingPunct="1">
              <a:lnSpc>
                <a:spcPct val="90000"/>
              </a:lnSpc>
            </a:pPr>
            <a:r>
              <a:rPr lang="en-US" sz="2400"/>
              <a:t>Required notices and forms </a:t>
            </a:r>
          </a:p>
        </p:txBody>
      </p:sp>
      <p:sp>
        <p:nvSpPr>
          <p:cNvPr id="13316" name="Footer Placeholder 7"/>
          <p:cNvSpPr>
            <a:spLocks noGrp="1"/>
          </p:cNvSpPr>
          <p:nvPr>
            <p:ph type="ftr" sz="quarter" idx="11"/>
          </p:nvPr>
        </p:nvSpPr>
        <p:spPr>
          <a:noFill/>
        </p:spPr>
        <p:txBody>
          <a:bodyPr/>
          <a:lstStyle/>
          <a:p>
            <a:r>
              <a:rPr lang="en-US" dirty="0"/>
              <a:t>                                                                                                                                                 www.compliancereviewservices.com </a:t>
            </a:r>
          </a:p>
        </p:txBody>
      </p:sp>
      <p:sp>
        <p:nvSpPr>
          <p:cNvPr id="13317" name="Slide Number Placeholder 8"/>
          <p:cNvSpPr>
            <a:spLocks noGrp="1"/>
          </p:cNvSpPr>
          <p:nvPr>
            <p:ph type="sldNum" sz="quarter" idx="12"/>
          </p:nvPr>
        </p:nvSpPr>
        <p:spPr>
          <a:noFill/>
        </p:spPr>
        <p:txBody>
          <a:bodyPr/>
          <a:lstStyle/>
          <a:p>
            <a:fld id="{1618B6D2-2BB1-4A96-8363-63FFC4EE3F09}" type="slidenum">
              <a:rPr lang="en-US" smtClean="0"/>
              <a:pPr/>
              <a:t>11</a:t>
            </a:fld>
            <a:endParaRPr 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pPr eaLnBrk="1" hangingPunct="1"/>
            <a:r>
              <a:rPr lang="en-US"/>
              <a:t>Services Offered </a:t>
            </a:r>
            <a:r>
              <a:rPr lang="en-US" sz="3200">
                <a:latin typeface="Arial" charset="0"/>
              </a:rPr>
              <a:t>(cont’d)</a:t>
            </a:r>
          </a:p>
        </p:txBody>
      </p:sp>
      <p:sp>
        <p:nvSpPr>
          <p:cNvPr id="14339" name="Rectangle 3"/>
          <p:cNvSpPr>
            <a:spLocks noGrp="1" noChangeArrowheads="1"/>
          </p:cNvSpPr>
          <p:nvPr>
            <p:ph type="body" idx="1"/>
          </p:nvPr>
        </p:nvSpPr>
        <p:spPr/>
        <p:txBody>
          <a:bodyPr/>
          <a:lstStyle/>
          <a:p>
            <a:pPr eaLnBrk="1" hangingPunct="1">
              <a:lnSpc>
                <a:spcPct val="85000"/>
              </a:lnSpc>
            </a:pPr>
            <a:r>
              <a:rPr lang="en-US" sz="2000" b="1"/>
              <a:t>Agency Startups</a:t>
            </a:r>
          </a:p>
          <a:p>
            <a:pPr lvl="1" eaLnBrk="1" hangingPunct="1">
              <a:lnSpc>
                <a:spcPct val="85000"/>
              </a:lnSpc>
            </a:pPr>
            <a:r>
              <a:rPr lang="en-US" sz="1800"/>
              <a:t>State and federally mandated policies and procedures</a:t>
            </a:r>
          </a:p>
          <a:p>
            <a:pPr lvl="1" eaLnBrk="1" hangingPunct="1">
              <a:lnSpc>
                <a:spcPct val="85000"/>
              </a:lnSpc>
            </a:pPr>
            <a:r>
              <a:rPr lang="en-US" sz="1800"/>
              <a:t>All required forms.</a:t>
            </a:r>
          </a:p>
          <a:p>
            <a:pPr lvl="1" eaLnBrk="1" hangingPunct="1">
              <a:lnSpc>
                <a:spcPct val="85000"/>
              </a:lnSpc>
            </a:pPr>
            <a:r>
              <a:rPr lang="en-US" sz="1800"/>
              <a:t>Admit packet</a:t>
            </a:r>
          </a:p>
          <a:p>
            <a:pPr lvl="1" eaLnBrk="1" hangingPunct="1">
              <a:lnSpc>
                <a:spcPct val="85000"/>
              </a:lnSpc>
            </a:pPr>
            <a:r>
              <a:rPr lang="en-US" sz="1800"/>
              <a:t>Human resources packet</a:t>
            </a:r>
          </a:p>
          <a:p>
            <a:pPr lvl="1" eaLnBrk="1" hangingPunct="1">
              <a:lnSpc>
                <a:spcPct val="85000"/>
              </a:lnSpc>
            </a:pPr>
            <a:r>
              <a:rPr lang="en-US" sz="1800"/>
              <a:t>In-service education</a:t>
            </a:r>
          </a:p>
          <a:p>
            <a:pPr lvl="1" eaLnBrk="1" hangingPunct="1">
              <a:lnSpc>
                <a:spcPct val="85000"/>
              </a:lnSpc>
            </a:pPr>
            <a:r>
              <a:rPr lang="en-US" sz="1800"/>
              <a:t>PAC</a:t>
            </a:r>
          </a:p>
          <a:p>
            <a:pPr lvl="1" eaLnBrk="1" hangingPunct="1">
              <a:lnSpc>
                <a:spcPct val="85000"/>
              </a:lnSpc>
            </a:pPr>
            <a:r>
              <a:rPr lang="en-US" sz="1800"/>
              <a:t>Governing body</a:t>
            </a:r>
          </a:p>
          <a:p>
            <a:pPr lvl="1" eaLnBrk="1" hangingPunct="1">
              <a:lnSpc>
                <a:spcPct val="85000"/>
              </a:lnSpc>
            </a:pPr>
            <a:r>
              <a:rPr lang="en-US" sz="1800"/>
              <a:t>Annual evaluation</a:t>
            </a:r>
          </a:p>
          <a:p>
            <a:pPr lvl="1" eaLnBrk="1" hangingPunct="1">
              <a:lnSpc>
                <a:spcPct val="85000"/>
              </a:lnSpc>
            </a:pPr>
            <a:r>
              <a:rPr lang="en-US" sz="1800"/>
              <a:t>Continuing education</a:t>
            </a:r>
          </a:p>
          <a:p>
            <a:pPr lvl="1" eaLnBrk="1" hangingPunct="1">
              <a:lnSpc>
                <a:spcPct val="85000"/>
              </a:lnSpc>
            </a:pPr>
            <a:r>
              <a:rPr lang="en-US" sz="1800"/>
              <a:t>Complaint/incident/accident binders</a:t>
            </a:r>
          </a:p>
          <a:p>
            <a:pPr lvl="1" eaLnBrk="1" hangingPunct="1">
              <a:lnSpc>
                <a:spcPct val="85000"/>
              </a:lnSpc>
            </a:pPr>
            <a:r>
              <a:rPr lang="en-US" sz="1800"/>
              <a:t>Accreditation specific policies, procedures, forms and binders</a:t>
            </a:r>
          </a:p>
        </p:txBody>
      </p:sp>
      <p:sp>
        <p:nvSpPr>
          <p:cNvPr id="14340" name="Footer Placeholder 7"/>
          <p:cNvSpPr>
            <a:spLocks noGrp="1"/>
          </p:cNvSpPr>
          <p:nvPr>
            <p:ph type="ftr" sz="quarter" idx="11"/>
          </p:nvPr>
        </p:nvSpPr>
        <p:spPr>
          <a:noFill/>
        </p:spPr>
        <p:txBody>
          <a:bodyPr/>
          <a:lstStyle/>
          <a:p>
            <a:r>
              <a:rPr lang="en-US" dirty="0"/>
              <a:t>                                                                                                                                                 www.compliancereviewservices.com </a:t>
            </a:r>
          </a:p>
        </p:txBody>
      </p:sp>
      <p:sp>
        <p:nvSpPr>
          <p:cNvPr id="14341" name="Slide Number Placeholder 8"/>
          <p:cNvSpPr>
            <a:spLocks noGrp="1"/>
          </p:cNvSpPr>
          <p:nvPr>
            <p:ph type="sldNum" sz="quarter" idx="12"/>
          </p:nvPr>
        </p:nvSpPr>
        <p:spPr>
          <a:noFill/>
        </p:spPr>
        <p:txBody>
          <a:bodyPr/>
          <a:lstStyle/>
          <a:p>
            <a:fld id="{0E0BD50A-DD25-492D-9D76-942106D4965A}" type="slidenum">
              <a:rPr lang="en-US" smtClean="0"/>
              <a:pPr/>
              <a:t>12</a:t>
            </a:fld>
            <a:endParaRPr 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pPr eaLnBrk="1" hangingPunct="1"/>
            <a:r>
              <a:rPr lang="en-US"/>
              <a:t>Services Offered </a:t>
            </a:r>
            <a:r>
              <a:rPr lang="en-US" sz="3200">
                <a:latin typeface="Arial" charset="0"/>
              </a:rPr>
              <a:t>(cont’d)</a:t>
            </a:r>
          </a:p>
        </p:txBody>
      </p:sp>
      <p:sp>
        <p:nvSpPr>
          <p:cNvPr id="15363" name="Rectangle 3"/>
          <p:cNvSpPr>
            <a:spLocks noGrp="1" noChangeArrowheads="1"/>
          </p:cNvSpPr>
          <p:nvPr>
            <p:ph type="body" idx="1"/>
          </p:nvPr>
        </p:nvSpPr>
        <p:spPr/>
        <p:txBody>
          <a:bodyPr/>
          <a:lstStyle/>
          <a:p>
            <a:pPr eaLnBrk="1" hangingPunct="1"/>
            <a:r>
              <a:rPr lang="en-US" b="1"/>
              <a:t>ALF Consulting Services</a:t>
            </a:r>
          </a:p>
          <a:p>
            <a:pPr lvl="1" eaLnBrk="1" hangingPunct="1"/>
            <a:r>
              <a:rPr lang="en-US"/>
              <a:t>Policies and Procedures</a:t>
            </a:r>
          </a:p>
          <a:p>
            <a:pPr lvl="1" eaLnBrk="1" hangingPunct="1"/>
            <a:r>
              <a:rPr lang="en-US"/>
              <a:t>Monthly RN visits on-site for medication compliance </a:t>
            </a:r>
          </a:p>
          <a:p>
            <a:pPr lvl="1" eaLnBrk="1" hangingPunct="1"/>
            <a:r>
              <a:rPr lang="en-US"/>
              <a:t>On line classes for ALF Managers including:	   * Part I 8 hour class *Part II 16 hour class	             * Part III 12 hour class			</a:t>
            </a:r>
          </a:p>
          <a:p>
            <a:pPr lvl="1" eaLnBrk="1" hangingPunct="1"/>
            <a:endParaRPr lang="en-US"/>
          </a:p>
        </p:txBody>
      </p:sp>
      <p:sp>
        <p:nvSpPr>
          <p:cNvPr id="15364" name="Footer Placeholder 7"/>
          <p:cNvSpPr>
            <a:spLocks noGrp="1"/>
          </p:cNvSpPr>
          <p:nvPr>
            <p:ph type="ftr" sz="quarter" idx="11"/>
          </p:nvPr>
        </p:nvSpPr>
        <p:spPr>
          <a:noFill/>
        </p:spPr>
        <p:txBody>
          <a:bodyPr/>
          <a:lstStyle/>
          <a:p>
            <a:r>
              <a:rPr lang="en-US" dirty="0"/>
              <a:t>                                                                                                                                                 www.compliancereviewservices.com </a:t>
            </a:r>
          </a:p>
        </p:txBody>
      </p:sp>
      <p:sp>
        <p:nvSpPr>
          <p:cNvPr id="15365" name="Slide Number Placeholder 8"/>
          <p:cNvSpPr>
            <a:spLocks noGrp="1"/>
          </p:cNvSpPr>
          <p:nvPr>
            <p:ph type="sldNum" sz="quarter" idx="12"/>
          </p:nvPr>
        </p:nvSpPr>
        <p:spPr>
          <a:noFill/>
        </p:spPr>
        <p:txBody>
          <a:bodyPr/>
          <a:lstStyle/>
          <a:p>
            <a:fld id="{31C14556-670C-414D-81A0-9F2C0330C8DC}" type="slidenum">
              <a:rPr lang="en-US" smtClean="0"/>
              <a:pPr/>
              <a:t>13</a:t>
            </a:fld>
            <a:endParaRPr 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lang="en-US"/>
              <a:t>Services Offered (continued)</a:t>
            </a:r>
          </a:p>
        </p:txBody>
      </p:sp>
      <p:sp>
        <p:nvSpPr>
          <p:cNvPr id="16387" name="Content Placeholder 2"/>
          <p:cNvSpPr>
            <a:spLocks noGrp="1"/>
          </p:cNvSpPr>
          <p:nvPr>
            <p:ph idx="1"/>
          </p:nvPr>
        </p:nvSpPr>
        <p:spPr/>
        <p:txBody>
          <a:bodyPr/>
          <a:lstStyle/>
          <a:p>
            <a:r>
              <a:rPr lang="en-US"/>
              <a:t>DME Consulting Services</a:t>
            </a:r>
          </a:p>
          <a:p>
            <a:r>
              <a:rPr lang="en-US"/>
              <a:t>On site accreditation preparation</a:t>
            </a:r>
          </a:p>
          <a:p>
            <a:r>
              <a:rPr lang="en-US"/>
              <a:t>State, CMS, NPI, Accreditation applications</a:t>
            </a:r>
          </a:p>
          <a:p>
            <a:r>
              <a:rPr lang="en-US"/>
              <a:t>On line classes inclusive of all areas pertinent to DME companies from the ground up</a:t>
            </a:r>
          </a:p>
        </p:txBody>
      </p:sp>
      <p:sp>
        <p:nvSpPr>
          <p:cNvPr id="16388" name="Footer Placeholder 7"/>
          <p:cNvSpPr>
            <a:spLocks noGrp="1"/>
          </p:cNvSpPr>
          <p:nvPr>
            <p:ph type="ftr" sz="quarter" idx="11"/>
          </p:nvPr>
        </p:nvSpPr>
        <p:spPr>
          <a:noFill/>
        </p:spPr>
        <p:txBody>
          <a:bodyPr/>
          <a:lstStyle/>
          <a:p>
            <a:r>
              <a:rPr lang="en-US" dirty="0"/>
              <a:t>                                                                                                                                                 www.compliancereviewservices.com </a:t>
            </a:r>
          </a:p>
        </p:txBody>
      </p:sp>
      <p:sp>
        <p:nvSpPr>
          <p:cNvPr id="16389" name="Slide Number Placeholder 8"/>
          <p:cNvSpPr>
            <a:spLocks noGrp="1"/>
          </p:cNvSpPr>
          <p:nvPr>
            <p:ph type="sldNum" sz="quarter" idx="12"/>
          </p:nvPr>
        </p:nvSpPr>
        <p:spPr>
          <a:noFill/>
        </p:spPr>
        <p:txBody>
          <a:bodyPr/>
          <a:lstStyle/>
          <a:p>
            <a:fld id="{DF140BC3-5442-49BE-9539-7F74C62C5CA9}" type="slidenum">
              <a:rPr lang="en-US" smtClean="0"/>
              <a:pPr/>
              <a:t>14</a:t>
            </a:fld>
            <a:endParaRPr 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n-US"/>
              <a:t>Consultant Credentials</a:t>
            </a:r>
          </a:p>
        </p:txBody>
      </p:sp>
      <p:sp>
        <p:nvSpPr>
          <p:cNvPr id="17411" name="Rectangle 3"/>
          <p:cNvSpPr>
            <a:spLocks noGrp="1" noChangeArrowheads="1"/>
          </p:cNvSpPr>
          <p:nvPr>
            <p:ph type="body" idx="1"/>
          </p:nvPr>
        </p:nvSpPr>
        <p:spPr>
          <a:xfrm>
            <a:off x="152400" y="2514600"/>
            <a:ext cx="8763000" cy="3733800"/>
          </a:xfrm>
        </p:spPr>
        <p:txBody>
          <a:bodyPr/>
          <a:lstStyle/>
          <a:p>
            <a:pPr eaLnBrk="1" hangingPunct="1"/>
            <a:r>
              <a:rPr lang="en-US" sz="2400" dirty="0"/>
              <a:t>Registered Nurses or Licensed Vocational Nurses</a:t>
            </a:r>
          </a:p>
          <a:p>
            <a:pPr eaLnBrk="1" hangingPunct="1"/>
            <a:r>
              <a:rPr lang="en-US" sz="2400" dirty="0"/>
              <a:t>Experience as Administrators, Director of Nurses, or Quality Assurance Nurses</a:t>
            </a:r>
          </a:p>
          <a:p>
            <a:pPr eaLnBrk="1" hangingPunct="1"/>
            <a:r>
              <a:rPr lang="en-US" sz="2400" dirty="0"/>
              <a:t>Minimum of four years in home health care field</a:t>
            </a:r>
          </a:p>
          <a:p>
            <a:pPr eaLnBrk="1" hangingPunct="1"/>
            <a:r>
              <a:rPr lang="en-US" sz="2400" dirty="0"/>
              <a:t>Demonstrated proficiency with Home Health and Hospice State surveys with TJC and CHAP. </a:t>
            </a:r>
          </a:p>
          <a:p>
            <a:pPr eaLnBrk="1" hangingPunct="1"/>
            <a:r>
              <a:rPr lang="en-US" sz="2400" dirty="0"/>
              <a:t>Demonstrated proficiency with DME surveys with TJC/CHAP/ACHC/ and HQAA  accreditation process</a:t>
            </a:r>
          </a:p>
        </p:txBody>
      </p:sp>
      <p:sp>
        <p:nvSpPr>
          <p:cNvPr id="17412" name="Footer Placeholder 7"/>
          <p:cNvSpPr>
            <a:spLocks noGrp="1"/>
          </p:cNvSpPr>
          <p:nvPr>
            <p:ph type="ftr" sz="quarter" idx="11"/>
          </p:nvPr>
        </p:nvSpPr>
        <p:spPr>
          <a:noFill/>
        </p:spPr>
        <p:txBody>
          <a:bodyPr/>
          <a:lstStyle/>
          <a:p>
            <a:r>
              <a:rPr lang="en-US" dirty="0"/>
              <a:t>                                                                                                                                                 www.compliancereviewservices.com </a:t>
            </a:r>
          </a:p>
        </p:txBody>
      </p:sp>
      <p:sp>
        <p:nvSpPr>
          <p:cNvPr id="17413" name="Slide Number Placeholder 8"/>
          <p:cNvSpPr>
            <a:spLocks noGrp="1"/>
          </p:cNvSpPr>
          <p:nvPr>
            <p:ph type="sldNum" sz="quarter" idx="12"/>
          </p:nvPr>
        </p:nvSpPr>
        <p:spPr>
          <a:noFill/>
        </p:spPr>
        <p:txBody>
          <a:bodyPr/>
          <a:lstStyle/>
          <a:p>
            <a:fld id="{AEAAF640-4F2B-47BF-A5EF-6CDCF38B26F3}" type="slidenum">
              <a:rPr lang="en-US" smtClean="0"/>
              <a:pPr/>
              <a:t>15</a:t>
            </a:fld>
            <a:endParaRPr 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pPr eaLnBrk="1" hangingPunct="1"/>
            <a:r>
              <a:rPr lang="en-US"/>
              <a:t>How Do We Stay Current?</a:t>
            </a:r>
          </a:p>
        </p:txBody>
      </p:sp>
      <p:sp>
        <p:nvSpPr>
          <p:cNvPr id="18435" name="Rectangle 3"/>
          <p:cNvSpPr>
            <a:spLocks noGrp="1" noChangeArrowheads="1"/>
          </p:cNvSpPr>
          <p:nvPr>
            <p:ph type="body" idx="1"/>
          </p:nvPr>
        </p:nvSpPr>
        <p:spPr/>
        <p:txBody>
          <a:bodyPr/>
          <a:lstStyle/>
          <a:p>
            <a:pPr eaLnBrk="1" hangingPunct="1"/>
            <a:r>
              <a:rPr lang="en-US"/>
              <a:t>The Home Health, Hospice, ALF, and DME fields are constantly changing: new regulations, updates to the regulations, updates to the updates… it’s never ending. We understand the demands of the industry, and we’re committed to being your up-to-date resource.</a:t>
            </a:r>
          </a:p>
        </p:txBody>
      </p:sp>
      <p:sp>
        <p:nvSpPr>
          <p:cNvPr id="18436" name="Footer Placeholder 7"/>
          <p:cNvSpPr>
            <a:spLocks noGrp="1"/>
          </p:cNvSpPr>
          <p:nvPr>
            <p:ph type="ftr" sz="quarter" idx="11"/>
          </p:nvPr>
        </p:nvSpPr>
        <p:spPr>
          <a:noFill/>
        </p:spPr>
        <p:txBody>
          <a:bodyPr/>
          <a:lstStyle/>
          <a:p>
            <a:r>
              <a:rPr lang="en-US" dirty="0"/>
              <a:t>                                                                                                                                                 www.compliancereviewservices.com </a:t>
            </a:r>
          </a:p>
        </p:txBody>
      </p:sp>
      <p:sp>
        <p:nvSpPr>
          <p:cNvPr id="18437" name="Slide Number Placeholder 8"/>
          <p:cNvSpPr>
            <a:spLocks noGrp="1"/>
          </p:cNvSpPr>
          <p:nvPr>
            <p:ph type="sldNum" sz="quarter" idx="12"/>
          </p:nvPr>
        </p:nvSpPr>
        <p:spPr>
          <a:noFill/>
        </p:spPr>
        <p:txBody>
          <a:bodyPr/>
          <a:lstStyle/>
          <a:p>
            <a:fld id="{F58BE964-B8B9-4BF9-89A3-D30841498F7F}" type="slidenum">
              <a:rPr lang="en-US" smtClean="0"/>
              <a:pPr/>
              <a:t>16</a:t>
            </a:fld>
            <a:endParaRPr lang="en-US"/>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eaLnBrk="1" hangingPunct="1"/>
            <a:r>
              <a:rPr lang="en-US" dirty="0"/>
              <a:t>How Do We Stay Current? </a:t>
            </a:r>
            <a:r>
              <a:rPr lang="en-US" sz="3200" dirty="0">
                <a:latin typeface="Arial" charset="0"/>
              </a:rPr>
              <a:t>(cont’d)</a:t>
            </a:r>
          </a:p>
        </p:txBody>
      </p:sp>
      <p:sp>
        <p:nvSpPr>
          <p:cNvPr id="19459" name="Rectangle 3"/>
          <p:cNvSpPr>
            <a:spLocks noGrp="1" noChangeArrowheads="1"/>
          </p:cNvSpPr>
          <p:nvPr>
            <p:ph type="body" idx="1"/>
          </p:nvPr>
        </p:nvSpPr>
        <p:spPr/>
        <p:txBody>
          <a:bodyPr/>
          <a:lstStyle/>
          <a:p>
            <a:pPr eaLnBrk="1" hangingPunct="1">
              <a:lnSpc>
                <a:spcPct val="90000"/>
              </a:lnSpc>
            </a:pPr>
            <a:r>
              <a:rPr lang="en-US" sz="2000" b="1" dirty="0"/>
              <a:t>Memberships and Positions</a:t>
            </a:r>
            <a:endParaRPr lang="en-US" sz="2000" dirty="0"/>
          </a:p>
          <a:p>
            <a:pPr lvl="1" eaLnBrk="1" hangingPunct="1">
              <a:lnSpc>
                <a:spcPct val="90000"/>
              </a:lnSpc>
            </a:pPr>
            <a:r>
              <a:rPr lang="en-US" sz="1400" dirty="0"/>
              <a:t>CEO is an invited member of the Rule Review Committee for the 2005-2007 regulations</a:t>
            </a:r>
          </a:p>
          <a:p>
            <a:pPr lvl="1" eaLnBrk="1" hangingPunct="1">
              <a:lnSpc>
                <a:spcPct val="90000"/>
              </a:lnSpc>
            </a:pPr>
            <a:r>
              <a:rPr lang="en-US" sz="1400" dirty="0"/>
              <a:t>CEO is a State of Texas Consultant Enforcement Monitor and BNE Monitor since 1999 </a:t>
            </a:r>
          </a:p>
          <a:p>
            <a:pPr lvl="1" eaLnBrk="1" hangingPunct="1">
              <a:lnSpc>
                <a:spcPct val="90000"/>
              </a:lnSpc>
            </a:pPr>
            <a:r>
              <a:rPr lang="en-US" sz="1400" dirty="0"/>
              <a:t>CEO was a member of the State OBQI Committee for over one year</a:t>
            </a:r>
          </a:p>
          <a:p>
            <a:pPr lvl="1" eaLnBrk="1" hangingPunct="1">
              <a:lnSpc>
                <a:spcPct val="90000"/>
              </a:lnSpc>
            </a:pPr>
            <a:r>
              <a:rPr lang="en-US" sz="1400" dirty="0"/>
              <a:t>CEO is a member of the Rule Review Stakeholder Committee 2005-2007</a:t>
            </a:r>
          </a:p>
          <a:p>
            <a:pPr lvl="1" eaLnBrk="1" hangingPunct="1">
              <a:lnSpc>
                <a:spcPct val="90000"/>
              </a:lnSpc>
            </a:pPr>
            <a:r>
              <a:rPr lang="en-US" sz="1400" dirty="0"/>
              <a:t>CEO is independent contractor for DADS LTC Quality Review Project 2007</a:t>
            </a:r>
          </a:p>
          <a:p>
            <a:pPr lvl="1" eaLnBrk="1" hangingPunct="1">
              <a:lnSpc>
                <a:spcPct val="90000"/>
              </a:lnSpc>
            </a:pPr>
            <a:r>
              <a:rPr lang="en-US" sz="1400" dirty="0"/>
              <a:t>Membership with HARCH (Houston Area Residential Care Homes Association) </a:t>
            </a:r>
          </a:p>
          <a:p>
            <a:pPr lvl="1" eaLnBrk="1" hangingPunct="1">
              <a:lnSpc>
                <a:spcPct val="90000"/>
              </a:lnSpc>
            </a:pPr>
            <a:r>
              <a:rPr lang="en-US" sz="1400" dirty="0"/>
              <a:t>Compliance Review Services, Inc. is a Member of several Chambers of Commerce:</a:t>
            </a:r>
          </a:p>
        </p:txBody>
      </p:sp>
      <p:sp>
        <p:nvSpPr>
          <p:cNvPr id="19460" name="Footer Placeholder 7"/>
          <p:cNvSpPr>
            <a:spLocks noGrp="1"/>
          </p:cNvSpPr>
          <p:nvPr>
            <p:ph type="ftr" sz="quarter" idx="11"/>
          </p:nvPr>
        </p:nvSpPr>
        <p:spPr>
          <a:noFill/>
        </p:spPr>
        <p:txBody>
          <a:bodyPr/>
          <a:lstStyle/>
          <a:p>
            <a:r>
              <a:rPr lang="en-US" dirty="0"/>
              <a:t>www.compliancereviewservices.com </a:t>
            </a:r>
          </a:p>
        </p:txBody>
      </p:sp>
      <p:sp>
        <p:nvSpPr>
          <p:cNvPr id="19461" name="Slide Number Placeholder 8"/>
          <p:cNvSpPr>
            <a:spLocks noGrp="1"/>
          </p:cNvSpPr>
          <p:nvPr>
            <p:ph type="sldNum" sz="quarter" idx="12"/>
          </p:nvPr>
        </p:nvSpPr>
        <p:spPr>
          <a:noFill/>
        </p:spPr>
        <p:txBody>
          <a:bodyPr/>
          <a:lstStyle/>
          <a:p>
            <a:fld id="{3350DE97-C077-4259-8DAE-B03B6101ED72}" type="slidenum">
              <a:rPr lang="en-US" smtClean="0"/>
              <a:pPr/>
              <a:t>17</a:t>
            </a:fld>
            <a:endParaRPr lang="en-US"/>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pPr eaLnBrk="1" hangingPunct="1"/>
            <a:r>
              <a:rPr lang="en-US"/>
              <a:t>How Do We Stay Current? </a:t>
            </a:r>
            <a:r>
              <a:rPr lang="en-US" sz="3200">
                <a:latin typeface="Arial" charset="0"/>
              </a:rPr>
              <a:t>(cont’d)</a:t>
            </a:r>
          </a:p>
        </p:txBody>
      </p:sp>
      <p:sp>
        <p:nvSpPr>
          <p:cNvPr id="20483" name="Rectangle 3"/>
          <p:cNvSpPr>
            <a:spLocks noGrp="1" noChangeArrowheads="1"/>
          </p:cNvSpPr>
          <p:nvPr>
            <p:ph type="body" idx="1"/>
          </p:nvPr>
        </p:nvSpPr>
        <p:spPr/>
        <p:txBody>
          <a:bodyPr/>
          <a:lstStyle/>
          <a:p>
            <a:pPr eaLnBrk="1" hangingPunct="1">
              <a:lnSpc>
                <a:spcPct val="90000"/>
              </a:lnSpc>
            </a:pPr>
            <a:r>
              <a:rPr lang="en-US" sz="2800" b="1"/>
              <a:t>Resources and Networking						</a:t>
            </a:r>
            <a:endParaRPr lang="en-US" sz="2800"/>
          </a:p>
          <a:p>
            <a:pPr lvl="1" eaLnBrk="1" hangingPunct="1">
              <a:lnSpc>
                <a:spcPct val="90000"/>
              </a:lnSpc>
            </a:pPr>
            <a:r>
              <a:rPr lang="en-US" sz="2000"/>
              <a:t>On  multiple regulatory mailing lists (both State, Medicare, and Accrediting bodies) for regulation and policy updates</a:t>
            </a:r>
          </a:p>
          <a:p>
            <a:pPr lvl="1" eaLnBrk="1" hangingPunct="1">
              <a:lnSpc>
                <a:spcPct val="90000"/>
              </a:lnSpc>
            </a:pPr>
            <a:r>
              <a:rPr lang="en-US" sz="2000"/>
              <a:t>Current in-house resources, such as coding books, nurse practice acts, and clinical skills manuals</a:t>
            </a:r>
          </a:p>
          <a:p>
            <a:pPr lvl="1" eaLnBrk="1" hangingPunct="1">
              <a:lnSpc>
                <a:spcPct val="90000"/>
              </a:lnSpc>
            </a:pPr>
            <a:r>
              <a:rPr lang="en-US" sz="2000"/>
              <a:t>We have a good rapport with the State and accrediting bodies and can call anytime to ask questions or get clarification on issues.</a:t>
            </a:r>
          </a:p>
          <a:p>
            <a:pPr lvl="1" eaLnBrk="1" hangingPunct="1">
              <a:lnSpc>
                <a:spcPct val="90000"/>
              </a:lnSpc>
            </a:pPr>
            <a:r>
              <a:rPr lang="en-US" sz="2000"/>
              <a:t>We work closely with attorneys and CPAs who have expertise in home health and related health fields</a:t>
            </a:r>
          </a:p>
        </p:txBody>
      </p:sp>
      <p:sp>
        <p:nvSpPr>
          <p:cNvPr id="20484" name="Footer Placeholder 7"/>
          <p:cNvSpPr>
            <a:spLocks noGrp="1"/>
          </p:cNvSpPr>
          <p:nvPr>
            <p:ph type="ftr" sz="quarter" idx="11"/>
          </p:nvPr>
        </p:nvSpPr>
        <p:spPr>
          <a:noFill/>
        </p:spPr>
        <p:txBody>
          <a:bodyPr/>
          <a:lstStyle/>
          <a:p>
            <a:r>
              <a:rPr lang="en-US" dirty="0"/>
              <a:t>                                                                                                                                                 www.compliancereviewservices.com </a:t>
            </a:r>
          </a:p>
        </p:txBody>
      </p:sp>
      <p:sp>
        <p:nvSpPr>
          <p:cNvPr id="20485" name="Slide Number Placeholder 8"/>
          <p:cNvSpPr>
            <a:spLocks noGrp="1"/>
          </p:cNvSpPr>
          <p:nvPr>
            <p:ph type="sldNum" sz="quarter" idx="12"/>
          </p:nvPr>
        </p:nvSpPr>
        <p:spPr>
          <a:noFill/>
        </p:spPr>
        <p:txBody>
          <a:bodyPr/>
          <a:lstStyle/>
          <a:p>
            <a:fld id="{A9AE10EA-7DB0-42F5-B04A-1B6B5ECA5555}" type="slidenum">
              <a:rPr lang="en-US" smtClean="0"/>
              <a:pPr/>
              <a:t>18</a:t>
            </a:fld>
            <a:endParaRPr 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pPr eaLnBrk="1" hangingPunct="1"/>
            <a:r>
              <a:rPr lang="en-US"/>
              <a:t>How Do We Stay Current? </a:t>
            </a:r>
            <a:r>
              <a:rPr lang="en-US" sz="3200">
                <a:latin typeface="Arial" charset="0"/>
              </a:rPr>
              <a:t>(cont’d)</a:t>
            </a:r>
          </a:p>
        </p:txBody>
      </p:sp>
      <p:sp>
        <p:nvSpPr>
          <p:cNvPr id="21507" name="Rectangle 3"/>
          <p:cNvSpPr>
            <a:spLocks noGrp="1" noChangeArrowheads="1"/>
          </p:cNvSpPr>
          <p:nvPr>
            <p:ph type="body" idx="1"/>
          </p:nvPr>
        </p:nvSpPr>
        <p:spPr/>
        <p:txBody>
          <a:bodyPr/>
          <a:lstStyle/>
          <a:p>
            <a:pPr eaLnBrk="1" hangingPunct="1"/>
            <a:r>
              <a:rPr lang="en-US" b="1" dirty="0"/>
              <a:t>Ongoing Education</a:t>
            </a:r>
            <a:endParaRPr lang="en-US" dirty="0"/>
          </a:p>
          <a:p>
            <a:pPr lvl="1" eaLnBrk="1" hangingPunct="1"/>
            <a:r>
              <a:rPr lang="en-US" dirty="0"/>
              <a:t>We hold regular staff training events to ensure consistency and share informational updates</a:t>
            </a:r>
          </a:p>
          <a:p>
            <a:pPr lvl="1" eaLnBrk="1" hangingPunct="1"/>
            <a:r>
              <a:rPr lang="en-US" dirty="0"/>
              <a:t>We attend seminars sponsored by TAHC, DHHS, and other authoritative sponsors</a:t>
            </a:r>
          </a:p>
        </p:txBody>
      </p:sp>
      <p:sp>
        <p:nvSpPr>
          <p:cNvPr id="21508" name="Footer Placeholder 7"/>
          <p:cNvSpPr>
            <a:spLocks noGrp="1"/>
          </p:cNvSpPr>
          <p:nvPr>
            <p:ph type="ftr" sz="quarter" idx="11"/>
          </p:nvPr>
        </p:nvSpPr>
        <p:spPr>
          <a:noFill/>
        </p:spPr>
        <p:txBody>
          <a:bodyPr/>
          <a:lstStyle/>
          <a:p>
            <a:r>
              <a:rPr lang="en-US" dirty="0"/>
              <a:t>                                                                                                                                                 www.compliancereviewservices.com </a:t>
            </a:r>
          </a:p>
        </p:txBody>
      </p:sp>
      <p:sp>
        <p:nvSpPr>
          <p:cNvPr id="21509" name="Slide Number Placeholder 8"/>
          <p:cNvSpPr>
            <a:spLocks noGrp="1"/>
          </p:cNvSpPr>
          <p:nvPr>
            <p:ph type="sldNum" sz="quarter" idx="12"/>
          </p:nvPr>
        </p:nvSpPr>
        <p:spPr>
          <a:noFill/>
        </p:spPr>
        <p:txBody>
          <a:bodyPr/>
          <a:lstStyle/>
          <a:p>
            <a:fld id="{FB621B75-C674-42D2-8F38-4ABBDFE170B3}" type="slidenum">
              <a:rPr lang="en-US" smtClean="0"/>
              <a:pPr/>
              <a:t>19</a:t>
            </a:fld>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r>
              <a:rPr lang="en-US"/>
              <a:t>Company Background</a:t>
            </a:r>
          </a:p>
        </p:txBody>
      </p:sp>
      <p:sp>
        <p:nvSpPr>
          <p:cNvPr id="5123" name="Rectangle 3"/>
          <p:cNvSpPr>
            <a:spLocks noGrp="1" noChangeArrowheads="1"/>
          </p:cNvSpPr>
          <p:nvPr>
            <p:ph type="body" idx="1"/>
          </p:nvPr>
        </p:nvSpPr>
        <p:spPr/>
        <p:txBody>
          <a:bodyPr/>
          <a:lstStyle/>
          <a:p>
            <a:pPr eaLnBrk="1" hangingPunct="1">
              <a:buFontTx/>
              <a:buNone/>
            </a:pPr>
            <a:r>
              <a:rPr lang="en-US" sz="2800" b="1" dirty="0"/>
              <a:t>Dr. Kimberley Kelly, DNP, MSN, BSN, RN LNC</a:t>
            </a:r>
          </a:p>
          <a:p>
            <a:pPr eaLnBrk="1" hangingPunct="1">
              <a:spcBef>
                <a:spcPct val="0"/>
              </a:spcBef>
              <a:spcAft>
                <a:spcPct val="30000"/>
              </a:spcAft>
              <a:buFontTx/>
              <a:buNone/>
            </a:pPr>
            <a:endParaRPr lang="en-US" sz="2800" i="1" dirty="0"/>
          </a:p>
          <a:p>
            <a:pPr eaLnBrk="1" hangingPunct="1">
              <a:spcBef>
                <a:spcPct val="0"/>
              </a:spcBef>
              <a:spcAft>
                <a:spcPct val="30000"/>
              </a:spcAft>
              <a:buFontTx/>
              <a:buNone/>
            </a:pPr>
            <a:r>
              <a:rPr lang="en-US" sz="2800" i="1" dirty="0"/>
              <a:t>Founder, CEO, and Senior Consultant</a:t>
            </a:r>
          </a:p>
          <a:p>
            <a:pPr eaLnBrk="1" hangingPunct="1"/>
            <a:r>
              <a:rPr lang="en-US" dirty="0"/>
              <a:t>Established January 1997</a:t>
            </a:r>
          </a:p>
          <a:p>
            <a:pPr eaLnBrk="1" hangingPunct="1"/>
            <a:r>
              <a:rPr lang="en-US" dirty="0"/>
              <a:t>Incorporated February 1998</a:t>
            </a:r>
          </a:p>
        </p:txBody>
      </p:sp>
      <p:sp>
        <p:nvSpPr>
          <p:cNvPr id="5124" name="Footer Placeholder 7"/>
          <p:cNvSpPr>
            <a:spLocks noGrp="1"/>
          </p:cNvSpPr>
          <p:nvPr>
            <p:ph type="ftr" sz="quarter" idx="11"/>
          </p:nvPr>
        </p:nvSpPr>
        <p:spPr>
          <a:noFill/>
        </p:spPr>
        <p:txBody>
          <a:bodyPr/>
          <a:lstStyle/>
          <a:p>
            <a:r>
              <a:rPr lang="en-US"/>
              <a:t>September 2011                                                                                                                                                 www.compliancereviewservices.com </a:t>
            </a:r>
          </a:p>
        </p:txBody>
      </p:sp>
      <p:sp>
        <p:nvSpPr>
          <p:cNvPr id="5125" name="Slide Number Placeholder 8"/>
          <p:cNvSpPr>
            <a:spLocks noGrp="1"/>
          </p:cNvSpPr>
          <p:nvPr>
            <p:ph type="sldNum" sz="quarter" idx="12"/>
          </p:nvPr>
        </p:nvSpPr>
        <p:spPr>
          <a:noFill/>
        </p:spPr>
        <p:txBody>
          <a:bodyPr/>
          <a:lstStyle/>
          <a:p>
            <a:fld id="{77A6052C-17AD-42BC-B648-86E5F2A2E50F}" type="slidenum">
              <a:rPr lang="en-US" smtClean="0"/>
              <a:pPr/>
              <a:t>2</a:t>
            </a:fld>
            <a:endParaRPr lang="en-US"/>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pPr eaLnBrk="1" hangingPunct="1"/>
            <a:r>
              <a:rPr lang="en-US"/>
              <a:t>Can You Afford a Consultant?</a:t>
            </a:r>
          </a:p>
        </p:txBody>
      </p:sp>
      <p:sp>
        <p:nvSpPr>
          <p:cNvPr id="22531" name="Rectangle 3"/>
          <p:cNvSpPr>
            <a:spLocks noGrp="1" noChangeArrowheads="1"/>
          </p:cNvSpPr>
          <p:nvPr>
            <p:ph type="body" idx="1"/>
          </p:nvPr>
        </p:nvSpPr>
        <p:spPr/>
        <p:txBody>
          <a:bodyPr/>
          <a:lstStyle/>
          <a:p>
            <a:pPr eaLnBrk="1" hangingPunct="1"/>
            <a:r>
              <a:rPr lang="en-US"/>
              <a:t>Can you afford </a:t>
            </a:r>
            <a:r>
              <a:rPr lang="en-US" i="1"/>
              <a:t>not</a:t>
            </a:r>
            <a:r>
              <a:rPr lang="en-US"/>
              <a:t> to have a nurse consultant?</a:t>
            </a:r>
          </a:p>
          <a:p>
            <a:pPr eaLnBrk="1" hangingPunct="1"/>
            <a:r>
              <a:rPr lang="en-US"/>
              <a:t>The cost of the consultant may be less than possible fines owed for noncompliance</a:t>
            </a:r>
          </a:p>
          <a:p>
            <a:pPr eaLnBrk="1" hangingPunct="1"/>
            <a:endParaRPr lang="en-US"/>
          </a:p>
        </p:txBody>
      </p:sp>
      <p:sp>
        <p:nvSpPr>
          <p:cNvPr id="22532" name="Footer Placeholder 7"/>
          <p:cNvSpPr>
            <a:spLocks noGrp="1"/>
          </p:cNvSpPr>
          <p:nvPr>
            <p:ph type="ftr" sz="quarter" idx="11"/>
          </p:nvPr>
        </p:nvSpPr>
        <p:spPr>
          <a:noFill/>
        </p:spPr>
        <p:txBody>
          <a:bodyPr/>
          <a:lstStyle/>
          <a:p>
            <a:r>
              <a:rPr lang="en-US" dirty="0"/>
              <a:t>www.compliancereviewservices.com </a:t>
            </a:r>
          </a:p>
        </p:txBody>
      </p:sp>
      <p:sp>
        <p:nvSpPr>
          <p:cNvPr id="22533" name="Slide Number Placeholder 8"/>
          <p:cNvSpPr>
            <a:spLocks noGrp="1"/>
          </p:cNvSpPr>
          <p:nvPr>
            <p:ph type="sldNum" sz="quarter" idx="12"/>
          </p:nvPr>
        </p:nvSpPr>
        <p:spPr>
          <a:noFill/>
        </p:spPr>
        <p:txBody>
          <a:bodyPr/>
          <a:lstStyle/>
          <a:p>
            <a:fld id="{1E9287D5-2888-484C-9180-5D420AB79144}" type="slidenum">
              <a:rPr lang="en-US" smtClean="0"/>
              <a:pPr/>
              <a:t>20</a:t>
            </a:fld>
            <a:endParaRPr lang="en-US"/>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r>
              <a:rPr lang="en-US"/>
              <a:t>Consultant vs. Employee</a:t>
            </a:r>
          </a:p>
        </p:txBody>
      </p:sp>
      <p:sp>
        <p:nvSpPr>
          <p:cNvPr id="23555" name="Rectangle 3"/>
          <p:cNvSpPr>
            <a:spLocks noGrp="1" noChangeArrowheads="1"/>
          </p:cNvSpPr>
          <p:nvPr>
            <p:ph type="body" idx="1"/>
          </p:nvPr>
        </p:nvSpPr>
        <p:spPr/>
        <p:txBody>
          <a:bodyPr/>
          <a:lstStyle/>
          <a:p>
            <a:pPr eaLnBrk="1" hangingPunct="1"/>
            <a:r>
              <a:rPr lang="en-US" sz="2400"/>
              <a:t>No payroll taxes (savings of 16% to your agency)</a:t>
            </a:r>
          </a:p>
          <a:p>
            <a:pPr eaLnBrk="1" hangingPunct="1"/>
            <a:r>
              <a:rPr lang="en-US" sz="2400"/>
              <a:t>No worker’s compensation costs</a:t>
            </a:r>
          </a:p>
          <a:p>
            <a:pPr eaLnBrk="1" hangingPunct="1"/>
            <a:r>
              <a:rPr lang="en-US" sz="2400"/>
              <a:t>No unemployment taxes</a:t>
            </a:r>
          </a:p>
          <a:p>
            <a:pPr eaLnBrk="1" hangingPunct="1"/>
            <a:r>
              <a:rPr lang="en-US" sz="2400"/>
              <a:t>No employee benefits</a:t>
            </a:r>
          </a:p>
          <a:p>
            <a:pPr eaLnBrk="1" hangingPunct="1"/>
            <a:r>
              <a:rPr lang="en-US" sz="2400"/>
              <a:t>Short-term investment for a big return</a:t>
            </a:r>
            <a:r>
              <a:rPr lang="en-US" sz="2400">
                <a:latin typeface="Verdana" pitchFamily="34" charset="0"/>
              </a:rPr>
              <a:t>—</a:t>
            </a:r>
            <a:r>
              <a:rPr lang="en-US" sz="2400"/>
              <a:t>COMPLIANCE!</a:t>
            </a:r>
          </a:p>
          <a:p>
            <a:pPr eaLnBrk="1" hangingPunct="1"/>
            <a:r>
              <a:rPr lang="en-US" sz="2400"/>
              <a:t>Avoidance of State and Federal regulatory fines</a:t>
            </a:r>
          </a:p>
          <a:p>
            <a:pPr eaLnBrk="1" hangingPunct="1"/>
            <a:r>
              <a:rPr lang="en-US" sz="2400"/>
              <a:t>Agency can put consultative education on its cost report</a:t>
            </a:r>
          </a:p>
        </p:txBody>
      </p:sp>
      <p:sp>
        <p:nvSpPr>
          <p:cNvPr id="23556" name="Footer Placeholder 7"/>
          <p:cNvSpPr>
            <a:spLocks noGrp="1"/>
          </p:cNvSpPr>
          <p:nvPr>
            <p:ph type="ftr" sz="quarter" idx="11"/>
          </p:nvPr>
        </p:nvSpPr>
        <p:spPr>
          <a:noFill/>
        </p:spPr>
        <p:txBody>
          <a:bodyPr/>
          <a:lstStyle/>
          <a:p>
            <a:r>
              <a:rPr lang="en-US" dirty="0"/>
              <a:t>www.compliancereviewservices.com </a:t>
            </a:r>
          </a:p>
        </p:txBody>
      </p:sp>
      <p:sp>
        <p:nvSpPr>
          <p:cNvPr id="23557" name="Slide Number Placeholder 8"/>
          <p:cNvSpPr>
            <a:spLocks noGrp="1"/>
          </p:cNvSpPr>
          <p:nvPr>
            <p:ph type="sldNum" sz="quarter" idx="12"/>
          </p:nvPr>
        </p:nvSpPr>
        <p:spPr>
          <a:noFill/>
        </p:spPr>
        <p:txBody>
          <a:bodyPr/>
          <a:lstStyle/>
          <a:p>
            <a:fld id="{4CAE3B57-40C5-4E22-B681-36779CC5CCAD}" type="slidenum">
              <a:rPr lang="en-US" smtClean="0"/>
              <a:pPr/>
              <a:t>21</a:t>
            </a:fld>
            <a:endParaRPr lang="en-US"/>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pPr eaLnBrk="1" hangingPunct="1"/>
            <a:r>
              <a:rPr lang="en-US"/>
              <a:t>Financial Considerations</a:t>
            </a:r>
          </a:p>
        </p:txBody>
      </p:sp>
      <p:sp>
        <p:nvSpPr>
          <p:cNvPr id="24579" name="Rectangle 3"/>
          <p:cNvSpPr>
            <a:spLocks noGrp="1" noChangeArrowheads="1"/>
          </p:cNvSpPr>
          <p:nvPr>
            <p:ph type="body" idx="1"/>
          </p:nvPr>
        </p:nvSpPr>
        <p:spPr/>
        <p:txBody>
          <a:bodyPr/>
          <a:lstStyle/>
          <a:p>
            <a:pPr eaLnBrk="1" hangingPunct="1"/>
            <a:r>
              <a:rPr lang="en-US"/>
              <a:t>Our goal is to try and work with our clients; however, like you, we are running a business, and we need to make sure that our financial side fulfills our CEO expectations.</a:t>
            </a:r>
          </a:p>
        </p:txBody>
      </p:sp>
      <p:sp>
        <p:nvSpPr>
          <p:cNvPr id="24580" name="Footer Placeholder 7"/>
          <p:cNvSpPr>
            <a:spLocks noGrp="1"/>
          </p:cNvSpPr>
          <p:nvPr>
            <p:ph type="ftr" sz="quarter" idx="11"/>
          </p:nvPr>
        </p:nvSpPr>
        <p:spPr>
          <a:noFill/>
        </p:spPr>
        <p:txBody>
          <a:bodyPr/>
          <a:lstStyle/>
          <a:p>
            <a:r>
              <a:rPr lang="en-US" dirty="0"/>
              <a:t>www.compliancereviewservices.com </a:t>
            </a:r>
          </a:p>
        </p:txBody>
      </p:sp>
      <p:sp>
        <p:nvSpPr>
          <p:cNvPr id="24581" name="Slide Number Placeholder 8"/>
          <p:cNvSpPr>
            <a:spLocks noGrp="1"/>
          </p:cNvSpPr>
          <p:nvPr>
            <p:ph type="sldNum" sz="quarter" idx="12"/>
          </p:nvPr>
        </p:nvSpPr>
        <p:spPr>
          <a:noFill/>
        </p:spPr>
        <p:txBody>
          <a:bodyPr/>
          <a:lstStyle/>
          <a:p>
            <a:fld id="{440F8D91-2D38-4109-A10C-5C948F0C5EEE}" type="slidenum">
              <a:rPr lang="en-US" smtClean="0"/>
              <a:pPr/>
              <a:t>22</a:t>
            </a:fld>
            <a:endParaRPr lang="en-US"/>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pPr eaLnBrk="1" hangingPunct="1"/>
            <a:r>
              <a:rPr lang="en-US"/>
              <a:t>Cost of Consultant</a:t>
            </a:r>
          </a:p>
        </p:txBody>
      </p:sp>
      <p:sp>
        <p:nvSpPr>
          <p:cNvPr id="25603" name="Rectangle 3"/>
          <p:cNvSpPr>
            <a:spLocks noGrp="1" noChangeArrowheads="1"/>
          </p:cNvSpPr>
          <p:nvPr>
            <p:ph type="body" idx="1"/>
          </p:nvPr>
        </p:nvSpPr>
        <p:spPr/>
        <p:txBody>
          <a:bodyPr/>
          <a:lstStyle/>
          <a:p>
            <a:pPr eaLnBrk="1" hangingPunct="1"/>
            <a:r>
              <a:rPr lang="en-US" sz="1600" dirty="0"/>
              <a:t>The cost of the nurse consultant visits are $100.00-$120.00 per hour. It may be adjusted based on the following</a:t>
            </a:r>
            <a:r>
              <a:rPr lang="en-US" sz="1600" b="1" dirty="0"/>
              <a:t> </a:t>
            </a:r>
            <a:r>
              <a:rPr lang="en-US" sz="1600" dirty="0"/>
              <a:t>criteria:</a:t>
            </a:r>
          </a:p>
          <a:p>
            <a:pPr lvl="1" eaLnBrk="1" hangingPunct="1"/>
            <a:r>
              <a:rPr lang="en-US" sz="1600" dirty="0"/>
              <a:t>Size of the agency</a:t>
            </a:r>
          </a:p>
          <a:p>
            <a:pPr lvl="1" eaLnBrk="1" hangingPunct="1"/>
            <a:r>
              <a:rPr lang="en-US" sz="1600" dirty="0"/>
              <a:t>Services to be provided</a:t>
            </a:r>
          </a:p>
          <a:p>
            <a:pPr lvl="1" eaLnBrk="1" hangingPunct="1"/>
            <a:r>
              <a:rPr lang="en-US" sz="1600" dirty="0"/>
              <a:t>Distance traveled and mileage considerations</a:t>
            </a:r>
          </a:p>
          <a:p>
            <a:pPr lvl="1" eaLnBrk="1" hangingPunct="1"/>
            <a:r>
              <a:rPr lang="en-US" sz="1600" dirty="0"/>
              <a:t>How many years the agency has been in business</a:t>
            </a:r>
          </a:p>
          <a:p>
            <a:pPr eaLnBrk="1" hangingPunct="1"/>
            <a:r>
              <a:rPr lang="en-US" sz="1600" dirty="0"/>
              <a:t>For out-of-town consulting or distances greater than 50 miles from the consulting firm’s office; the client is responsible for additional expenses (e.g., hotel accommodations and mileage). This is negotiated during contract signing. </a:t>
            </a:r>
          </a:p>
          <a:p>
            <a:pPr eaLnBrk="1" hangingPunct="1"/>
            <a:r>
              <a:rPr lang="en-US" sz="1600" dirty="0"/>
              <a:t>Our pricing is posted for the general public to see on our website under the pricing button. </a:t>
            </a:r>
          </a:p>
        </p:txBody>
      </p:sp>
      <p:sp>
        <p:nvSpPr>
          <p:cNvPr id="25604" name="Footer Placeholder 7"/>
          <p:cNvSpPr>
            <a:spLocks noGrp="1"/>
          </p:cNvSpPr>
          <p:nvPr>
            <p:ph type="ftr" sz="quarter" idx="11"/>
          </p:nvPr>
        </p:nvSpPr>
        <p:spPr>
          <a:noFill/>
        </p:spPr>
        <p:txBody>
          <a:bodyPr/>
          <a:lstStyle/>
          <a:p>
            <a:r>
              <a:rPr lang="en-US" dirty="0"/>
              <a:t>www.compliancereviewservices.com </a:t>
            </a:r>
          </a:p>
        </p:txBody>
      </p:sp>
      <p:sp>
        <p:nvSpPr>
          <p:cNvPr id="25605" name="Slide Number Placeholder 8"/>
          <p:cNvSpPr>
            <a:spLocks noGrp="1"/>
          </p:cNvSpPr>
          <p:nvPr>
            <p:ph type="sldNum" sz="quarter" idx="12"/>
          </p:nvPr>
        </p:nvSpPr>
        <p:spPr>
          <a:noFill/>
        </p:spPr>
        <p:txBody>
          <a:bodyPr/>
          <a:lstStyle/>
          <a:p>
            <a:fld id="{D036D941-97B4-43A0-BEED-18A775B17414}" type="slidenum">
              <a:rPr lang="en-US" smtClean="0"/>
              <a:pPr/>
              <a:t>23</a:t>
            </a:fld>
            <a:endParaRPr lang="en-US"/>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pPr eaLnBrk="1" hangingPunct="1"/>
            <a:r>
              <a:rPr lang="en-US"/>
              <a:t>Billing Procedures</a:t>
            </a:r>
          </a:p>
        </p:txBody>
      </p:sp>
      <p:sp>
        <p:nvSpPr>
          <p:cNvPr id="26627" name="Rectangle 3"/>
          <p:cNvSpPr>
            <a:spLocks noGrp="1" noChangeArrowheads="1"/>
          </p:cNvSpPr>
          <p:nvPr>
            <p:ph type="body" idx="1"/>
          </p:nvPr>
        </p:nvSpPr>
        <p:spPr>
          <a:xfrm>
            <a:off x="152400" y="2438400"/>
            <a:ext cx="8763000" cy="3810000"/>
          </a:xfrm>
        </p:spPr>
        <p:txBody>
          <a:bodyPr/>
          <a:lstStyle/>
          <a:p>
            <a:pPr eaLnBrk="1" hangingPunct="1"/>
            <a:r>
              <a:rPr lang="en-US" sz="2800"/>
              <a:t>Invoicing schedule – we produce weekly invoices to go out to our clients</a:t>
            </a:r>
          </a:p>
          <a:p>
            <a:pPr eaLnBrk="1" hangingPunct="1"/>
            <a:r>
              <a:rPr lang="en-US" sz="2800"/>
              <a:t>We receive payments the day of service for on-site consulting; our consultants will collect the payment </a:t>
            </a:r>
          </a:p>
          <a:p>
            <a:pPr eaLnBrk="1" hangingPunct="1"/>
            <a:r>
              <a:rPr lang="en-US" sz="2800"/>
              <a:t>We receive payments for plans of correction upon pick up from our office or via USPS, UPS, Fedex</a:t>
            </a:r>
          </a:p>
          <a:p>
            <a:pPr eaLnBrk="1" hangingPunct="1"/>
            <a:r>
              <a:rPr lang="en-US" sz="2800"/>
              <a:t>We will work with large corporations on receiving payments issued by a corporate entity. </a:t>
            </a:r>
          </a:p>
        </p:txBody>
      </p:sp>
      <p:sp>
        <p:nvSpPr>
          <p:cNvPr id="26628" name="Footer Placeholder 7"/>
          <p:cNvSpPr>
            <a:spLocks noGrp="1"/>
          </p:cNvSpPr>
          <p:nvPr>
            <p:ph type="ftr" sz="quarter" idx="11"/>
          </p:nvPr>
        </p:nvSpPr>
        <p:spPr>
          <a:noFill/>
        </p:spPr>
        <p:txBody>
          <a:bodyPr/>
          <a:lstStyle/>
          <a:p>
            <a:r>
              <a:rPr lang="en-US" dirty="0"/>
              <a:t>www.compliancereviewservices.com </a:t>
            </a:r>
          </a:p>
        </p:txBody>
      </p:sp>
      <p:sp>
        <p:nvSpPr>
          <p:cNvPr id="26629" name="Slide Number Placeholder 8"/>
          <p:cNvSpPr>
            <a:spLocks noGrp="1"/>
          </p:cNvSpPr>
          <p:nvPr>
            <p:ph type="sldNum" sz="quarter" idx="12"/>
          </p:nvPr>
        </p:nvSpPr>
        <p:spPr>
          <a:noFill/>
        </p:spPr>
        <p:txBody>
          <a:bodyPr/>
          <a:lstStyle/>
          <a:p>
            <a:fld id="{077E2294-C890-444D-A2CD-BD943FAC6716}" type="slidenum">
              <a:rPr lang="en-US" smtClean="0"/>
              <a:pPr/>
              <a:t>24</a:t>
            </a:fld>
            <a:endParaRPr lang="en-US"/>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p:txBody>
          <a:bodyPr/>
          <a:lstStyle/>
          <a:p>
            <a:r>
              <a:rPr lang="en-US" dirty="0"/>
              <a:t>Scheduling</a:t>
            </a:r>
          </a:p>
        </p:txBody>
      </p:sp>
      <p:sp>
        <p:nvSpPr>
          <p:cNvPr id="27651" name="Content Placeholder 2"/>
          <p:cNvSpPr>
            <a:spLocks noGrp="1"/>
          </p:cNvSpPr>
          <p:nvPr>
            <p:ph idx="1"/>
          </p:nvPr>
        </p:nvSpPr>
        <p:spPr>
          <a:solidFill>
            <a:schemeClr val="accent1">
              <a:lumMod val="75000"/>
            </a:schemeClr>
          </a:solidFill>
        </p:spPr>
        <p:txBody>
          <a:bodyPr/>
          <a:lstStyle/>
          <a:p>
            <a:r>
              <a:rPr lang="en-US" dirty="0"/>
              <a:t>We offer scheduling on line at </a:t>
            </a:r>
            <a:r>
              <a:rPr lang="en-US" sz="2800" b="1" dirty="0">
                <a:hlinkClick r:id="rId2"/>
              </a:rPr>
              <a:t>www.compliancereviewservices.com</a:t>
            </a:r>
            <a:r>
              <a:rPr lang="en-US" sz="2800" b="1" dirty="0">
                <a:solidFill>
                  <a:schemeClr val="bg2"/>
                </a:solidFill>
              </a:rPr>
              <a:t> 		  				</a:t>
            </a:r>
            <a:r>
              <a:rPr lang="en-US" dirty="0">
                <a:solidFill>
                  <a:srgbClr val="CC0000"/>
                </a:solidFill>
              </a:rPr>
              <a:t>or </a:t>
            </a:r>
          </a:p>
          <a:p>
            <a:r>
              <a:rPr lang="en-US" dirty="0"/>
              <a:t>You can call the office to schedule a consultant to visit with your company. </a:t>
            </a:r>
          </a:p>
        </p:txBody>
      </p:sp>
      <p:sp>
        <p:nvSpPr>
          <p:cNvPr id="27652" name="Footer Placeholder 7"/>
          <p:cNvSpPr>
            <a:spLocks noGrp="1"/>
          </p:cNvSpPr>
          <p:nvPr>
            <p:ph type="ftr" sz="quarter" idx="11"/>
          </p:nvPr>
        </p:nvSpPr>
        <p:spPr>
          <a:noFill/>
        </p:spPr>
        <p:txBody>
          <a:bodyPr/>
          <a:lstStyle/>
          <a:p>
            <a:r>
              <a:rPr lang="en-US" dirty="0"/>
              <a:t>www.compliancereviewservices.com </a:t>
            </a:r>
          </a:p>
        </p:txBody>
      </p:sp>
      <p:sp>
        <p:nvSpPr>
          <p:cNvPr id="27653" name="Slide Number Placeholder 8"/>
          <p:cNvSpPr>
            <a:spLocks noGrp="1"/>
          </p:cNvSpPr>
          <p:nvPr>
            <p:ph type="sldNum" sz="quarter" idx="12"/>
          </p:nvPr>
        </p:nvSpPr>
        <p:spPr>
          <a:noFill/>
        </p:spPr>
        <p:txBody>
          <a:bodyPr/>
          <a:lstStyle/>
          <a:p>
            <a:fld id="{B6C877C8-5B3D-4265-B52F-AE2D7027FD2C}" type="slidenum">
              <a:rPr lang="en-US" smtClean="0"/>
              <a:pPr/>
              <a:t>25</a:t>
            </a:fld>
            <a:endParaRPr lang="en-US"/>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2"/>
          <p:cNvSpPr>
            <a:spLocks noChangeArrowheads="1"/>
          </p:cNvSpPr>
          <p:nvPr/>
        </p:nvSpPr>
        <p:spPr bwMode="auto">
          <a:xfrm>
            <a:off x="6096000" y="6172200"/>
            <a:ext cx="2895600" cy="457200"/>
          </a:xfrm>
          <a:prstGeom prst="rect">
            <a:avLst/>
          </a:prstGeom>
          <a:solidFill>
            <a:srgbClr val="FFFFFF"/>
          </a:solidFill>
          <a:ln w="9525">
            <a:noFill/>
            <a:miter lim="800000"/>
            <a:headEnd/>
            <a:tailEnd/>
          </a:ln>
        </p:spPr>
        <p:txBody>
          <a:bodyPr wrap="none" anchor="ctr"/>
          <a:lstStyle/>
          <a:p>
            <a:pPr eaLnBrk="0" hangingPunct="0"/>
            <a:endParaRPr lang="en-US"/>
          </a:p>
        </p:txBody>
      </p:sp>
      <p:graphicFrame>
        <p:nvGraphicFramePr>
          <p:cNvPr id="1026" name="Object 54"/>
          <p:cNvGraphicFramePr>
            <a:graphicFrameLocks noGrp="1" noChangeAspect="1"/>
          </p:cNvGraphicFramePr>
          <p:nvPr>
            <p:ph/>
          </p:nvPr>
        </p:nvGraphicFramePr>
        <p:xfrm>
          <a:off x="152400" y="1685925"/>
          <a:ext cx="8763000" cy="4943475"/>
        </p:xfrm>
        <a:graphic>
          <a:graphicData uri="http://schemas.openxmlformats.org/presentationml/2006/ole">
            <mc:AlternateContent xmlns:mc="http://schemas.openxmlformats.org/markup-compatibility/2006">
              <mc:Choice xmlns:v="urn:schemas-microsoft-com:vml" Requires="v">
                <p:oleObj spid="_x0000_s1027" name="Visio" r:id="rId4" imgW="8351889" imgH="4285107" progId="">
                  <p:embed/>
                </p:oleObj>
              </mc:Choice>
              <mc:Fallback>
                <p:oleObj name="Visio" r:id="rId4" imgW="8351889" imgH="4285107" progId="">
                  <p:embed/>
                  <p:pic>
                    <p:nvPicPr>
                      <p:cNvPr id="0" name="Object 54"/>
                      <p:cNvPicPr>
                        <a:picLocks noGrp="1" noChangeAspect="1" noChangeArrowheads="1"/>
                      </p:cNvPicPr>
                      <p:nvPr/>
                    </p:nvPicPr>
                    <p:blipFill>
                      <a:blip r:embed="rId5">
                        <a:extLst>
                          <a:ext uri="{28A0092B-C50C-407E-A947-70E740481C1C}">
                            <a14:useLocalDpi xmlns:a14="http://schemas.microsoft.com/office/drawing/2010/main" val="0"/>
                          </a:ext>
                        </a:extLst>
                      </a:blip>
                      <a:srcRect l="2609"/>
                      <a:stretch>
                        <a:fillRect/>
                      </a:stretch>
                    </p:blipFill>
                    <p:spPr bwMode="auto">
                      <a:xfrm>
                        <a:off x="152400" y="1685925"/>
                        <a:ext cx="8763000" cy="4943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1028" name="Footer Placeholder 7"/>
          <p:cNvSpPr>
            <a:spLocks noGrp="1"/>
          </p:cNvSpPr>
          <p:nvPr>
            <p:ph type="ftr" sz="quarter" idx="11"/>
          </p:nvPr>
        </p:nvSpPr>
        <p:spPr>
          <a:xfrm>
            <a:off x="-609600" y="6248400"/>
            <a:ext cx="2971800" cy="457200"/>
          </a:xfrm>
          <a:noFill/>
        </p:spPr>
        <p:txBody>
          <a:bodyPr/>
          <a:lstStyle/>
          <a:p>
            <a:r>
              <a:rPr lang="en-US" dirty="0"/>
              <a:t>www.compliancereviewservices.com </a:t>
            </a:r>
          </a:p>
        </p:txBody>
      </p:sp>
      <p:sp>
        <p:nvSpPr>
          <p:cNvPr id="1029" name="Slide Number Placeholder 8"/>
          <p:cNvSpPr>
            <a:spLocks noGrp="1"/>
          </p:cNvSpPr>
          <p:nvPr>
            <p:ph type="sldNum" sz="quarter" idx="12"/>
          </p:nvPr>
        </p:nvSpPr>
        <p:spPr>
          <a:noFill/>
        </p:spPr>
        <p:txBody>
          <a:bodyPr/>
          <a:lstStyle/>
          <a:p>
            <a:fld id="{2ECA5792-0E6F-4774-B965-5BCF7264B29F}" type="slidenum">
              <a:rPr lang="en-US" smtClean="0"/>
              <a:pPr/>
              <a:t>26</a:t>
            </a:fld>
            <a:endParaRPr lang="en-US"/>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3D6568-87BE-4226-B6CD-25D17A31A762}"/>
              </a:ext>
            </a:extLst>
          </p:cNvPr>
          <p:cNvSpPr>
            <a:spLocks noGrp="1"/>
          </p:cNvSpPr>
          <p:nvPr>
            <p:ph type="title"/>
          </p:nvPr>
        </p:nvSpPr>
        <p:spPr/>
        <p:txBody>
          <a:bodyPr/>
          <a:lstStyle/>
          <a:p>
            <a:r>
              <a:rPr lang="en-US" dirty="0"/>
              <a:t>Establish Business entity </a:t>
            </a:r>
          </a:p>
        </p:txBody>
      </p:sp>
      <p:sp>
        <p:nvSpPr>
          <p:cNvPr id="3" name="Text Placeholder 2">
            <a:extLst>
              <a:ext uri="{FF2B5EF4-FFF2-40B4-BE49-F238E27FC236}">
                <a16:creationId xmlns:a16="http://schemas.microsoft.com/office/drawing/2014/main" id="{86923FE2-D946-41B3-801F-A2E1520D7E07}"/>
              </a:ext>
            </a:extLst>
          </p:cNvPr>
          <p:cNvSpPr>
            <a:spLocks noGrp="1"/>
          </p:cNvSpPr>
          <p:nvPr>
            <p:ph type="body" idx="1"/>
          </p:nvPr>
        </p:nvSpPr>
        <p:spPr/>
        <p:txBody>
          <a:bodyPr/>
          <a:lstStyle/>
          <a:p>
            <a:r>
              <a:rPr lang="en-US" dirty="0"/>
              <a:t>Register with Secretary of State </a:t>
            </a:r>
          </a:p>
          <a:p>
            <a:r>
              <a:rPr lang="en-US" dirty="0"/>
              <a:t>Register with County for Doing Business As “DBA”</a:t>
            </a:r>
          </a:p>
          <a:p>
            <a:r>
              <a:rPr lang="en-US" dirty="0"/>
              <a:t>Bank Account opened, checks ordered?</a:t>
            </a:r>
          </a:p>
          <a:p>
            <a:r>
              <a:rPr lang="en-US" dirty="0"/>
              <a:t>Business Cards/ flyers / marketing</a:t>
            </a:r>
          </a:p>
          <a:p>
            <a:r>
              <a:rPr lang="en-US" dirty="0"/>
              <a:t>Location ! </a:t>
            </a:r>
            <a:r>
              <a:rPr lang="en-US" dirty="0" err="1"/>
              <a:t>Location</a:t>
            </a:r>
            <a:r>
              <a:rPr lang="en-US" dirty="0"/>
              <a:t> ! </a:t>
            </a:r>
            <a:r>
              <a:rPr lang="en-US" dirty="0" err="1"/>
              <a:t>Location</a:t>
            </a:r>
            <a:r>
              <a:rPr lang="en-US" dirty="0"/>
              <a:t> !</a:t>
            </a:r>
          </a:p>
          <a:p>
            <a:r>
              <a:rPr lang="en-US" dirty="0"/>
              <a:t>Choose the name, is it available?  NPI Number, EIN Number  </a:t>
            </a:r>
          </a:p>
        </p:txBody>
      </p:sp>
      <p:sp>
        <p:nvSpPr>
          <p:cNvPr id="4" name="Footer Placeholder 3">
            <a:extLst>
              <a:ext uri="{FF2B5EF4-FFF2-40B4-BE49-F238E27FC236}">
                <a16:creationId xmlns:a16="http://schemas.microsoft.com/office/drawing/2014/main" id="{33CB9700-AA9D-411B-A5C2-847826550A1C}"/>
              </a:ext>
            </a:extLst>
          </p:cNvPr>
          <p:cNvSpPr>
            <a:spLocks noGrp="1"/>
          </p:cNvSpPr>
          <p:nvPr>
            <p:ph type="ftr" sz="quarter" idx="11"/>
          </p:nvPr>
        </p:nvSpPr>
        <p:spPr/>
        <p:txBody>
          <a:bodyPr/>
          <a:lstStyle/>
          <a:p>
            <a:pPr>
              <a:defRPr/>
            </a:pPr>
            <a:r>
              <a:rPr lang="en-US"/>
              <a:t>September 2011                                                                                                                                                 www.compliancereviewservices.com </a:t>
            </a:r>
          </a:p>
        </p:txBody>
      </p:sp>
      <p:sp>
        <p:nvSpPr>
          <p:cNvPr id="5" name="Slide Number Placeholder 4">
            <a:extLst>
              <a:ext uri="{FF2B5EF4-FFF2-40B4-BE49-F238E27FC236}">
                <a16:creationId xmlns:a16="http://schemas.microsoft.com/office/drawing/2014/main" id="{48106EF1-52DE-4C81-9CE6-A4D1EEF59C3E}"/>
              </a:ext>
            </a:extLst>
          </p:cNvPr>
          <p:cNvSpPr>
            <a:spLocks noGrp="1"/>
          </p:cNvSpPr>
          <p:nvPr>
            <p:ph type="sldNum" sz="quarter" idx="12"/>
          </p:nvPr>
        </p:nvSpPr>
        <p:spPr/>
        <p:txBody>
          <a:bodyPr/>
          <a:lstStyle/>
          <a:p>
            <a:pPr>
              <a:defRPr/>
            </a:pPr>
            <a:fld id="{537141F3-D30F-4E7C-8E13-25207752D630}" type="slidenum">
              <a:rPr lang="en-US" smtClean="0"/>
              <a:pPr>
                <a:defRPr/>
              </a:pPr>
              <a:t>27</a:t>
            </a:fld>
            <a:endParaRPr lang="en-US"/>
          </a:p>
        </p:txBody>
      </p:sp>
    </p:spTree>
    <p:extLst>
      <p:ext uri="{BB962C8B-B14F-4D97-AF65-F5344CB8AC3E}">
        <p14:creationId xmlns:p14="http://schemas.microsoft.com/office/powerpoint/2010/main" val="87596750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pPr eaLnBrk="1" hangingPunct="1"/>
            <a:r>
              <a:rPr lang="en-US" dirty="0"/>
              <a:t>Initial Survey Processes </a:t>
            </a:r>
            <a:r>
              <a:rPr lang="en-US" sz="1800" dirty="0"/>
              <a:t>(not all inclusive)</a:t>
            </a:r>
          </a:p>
        </p:txBody>
      </p:sp>
      <p:sp>
        <p:nvSpPr>
          <p:cNvPr id="28675" name="Rectangle 5"/>
          <p:cNvSpPr>
            <a:spLocks noGrp="1" noChangeArrowheads="1"/>
          </p:cNvSpPr>
          <p:nvPr>
            <p:ph type="body" sz="half" idx="1"/>
          </p:nvPr>
        </p:nvSpPr>
        <p:spPr>
          <a:xfrm>
            <a:off x="325438" y="2590800"/>
            <a:ext cx="2741612" cy="3657600"/>
          </a:xfrm>
          <a:solidFill>
            <a:schemeClr val="hlink"/>
          </a:solidFill>
        </p:spPr>
        <p:txBody>
          <a:bodyPr/>
          <a:lstStyle/>
          <a:p>
            <a:pPr indent="-228600" eaLnBrk="1" hangingPunct="1">
              <a:lnSpc>
                <a:spcPct val="80000"/>
              </a:lnSpc>
              <a:spcAft>
                <a:spcPct val="20000"/>
              </a:spcAft>
              <a:buFontTx/>
              <a:buNone/>
            </a:pPr>
            <a:r>
              <a:rPr lang="en-US" sz="1800" b="1" dirty="0"/>
              <a:t>Do</a:t>
            </a:r>
          </a:p>
          <a:p>
            <a:pPr indent="-228600" eaLnBrk="1" hangingPunct="1">
              <a:lnSpc>
                <a:spcPct val="80000"/>
              </a:lnSpc>
              <a:spcAft>
                <a:spcPct val="20000"/>
              </a:spcAft>
              <a:buFontTx/>
              <a:buNone/>
            </a:pPr>
            <a:endParaRPr lang="en-US" sz="1800" b="1" dirty="0"/>
          </a:p>
          <a:p>
            <a:pPr indent="-228600" eaLnBrk="1" hangingPunct="1">
              <a:lnSpc>
                <a:spcPct val="80000"/>
              </a:lnSpc>
            </a:pPr>
            <a:r>
              <a:rPr lang="en-US" sz="1600" dirty="0"/>
              <a:t>TULIP State Application </a:t>
            </a:r>
          </a:p>
          <a:p>
            <a:pPr indent="-228600" eaLnBrk="1" hangingPunct="1">
              <a:lnSpc>
                <a:spcPct val="80000"/>
              </a:lnSpc>
            </a:pPr>
            <a:r>
              <a:rPr lang="en-US" sz="1600" dirty="0"/>
              <a:t>Establish ID PECOS system</a:t>
            </a:r>
          </a:p>
          <a:p>
            <a:pPr indent="-228600" eaLnBrk="1" hangingPunct="1">
              <a:lnSpc>
                <a:spcPct val="80000"/>
              </a:lnSpc>
            </a:pPr>
            <a:r>
              <a:rPr lang="en-US" sz="1600" dirty="0"/>
              <a:t>Complete PECOS app</a:t>
            </a:r>
          </a:p>
          <a:p>
            <a:pPr indent="-228600" eaLnBrk="1" hangingPunct="1">
              <a:lnSpc>
                <a:spcPct val="80000"/>
              </a:lnSpc>
            </a:pPr>
            <a:r>
              <a:rPr lang="en-US" sz="1600" dirty="0"/>
              <a:t>Request CLIA application</a:t>
            </a:r>
          </a:p>
          <a:p>
            <a:pPr indent="-228600" eaLnBrk="1" hangingPunct="1">
              <a:lnSpc>
                <a:spcPct val="80000"/>
              </a:lnSpc>
            </a:pPr>
            <a:r>
              <a:rPr lang="en-US" sz="1600" dirty="0"/>
              <a:t>OCR paperwork </a:t>
            </a:r>
          </a:p>
          <a:p>
            <a:pPr indent="-228600" eaLnBrk="1" hangingPunct="1">
              <a:lnSpc>
                <a:spcPct val="80000"/>
              </a:lnSpc>
            </a:pPr>
            <a:r>
              <a:rPr lang="en-US" sz="1600" dirty="0"/>
              <a:t>Complete pre-survey on-line through DADS</a:t>
            </a:r>
          </a:p>
          <a:p>
            <a:pPr indent="-228600" eaLnBrk="1" hangingPunct="1">
              <a:lnSpc>
                <a:spcPct val="80000"/>
              </a:lnSpc>
            </a:pPr>
            <a:r>
              <a:rPr lang="en-US" sz="1600" dirty="0"/>
              <a:t>Submit applications</a:t>
            </a:r>
          </a:p>
          <a:p>
            <a:pPr indent="-228600" eaLnBrk="1" hangingPunct="1">
              <a:lnSpc>
                <a:spcPct val="80000"/>
              </a:lnSpc>
            </a:pPr>
            <a:r>
              <a:rPr lang="en-US" sz="1600" dirty="0"/>
              <a:t>Obtain NPI #</a:t>
            </a:r>
          </a:p>
        </p:txBody>
      </p:sp>
      <p:sp>
        <p:nvSpPr>
          <p:cNvPr id="28676" name="Rectangle 6"/>
          <p:cNvSpPr>
            <a:spLocks noGrp="1" noChangeArrowheads="1"/>
          </p:cNvSpPr>
          <p:nvPr>
            <p:ph type="body" sz="half" idx="2"/>
          </p:nvPr>
        </p:nvSpPr>
        <p:spPr>
          <a:xfrm>
            <a:off x="3201988" y="2590800"/>
            <a:ext cx="2741612" cy="3657600"/>
          </a:xfrm>
          <a:solidFill>
            <a:schemeClr val="hlink"/>
          </a:solidFill>
        </p:spPr>
        <p:txBody>
          <a:bodyPr/>
          <a:lstStyle/>
          <a:p>
            <a:pPr indent="-228600" eaLnBrk="1" hangingPunct="1">
              <a:lnSpc>
                <a:spcPct val="95000"/>
              </a:lnSpc>
              <a:spcAft>
                <a:spcPct val="25000"/>
              </a:spcAft>
              <a:buFontTx/>
              <a:buNone/>
            </a:pPr>
            <a:r>
              <a:rPr lang="en-US" sz="1800" b="1" dirty="0"/>
              <a:t>Prepare</a:t>
            </a:r>
          </a:p>
          <a:p>
            <a:pPr indent="-228600" eaLnBrk="1" hangingPunct="1">
              <a:lnSpc>
                <a:spcPct val="95000"/>
              </a:lnSpc>
              <a:spcAft>
                <a:spcPct val="25000"/>
              </a:spcAft>
              <a:buFontTx/>
              <a:buNone/>
            </a:pPr>
            <a:endParaRPr lang="en-US" sz="1800" b="1" dirty="0"/>
          </a:p>
          <a:p>
            <a:pPr indent="-228600" eaLnBrk="1" hangingPunct="1">
              <a:lnSpc>
                <a:spcPct val="95000"/>
              </a:lnSpc>
            </a:pPr>
            <a:r>
              <a:rPr lang="en-US" sz="1800" dirty="0"/>
              <a:t>Finalize policies and procedures</a:t>
            </a:r>
          </a:p>
          <a:p>
            <a:pPr indent="-228600" eaLnBrk="1" hangingPunct="1">
              <a:lnSpc>
                <a:spcPct val="95000"/>
              </a:lnSpc>
            </a:pPr>
            <a:r>
              <a:rPr lang="en-US" sz="1800" dirty="0"/>
              <a:t>Conduct Governing Body meetings to approve p/p and appoint Administrator, Alternate and Supervising Nurse and Alternate</a:t>
            </a:r>
          </a:p>
          <a:p>
            <a:pPr indent="-228600" eaLnBrk="1" hangingPunct="1">
              <a:lnSpc>
                <a:spcPct val="95000"/>
              </a:lnSpc>
            </a:pPr>
            <a:endParaRPr lang="en-US" sz="1800" dirty="0"/>
          </a:p>
        </p:txBody>
      </p:sp>
      <p:sp>
        <p:nvSpPr>
          <p:cNvPr id="28677" name="Rectangle 7"/>
          <p:cNvSpPr>
            <a:spLocks noChangeArrowheads="1"/>
          </p:cNvSpPr>
          <p:nvPr/>
        </p:nvSpPr>
        <p:spPr bwMode="auto">
          <a:xfrm>
            <a:off x="6097588" y="2590800"/>
            <a:ext cx="2741612" cy="3657600"/>
          </a:xfrm>
          <a:prstGeom prst="rect">
            <a:avLst/>
          </a:prstGeom>
          <a:solidFill>
            <a:schemeClr val="hlink"/>
          </a:solidFill>
          <a:ln w="9525">
            <a:noFill/>
            <a:miter lim="800000"/>
            <a:headEnd/>
            <a:tailEnd/>
          </a:ln>
        </p:spPr>
        <p:txBody>
          <a:bodyPr/>
          <a:lstStyle/>
          <a:p>
            <a:pPr marL="342900" indent="-228600">
              <a:spcBef>
                <a:spcPct val="20000"/>
              </a:spcBef>
              <a:spcAft>
                <a:spcPct val="20000"/>
              </a:spcAft>
            </a:pPr>
            <a:r>
              <a:rPr lang="en-US" sz="2000" b="1">
                <a:latin typeface="Georgia" pitchFamily="18" charset="0"/>
              </a:rPr>
              <a:t>Receive</a:t>
            </a:r>
            <a:r>
              <a:rPr lang="en-US" sz="2000">
                <a:latin typeface="Georgia" pitchFamily="18" charset="0"/>
              </a:rPr>
              <a:t> </a:t>
            </a:r>
          </a:p>
          <a:p>
            <a:pPr marL="342900" indent="-228600">
              <a:spcBef>
                <a:spcPct val="20000"/>
              </a:spcBef>
              <a:spcAft>
                <a:spcPct val="20000"/>
              </a:spcAft>
            </a:pPr>
            <a:endParaRPr lang="en-US" sz="2000">
              <a:latin typeface="Georgia" pitchFamily="18" charset="0"/>
            </a:endParaRPr>
          </a:p>
          <a:p>
            <a:pPr marL="342900" indent="-228600">
              <a:spcBef>
                <a:spcPct val="20000"/>
              </a:spcBef>
              <a:buFontTx/>
              <a:buChar char="•"/>
            </a:pPr>
            <a:r>
              <a:rPr lang="en-US" sz="2000">
                <a:latin typeface="Georgia" pitchFamily="18" charset="0"/>
              </a:rPr>
              <a:t>Receive initial license from State</a:t>
            </a:r>
          </a:p>
        </p:txBody>
      </p:sp>
      <p:sp>
        <p:nvSpPr>
          <p:cNvPr id="28678" name="Line 10"/>
          <p:cNvSpPr>
            <a:spLocks noChangeShapeType="1"/>
          </p:cNvSpPr>
          <p:nvPr/>
        </p:nvSpPr>
        <p:spPr bwMode="auto">
          <a:xfrm>
            <a:off x="306388" y="3016250"/>
            <a:ext cx="2741613" cy="0"/>
          </a:xfrm>
          <a:prstGeom prst="line">
            <a:avLst/>
          </a:prstGeom>
          <a:noFill/>
          <a:ln w="28575">
            <a:solidFill>
              <a:schemeClr val="tx1"/>
            </a:solidFill>
            <a:round/>
            <a:headEnd/>
            <a:tailEnd/>
          </a:ln>
        </p:spPr>
        <p:txBody>
          <a:bodyPr/>
          <a:lstStyle/>
          <a:p>
            <a:endParaRPr lang="en-US"/>
          </a:p>
        </p:txBody>
      </p:sp>
      <p:sp>
        <p:nvSpPr>
          <p:cNvPr id="28679" name="Line 11"/>
          <p:cNvSpPr>
            <a:spLocks noChangeShapeType="1"/>
          </p:cNvSpPr>
          <p:nvPr/>
        </p:nvSpPr>
        <p:spPr bwMode="auto">
          <a:xfrm>
            <a:off x="3200400" y="3016250"/>
            <a:ext cx="2741613" cy="0"/>
          </a:xfrm>
          <a:prstGeom prst="line">
            <a:avLst/>
          </a:prstGeom>
          <a:noFill/>
          <a:ln w="28575">
            <a:solidFill>
              <a:schemeClr val="tx1"/>
            </a:solidFill>
            <a:round/>
            <a:headEnd/>
            <a:tailEnd/>
          </a:ln>
        </p:spPr>
        <p:txBody>
          <a:bodyPr/>
          <a:lstStyle/>
          <a:p>
            <a:endParaRPr lang="en-US"/>
          </a:p>
        </p:txBody>
      </p:sp>
      <p:sp>
        <p:nvSpPr>
          <p:cNvPr id="28680" name="Line 12"/>
          <p:cNvSpPr>
            <a:spLocks noChangeShapeType="1"/>
          </p:cNvSpPr>
          <p:nvPr/>
        </p:nvSpPr>
        <p:spPr bwMode="auto">
          <a:xfrm>
            <a:off x="6096000" y="3016250"/>
            <a:ext cx="2741613" cy="0"/>
          </a:xfrm>
          <a:prstGeom prst="line">
            <a:avLst/>
          </a:prstGeom>
          <a:noFill/>
          <a:ln w="28575">
            <a:solidFill>
              <a:schemeClr val="tx1"/>
            </a:solidFill>
            <a:round/>
            <a:headEnd/>
            <a:tailEnd/>
          </a:ln>
        </p:spPr>
        <p:txBody>
          <a:bodyPr/>
          <a:lstStyle/>
          <a:p>
            <a:endParaRPr lang="en-US"/>
          </a:p>
        </p:txBody>
      </p:sp>
      <p:sp>
        <p:nvSpPr>
          <p:cNvPr id="28681" name="Text Box 13"/>
          <p:cNvSpPr txBox="1">
            <a:spLocks noChangeArrowheads="1"/>
          </p:cNvSpPr>
          <p:nvPr/>
        </p:nvSpPr>
        <p:spPr bwMode="auto">
          <a:xfrm>
            <a:off x="6364288" y="5791200"/>
            <a:ext cx="2209800" cy="366713"/>
          </a:xfrm>
          <a:prstGeom prst="rect">
            <a:avLst/>
          </a:prstGeom>
          <a:noFill/>
          <a:ln w="9525">
            <a:noFill/>
            <a:miter lim="800000"/>
            <a:headEnd/>
            <a:tailEnd/>
          </a:ln>
        </p:spPr>
        <p:txBody>
          <a:bodyPr>
            <a:spAutoFit/>
          </a:bodyPr>
          <a:lstStyle/>
          <a:p>
            <a:pPr algn="ctr" eaLnBrk="0" hangingPunct="0">
              <a:spcBef>
                <a:spcPct val="50000"/>
              </a:spcBef>
            </a:pPr>
            <a:r>
              <a:rPr lang="en-US" i="1">
                <a:latin typeface="Georgia" pitchFamily="18" charset="0"/>
              </a:rPr>
              <a:t>Continued </a:t>
            </a:r>
            <a:r>
              <a:rPr lang="en-US">
                <a:sym typeface="Wingdings 3" pitchFamily="18" charset="2"/>
              </a:rPr>
              <a:t></a:t>
            </a:r>
          </a:p>
        </p:txBody>
      </p:sp>
      <p:sp>
        <p:nvSpPr>
          <p:cNvPr id="28682" name="Footer Placeholder 13"/>
          <p:cNvSpPr>
            <a:spLocks noGrp="1"/>
          </p:cNvSpPr>
          <p:nvPr>
            <p:ph type="ftr" sz="quarter" idx="11"/>
          </p:nvPr>
        </p:nvSpPr>
        <p:spPr>
          <a:noFill/>
        </p:spPr>
        <p:txBody>
          <a:bodyPr/>
          <a:lstStyle/>
          <a:p>
            <a:r>
              <a:rPr lang="en-US"/>
              <a:t>September 2011                                                                                                                                                 www.compliancereviewservices.com </a:t>
            </a:r>
          </a:p>
        </p:txBody>
      </p:sp>
      <p:sp>
        <p:nvSpPr>
          <p:cNvPr id="28683" name="Slide Number Placeholder 14"/>
          <p:cNvSpPr>
            <a:spLocks noGrp="1"/>
          </p:cNvSpPr>
          <p:nvPr>
            <p:ph type="sldNum" sz="quarter" idx="12"/>
          </p:nvPr>
        </p:nvSpPr>
        <p:spPr>
          <a:noFill/>
        </p:spPr>
        <p:txBody>
          <a:bodyPr/>
          <a:lstStyle/>
          <a:p>
            <a:fld id="{F8E5956C-A26A-4821-ABBC-C12833DC7BF5}" type="slidenum">
              <a:rPr lang="en-US" smtClean="0"/>
              <a:pPr/>
              <a:t>28</a:t>
            </a:fld>
            <a:endParaRPr lang="en-US"/>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lstStyle/>
          <a:p>
            <a:pPr eaLnBrk="1" hangingPunct="1"/>
            <a:r>
              <a:rPr lang="en-US" sz="3200"/>
              <a:t>Medicare Initial Survey Process, </a:t>
            </a:r>
            <a:r>
              <a:rPr lang="en-US" sz="2800">
                <a:latin typeface="Arial" charset="0"/>
              </a:rPr>
              <a:t>cont’d</a:t>
            </a:r>
          </a:p>
        </p:txBody>
      </p:sp>
      <p:sp>
        <p:nvSpPr>
          <p:cNvPr id="29699" name="Rectangle 3"/>
          <p:cNvSpPr>
            <a:spLocks noGrp="1" noChangeArrowheads="1"/>
          </p:cNvSpPr>
          <p:nvPr>
            <p:ph type="body" sz="half" idx="1"/>
          </p:nvPr>
        </p:nvSpPr>
        <p:spPr>
          <a:xfrm>
            <a:off x="228600" y="2590800"/>
            <a:ext cx="2817813" cy="3657600"/>
          </a:xfrm>
          <a:solidFill>
            <a:schemeClr val="hlink"/>
          </a:solidFill>
        </p:spPr>
        <p:txBody>
          <a:bodyPr/>
          <a:lstStyle/>
          <a:p>
            <a:pPr indent="-228600" eaLnBrk="1" hangingPunct="1">
              <a:spcAft>
                <a:spcPct val="20000"/>
              </a:spcAft>
              <a:buFontTx/>
              <a:buNone/>
            </a:pPr>
            <a:r>
              <a:rPr lang="en-US" sz="2000" b="1" dirty="0"/>
              <a:t>Patient Care</a:t>
            </a:r>
          </a:p>
          <a:p>
            <a:pPr indent="-228600" eaLnBrk="1" hangingPunct="1"/>
            <a:r>
              <a:rPr lang="en-US" sz="1700" dirty="0"/>
              <a:t>Admit and provide skilled services to 10 clients (7 active for survey) Check with accreditor, this differs for hospice vs. home health. Choose accreditor for survey.  </a:t>
            </a:r>
          </a:p>
          <a:p>
            <a:pPr indent="-228600" eaLnBrk="1" hangingPunct="1"/>
            <a:r>
              <a:rPr lang="en-US" sz="1700" dirty="0"/>
              <a:t>Send 2020 to state requesting initial survey within 6 months of date on license </a:t>
            </a:r>
          </a:p>
        </p:txBody>
      </p:sp>
      <p:sp>
        <p:nvSpPr>
          <p:cNvPr id="29700" name="Rectangle 4"/>
          <p:cNvSpPr>
            <a:spLocks noGrp="1" noChangeArrowheads="1"/>
          </p:cNvSpPr>
          <p:nvPr>
            <p:ph type="body" sz="half" idx="2"/>
          </p:nvPr>
        </p:nvSpPr>
        <p:spPr>
          <a:xfrm>
            <a:off x="3201988" y="2590800"/>
            <a:ext cx="2741612" cy="3657600"/>
          </a:xfrm>
          <a:solidFill>
            <a:schemeClr val="hlink"/>
          </a:solidFill>
        </p:spPr>
        <p:txBody>
          <a:bodyPr/>
          <a:lstStyle/>
          <a:p>
            <a:pPr indent="-228600" eaLnBrk="1" hangingPunct="1">
              <a:lnSpc>
                <a:spcPct val="90000"/>
              </a:lnSpc>
              <a:spcAft>
                <a:spcPct val="20000"/>
              </a:spcAft>
              <a:buFontTx/>
              <a:buNone/>
            </a:pPr>
            <a:r>
              <a:rPr lang="en-US" sz="2000" b="1" dirty="0"/>
              <a:t>Request</a:t>
            </a:r>
          </a:p>
          <a:p>
            <a:pPr indent="-228600" eaLnBrk="1" hangingPunct="1">
              <a:lnSpc>
                <a:spcPct val="90000"/>
              </a:lnSpc>
            </a:pPr>
            <a:r>
              <a:rPr lang="en-US" sz="2000" dirty="0"/>
              <a:t>Request in writing temporary OASIS user ID and password</a:t>
            </a:r>
          </a:p>
          <a:p>
            <a:pPr indent="-228600" eaLnBrk="1" hangingPunct="1">
              <a:lnSpc>
                <a:spcPct val="90000"/>
              </a:lnSpc>
            </a:pPr>
            <a:r>
              <a:rPr lang="en-US" sz="2000" dirty="0"/>
              <a:t>Conduct OASIS test submission</a:t>
            </a:r>
          </a:p>
          <a:p>
            <a:pPr indent="-228600" eaLnBrk="1" hangingPunct="1">
              <a:lnSpc>
                <a:spcPct val="90000"/>
              </a:lnSpc>
            </a:pPr>
            <a:r>
              <a:rPr lang="en-US" sz="2000" dirty="0"/>
              <a:t>Request initial survey in writing to Accreditor using their form when ready</a:t>
            </a:r>
          </a:p>
        </p:txBody>
      </p:sp>
      <p:sp>
        <p:nvSpPr>
          <p:cNvPr id="29701" name="Rectangle 5"/>
          <p:cNvSpPr>
            <a:spLocks noChangeArrowheads="1"/>
          </p:cNvSpPr>
          <p:nvPr/>
        </p:nvSpPr>
        <p:spPr bwMode="auto">
          <a:xfrm>
            <a:off x="6097588" y="2590800"/>
            <a:ext cx="2741612" cy="3657600"/>
          </a:xfrm>
          <a:prstGeom prst="rect">
            <a:avLst/>
          </a:prstGeom>
          <a:solidFill>
            <a:schemeClr val="hlink"/>
          </a:solidFill>
          <a:ln w="9525">
            <a:noFill/>
            <a:miter lim="800000"/>
            <a:headEnd/>
            <a:tailEnd/>
          </a:ln>
        </p:spPr>
        <p:txBody>
          <a:bodyPr/>
          <a:lstStyle/>
          <a:p>
            <a:pPr marL="342900" indent="-228600">
              <a:spcBef>
                <a:spcPct val="20000"/>
              </a:spcBef>
              <a:spcAft>
                <a:spcPct val="20000"/>
              </a:spcAft>
            </a:pPr>
            <a:r>
              <a:rPr lang="en-US" sz="2000" b="1" dirty="0">
                <a:latin typeface="Georgia" pitchFamily="18" charset="0"/>
              </a:rPr>
              <a:t>Survey</a:t>
            </a:r>
            <a:r>
              <a:rPr lang="en-US" sz="2000" dirty="0">
                <a:latin typeface="Georgia" pitchFamily="18" charset="0"/>
              </a:rPr>
              <a:t> </a:t>
            </a:r>
          </a:p>
          <a:p>
            <a:pPr marL="342900" indent="-228600">
              <a:spcBef>
                <a:spcPct val="20000"/>
              </a:spcBef>
              <a:buFontTx/>
              <a:buChar char="•"/>
            </a:pPr>
            <a:r>
              <a:rPr lang="en-US" dirty="0">
                <a:latin typeface="Georgia" pitchFamily="18" charset="0"/>
              </a:rPr>
              <a:t>Apply for TJC/CHAP/ACHC password and complete application for TJC/CHAP/ACHC to conduct initial survey once State license is received from DHHS</a:t>
            </a:r>
          </a:p>
        </p:txBody>
      </p:sp>
      <p:sp>
        <p:nvSpPr>
          <p:cNvPr id="29702" name="Text Box 6"/>
          <p:cNvSpPr txBox="1">
            <a:spLocks noChangeArrowheads="1"/>
          </p:cNvSpPr>
          <p:nvPr/>
        </p:nvSpPr>
        <p:spPr bwMode="auto">
          <a:xfrm>
            <a:off x="6364288" y="5791200"/>
            <a:ext cx="2209800" cy="366713"/>
          </a:xfrm>
          <a:prstGeom prst="rect">
            <a:avLst/>
          </a:prstGeom>
          <a:noFill/>
          <a:ln w="9525">
            <a:noFill/>
            <a:miter lim="800000"/>
            <a:headEnd/>
            <a:tailEnd/>
          </a:ln>
        </p:spPr>
        <p:txBody>
          <a:bodyPr>
            <a:spAutoFit/>
          </a:bodyPr>
          <a:lstStyle/>
          <a:p>
            <a:pPr algn="ctr" eaLnBrk="0" hangingPunct="0">
              <a:spcBef>
                <a:spcPct val="50000"/>
              </a:spcBef>
            </a:pPr>
            <a:r>
              <a:rPr lang="en-US" i="1">
                <a:latin typeface="Georgia" pitchFamily="18" charset="0"/>
              </a:rPr>
              <a:t>Continued </a:t>
            </a:r>
            <a:r>
              <a:rPr lang="en-US">
                <a:latin typeface="Georgia" pitchFamily="18" charset="0"/>
                <a:sym typeface="Wingdings 3" pitchFamily="18" charset="2"/>
              </a:rPr>
              <a:t></a:t>
            </a:r>
            <a:endParaRPr lang="en-US">
              <a:latin typeface="Georgia" pitchFamily="18" charset="0"/>
              <a:sym typeface="MT Extra" pitchFamily="18" charset="2"/>
            </a:endParaRPr>
          </a:p>
        </p:txBody>
      </p:sp>
      <p:sp>
        <p:nvSpPr>
          <p:cNvPr id="29703" name="Line 7"/>
          <p:cNvSpPr>
            <a:spLocks noChangeShapeType="1"/>
          </p:cNvSpPr>
          <p:nvPr/>
        </p:nvSpPr>
        <p:spPr bwMode="auto">
          <a:xfrm>
            <a:off x="304800" y="2968287"/>
            <a:ext cx="2741613" cy="0"/>
          </a:xfrm>
          <a:prstGeom prst="line">
            <a:avLst/>
          </a:prstGeom>
          <a:noFill/>
          <a:ln w="28575">
            <a:solidFill>
              <a:schemeClr val="tx1"/>
            </a:solidFill>
            <a:round/>
            <a:headEnd/>
            <a:tailEnd/>
          </a:ln>
        </p:spPr>
        <p:txBody>
          <a:bodyPr/>
          <a:lstStyle/>
          <a:p>
            <a:endParaRPr lang="en-US"/>
          </a:p>
        </p:txBody>
      </p:sp>
      <p:sp>
        <p:nvSpPr>
          <p:cNvPr id="29704" name="Line 8"/>
          <p:cNvSpPr>
            <a:spLocks noChangeShapeType="1"/>
          </p:cNvSpPr>
          <p:nvPr/>
        </p:nvSpPr>
        <p:spPr bwMode="auto">
          <a:xfrm>
            <a:off x="3200400" y="3016250"/>
            <a:ext cx="2741613" cy="0"/>
          </a:xfrm>
          <a:prstGeom prst="line">
            <a:avLst/>
          </a:prstGeom>
          <a:noFill/>
          <a:ln w="28575">
            <a:solidFill>
              <a:schemeClr val="tx1"/>
            </a:solidFill>
            <a:round/>
            <a:headEnd/>
            <a:tailEnd/>
          </a:ln>
        </p:spPr>
        <p:txBody>
          <a:bodyPr/>
          <a:lstStyle/>
          <a:p>
            <a:endParaRPr lang="en-US"/>
          </a:p>
        </p:txBody>
      </p:sp>
      <p:sp>
        <p:nvSpPr>
          <p:cNvPr id="29705" name="Line 9"/>
          <p:cNvSpPr>
            <a:spLocks noChangeShapeType="1"/>
          </p:cNvSpPr>
          <p:nvPr/>
        </p:nvSpPr>
        <p:spPr bwMode="auto">
          <a:xfrm>
            <a:off x="6096000" y="3016250"/>
            <a:ext cx="2741613" cy="0"/>
          </a:xfrm>
          <a:prstGeom prst="line">
            <a:avLst/>
          </a:prstGeom>
          <a:noFill/>
          <a:ln w="28575">
            <a:solidFill>
              <a:schemeClr val="tx1"/>
            </a:solidFill>
            <a:round/>
            <a:headEnd/>
            <a:tailEnd/>
          </a:ln>
        </p:spPr>
        <p:txBody>
          <a:bodyPr/>
          <a:lstStyle/>
          <a:p>
            <a:endParaRPr lang="en-US"/>
          </a:p>
        </p:txBody>
      </p:sp>
      <p:sp>
        <p:nvSpPr>
          <p:cNvPr id="29706" name="Footer Placeholder 13"/>
          <p:cNvSpPr>
            <a:spLocks noGrp="1"/>
          </p:cNvSpPr>
          <p:nvPr>
            <p:ph type="ftr" sz="quarter" idx="11"/>
          </p:nvPr>
        </p:nvSpPr>
        <p:spPr>
          <a:noFill/>
        </p:spPr>
        <p:txBody>
          <a:bodyPr/>
          <a:lstStyle/>
          <a:p>
            <a:r>
              <a:rPr lang="en-US"/>
              <a:t>September 2011                                                                                                                                                 www.compliancereviewservices.com </a:t>
            </a:r>
          </a:p>
        </p:txBody>
      </p:sp>
      <p:sp>
        <p:nvSpPr>
          <p:cNvPr id="29707" name="Slide Number Placeholder 14"/>
          <p:cNvSpPr>
            <a:spLocks noGrp="1"/>
          </p:cNvSpPr>
          <p:nvPr>
            <p:ph type="sldNum" sz="quarter" idx="12"/>
          </p:nvPr>
        </p:nvSpPr>
        <p:spPr>
          <a:noFill/>
        </p:spPr>
        <p:txBody>
          <a:bodyPr/>
          <a:lstStyle/>
          <a:p>
            <a:fld id="{80F72230-7B17-4B0E-8BDB-12397FD60072}" type="slidenum">
              <a:rPr lang="en-US" smtClean="0"/>
              <a:pPr/>
              <a:t>29</a:t>
            </a:fld>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152400" y="1600200"/>
            <a:ext cx="8763000" cy="990600"/>
          </a:xfrm>
        </p:spPr>
        <p:txBody>
          <a:bodyPr wrap="square" anchor="ctr">
            <a:normAutofit/>
          </a:bodyPr>
          <a:lstStyle/>
          <a:p>
            <a:r>
              <a:rPr lang="en-US" sz="3300"/>
              <a:t>11210 </a:t>
            </a:r>
            <a:r>
              <a:rPr lang="en-US" sz="3300" err="1"/>
              <a:t>Steeplecrest</a:t>
            </a:r>
            <a:r>
              <a:rPr lang="en-US" sz="3300"/>
              <a:t> Drive Suite #120 </a:t>
            </a:r>
          </a:p>
        </p:txBody>
      </p:sp>
      <p:pic>
        <p:nvPicPr>
          <p:cNvPr id="3" name="Picture 2" descr="A brick building with trees in front&#10;&#10;Description automatically generated with low confidence">
            <a:extLst>
              <a:ext uri="{FF2B5EF4-FFF2-40B4-BE49-F238E27FC236}">
                <a16:creationId xmlns:a16="http://schemas.microsoft.com/office/drawing/2014/main" id="{32648385-85E8-428E-8EC4-2E51304D7E72}"/>
              </a:ext>
            </a:extLst>
          </p:cNvPr>
          <p:cNvPicPr>
            <a:picLocks noChangeAspect="1"/>
          </p:cNvPicPr>
          <p:nvPr/>
        </p:nvPicPr>
        <p:blipFill rotWithShape="1">
          <a:blip r:embed="rId2">
            <a:extLst>
              <a:ext uri="{28A0092B-C50C-407E-A947-70E740481C1C}">
                <a14:useLocalDpi xmlns:a14="http://schemas.microsoft.com/office/drawing/2010/main" val="0"/>
              </a:ext>
            </a:extLst>
          </a:blip>
          <a:srcRect t="621" r="2" b="2"/>
          <a:stretch/>
        </p:blipFill>
        <p:spPr>
          <a:xfrm>
            <a:off x="152400" y="2590800"/>
            <a:ext cx="8763000" cy="3657600"/>
          </a:xfrm>
          <a:prstGeom prst="rect">
            <a:avLst/>
          </a:prstGeom>
          <a:noFill/>
        </p:spPr>
      </p:pic>
      <p:sp>
        <p:nvSpPr>
          <p:cNvPr id="6148" name="Footer Placeholder 8"/>
          <p:cNvSpPr>
            <a:spLocks noGrp="1"/>
          </p:cNvSpPr>
          <p:nvPr>
            <p:ph type="ftr" sz="quarter" idx="11"/>
          </p:nvPr>
        </p:nvSpPr>
        <p:spPr>
          <a:xfrm>
            <a:off x="5943600" y="6248400"/>
            <a:ext cx="2971800" cy="457200"/>
          </a:xfrm>
        </p:spPr>
        <p:txBody>
          <a:bodyPr wrap="square" anchor="t">
            <a:normAutofit/>
          </a:bodyPr>
          <a:lstStyle/>
          <a:p>
            <a:pPr>
              <a:spcAft>
                <a:spcPts val="600"/>
              </a:spcAft>
            </a:pPr>
            <a:r>
              <a:rPr lang="en-US"/>
              <a:t>September 2011                                                                                                                                                 www.compliancereviewservices.com </a:t>
            </a:r>
          </a:p>
        </p:txBody>
      </p:sp>
      <p:sp>
        <p:nvSpPr>
          <p:cNvPr id="6149" name="Slide Number Placeholder 9"/>
          <p:cNvSpPr>
            <a:spLocks noGrp="1"/>
          </p:cNvSpPr>
          <p:nvPr>
            <p:ph type="sldNum" sz="quarter" idx="12"/>
          </p:nvPr>
        </p:nvSpPr>
        <p:spPr>
          <a:xfrm>
            <a:off x="1295400" y="6248400"/>
            <a:ext cx="1295400" cy="457200"/>
          </a:xfrm>
        </p:spPr>
        <p:txBody>
          <a:bodyPr wrap="square" anchor="t">
            <a:normAutofit/>
          </a:bodyPr>
          <a:lstStyle/>
          <a:p>
            <a:pPr>
              <a:spcAft>
                <a:spcPts val="600"/>
              </a:spcAft>
            </a:pPr>
            <a:fld id="{77234B10-E1B6-402D-A7DA-96E8027088BE}" type="slidenum">
              <a:rPr lang="en-US" smtClean="0"/>
              <a:pPr>
                <a:spcAft>
                  <a:spcPts val="600"/>
                </a:spcAft>
              </a:pPr>
              <a:t>3</a:t>
            </a:fld>
            <a:endParaRPr lang="en-US"/>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pPr eaLnBrk="1" hangingPunct="1"/>
            <a:r>
              <a:rPr lang="en-US" sz="3200"/>
              <a:t>Medicare Initial Survey Process, </a:t>
            </a:r>
            <a:r>
              <a:rPr lang="en-US" sz="2800">
                <a:latin typeface="Arial" charset="0"/>
              </a:rPr>
              <a:t>cont’d</a:t>
            </a:r>
          </a:p>
        </p:txBody>
      </p:sp>
      <p:sp>
        <p:nvSpPr>
          <p:cNvPr id="30723" name="Rectangle 3"/>
          <p:cNvSpPr>
            <a:spLocks noGrp="1" noChangeArrowheads="1"/>
          </p:cNvSpPr>
          <p:nvPr>
            <p:ph type="body" sz="half" idx="1"/>
          </p:nvPr>
        </p:nvSpPr>
        <p:spPr>
          <a:xfrm>
            <a:off x="304800" y="2590800"/>
            <a:ext cx="2741613" cy="3657600"/>
          </a:xfrm>
          <a:solidFill>
            <a:schemeClr val="hlink"/>
          </a:solidFill>
        </p:spPr>
        <p:txBody>
          <a:bodyPr/>
          <a:lstStyle/>
          <a:p>
            <a:pPr indent="-228600" eaLnBrk="1" hangingPunct="1">
              <a:lnSpc>
                <a:spcPct val="80000"/>
              </a:lnSpc>
              <a:spcAft>
                <a:spcPct val="20000"/>
              </a:spcAft>
              <a:buFontTx/>
              <a:buNone/>
            </a:pPr>
            <a:r>
              <a:rPr lang="en-US" sz="2400" b="1"/>
              <a:t>Patient Care</a:t>
            </a:r>
          </a:p>
          <a:p>
            <a:pPr indent="-228600" eaLnBrk="1" hangingPunct="1">
              <a:lnSpc>
                <a:spcPct val="80000"/>
              </a:lnSpc>
            </a:pPr>
            <a:r>
              <a:rPr lang="en-US" sz="2400"/>
              <a:t>Do a new SOC assessment on all patients at next visit once you have passed the survey</a:t>
            </a:r>
          </a:p>
          <a:p>
            <a:pPr indent="-228600" eaLnBrk="1" hangingPunct="1">
              <a:lnSpc>
                <a:spcPct val="80000"/>
              </a:lnSpc>
            </a:pPr>
            <a:r>
              <a:rPr lang="en-US" sz="2400"/>
              <a:t>Collect OASIS at all time points</a:t>
            </a:r>
          </a:p>
        </p:txBody>
      </p:sp>
      <p:sp>
        <p:nvSpPr>
          <p:cNvPr id="30724" name="Rectangle 4"/>
          <p:cNvSpPr>
            <a:spLocks noGrp="1" noChangeArrowheads="1"/>
          </p:cNvSpPr>
          <p:nvPr>
            <p:ph type="body" sz="half" idx="2"/>
          </p:nvPr>
        </p:nvSpPr>
        <p:spPr>
          <a:xfrm>
            <a:off x="3201988" y="2590800"/>
            <a:ext cx="2741612" cy="3657600"/>
          </a:xfrm>
          <a:solidFill>
            <a:schemeClr val="hlink"/>
          </a:solidFill>
        </p:spPr>
        <p:txBody>
          <a:bodyPr/>
          <a:lstStyle/>
          <a:p>
            <a:pPr indent="-228600" eaLnBrk="1" hangingPunct="1">
              <a:lnSpc>
                <a:spcPct val="80000"/>
              </a:lnSpc>
              <a:spcAft>
                <a:spcPct val="20000"/>
              </a:spcAft>
              <a:buFontTx/>
              <a:buNone/>
            </a:pPr>
            <a:r>
              <a:rPr lang="en-US" sz="2400" b="1" dirty="0"/>
              <a:t>Receive</a:t>
            </a:r>
          </a:p>
          <a:p>
            <a:pPr indent="-228600" eaLnBrk="1" hangingPunct="1">
              <a:lnSpc>
                <a:spcPct val="80000"/>
              </a:lnSpc>
            </a:pPr>
            <a:r>
              <a:rPr lang="en-US" sz="2400" dirty="0"/>
              <a:t>HHA and State Agency receive Medicare provider number from CMS</a:t>
            </a:r>
          </a:p>
          <a:p>
            <a:pPr indent="-228600" eaLnBrk="1" hangingPunct="1">
              <a:lnSpc>
                <a:spcPct val="80000"/>
              </a:lnSpc>
            </a:pPr>
            <a:r>
              <a:rPr lang="en-US" sz="2400" dirty="0"/>
              <a:t>Permanent OASIS user ID issued by State agency</a:t>
            </a:r>
          </a:p>
        </p:txBody>
      </p:sp>
      <p:sp>
        <p:nvSpPr>
          <p:cNvPr id="30725" name="Rectangle 5"/>
          <p:cNvSpPr>
            <a:spLocks noChangeArrowheads="1"/>
          </p:cNvSpPr>
          <p:nvPr/>
        </p:nvSpPr>
        <p:spPr bwMode="auto">
          <a:xfrm>
            <a:off x="6097588" y="2590800"/>
            <a:ext cx="2741612" cy="3657600"/>
          </a:xfrm>
          <a:prstGeom prst="rect">
            <a:avLst/>
          </a:prstGeom>
          <a:solidFill>
            <a:schemeClr val="hlink"/>
          </a:solidFill>
          <a:ln w="9525">
            <a:noFill/>
            <a:miter lim="800000"/>
            <a:headEnd/>
            <a:tailEnd/>
          </a:ln>
        </p:spPr>
        <p:txBody>
          <a:bodyPr/>
          <a:lstStyle/>
          <a:p>
            <a:pPr marL="342900" indent="-228600">
              <a:spcBef>
                <a:spcPct val="20000"/>
              </a:spcBef>
              <a:spcAft>
                <a:spcPct val="20000"/>
              </a:spcAft>
            </a:pPr>
            <a:r>
              <a:rPr lang="en-US" sz="2000" b="1" dirty="0">
                <a:latin typeface="Georgia" pitchFamily="18" charset="0"/>
              </a:rPr>
              <a:t>Request</a:t>
            </a:r>
            <a:endParaRPr lang="en-US" sz="1600" dirty="0">
              <a:latin typeface="Georgia" pitchFamily="18" charset="0"/>
            </a:endParaRPr>
          </a:p>
          <a:p>
            <a:pPr marL="342900" indent="-228600">
              <a:spcBef>
                <a:spcPct val="20000"/>
              </a:spcBef>
              <a:buFontTx/>
              <a:buChar char="•"/>
            </a:pPr>
            <a:r>
              <a:rPr lang="en-US" sz="2000" dirty="0">
                <a:latin typeface="Georgia" pitchFamily="18" charset="0"/>
              </a:rPr>
              <a:t>Request MDCN account</a:t>
            </a:r>
          </a:p>
          <a:p>
            <a:pPr marL="342900" indent="-228600">
              <a:spcBef>
                <a:spcPct val="20000"/>
              </a:spcBef>
              <a:buFontTx/>
              <a:buChar char="•"/>
            </a:pPr>
            <a:r>
              <a:rPr lang="en-US" sz="1600" dirty="0">
                <a:latin typeface="Georgia" pitchFamily="18" charset="0"/>
              </a:rPr>
              <a:t>Hospice has a slightly different procedure </a:t>
            </a:r>
          </a:p>
        </p:txBody>
      </p:sp>
      <p:sp>
        <p:nvSpPr>
          <p:cNvPr id="30726" name="Line 7"/>
          <p:cNvSpPr>
            <a:spLocks noChangeShapeType="1"/>
          </p:cNvSpPr>
          <p:nvPr/>
        </p:nvSpPr>
        <p:spPr bwMode="auto">
          <a:xfrm>
            <a:off x="304800" y="3016250"/>
            <a:ext cx="2741613" cy="0"/>
          </a:xfrm>
          <a:prstGeom prst="line">
            <a:avLst/>
          </a:prstGeom>
          <a:noFill/>
          <a:ln w="28575">
            <a:solidFill>
              <a:schemeClr val="tx1"/>
            </a:solidFill>
            <a:round/>
            <a:headEnd/>
            <a:tailEnd/>
          </a:ln>
        </p:spPr>
        <p:txBody>
          <a:bodyPr/>
          <a:lstStyle/>
          <a:p>
            <a:endParaRPr lang="en-US"/>
          </a:p>
        </p:txBody>
      </p:sp>
      <p:sp>
        <p:nvSpPr>
          <p:cNvPr id="30727" name="Line 8"/>
          <p:cNvSpPr>
            <a:spLocks noChangeShapeType="1"/>
          </p:cNvSpPr>
          <p:nvPr/>
        </p:nvSpPr>
        <p:spPr bwMode="auto">
          <a:xfrm>
            <a:off x="3200400" y="3016250"/>
            <a:ext cx="2741613" cy="0"/>
          </a:xfrm>
          <a:prstGeom prst="line">
            <a:avLst/>
          </a:prstGeom>
          <a:noFill/>
          <a:ln w="28575">
            <a:solidFill>
              <a:schemeClr val="tx1"/>
            </a:solidFill>
            <a:round/>
            <a:headEnd/>
            <a:tailEnd/>
          </a:ln>
        </p:spPr>
        <p:txBody>
          <a:bodyPr/>
          <a:lstStyle/>
          <a:p>
            <a:endParaRPr lang="en-US"/>
          </a:p>
        </p:txBody>
      </p:sp>
      <p:sp>
        <p:nvSpPr>
          <p:cNvPr id="30728" name="Line 9"/>
          <p:cNvSpPr>
            <a:spLocks noChangeShapeType="1"/>
          </p:cNvSpPr>
          <p:nvPr/>
        </p:nvSpPr>
        <p:spPr bwMode="auto">
          <a:xfrm>
            <a:off x="6096000" y="3016250"/>
            <a:ext cx="2741613" cy="0"/>
          </a:xfrm>
          <a:prstGeom prst="line">
            <a:avLst/>
          </a:prstGeom>
          <a:noFill/>
          <a:ln w="28575">
            <a:solidFill>
              <a:schemeClr val="tx1"/>
            </a:solidFill>
            <a:round/>
            <a:headEnd/>
            <a:tailEnd/>
          </a:ln>
        </p:spPr>
        <p:txBody>
          <a:bodyPr/>
          <a:lstStyle/>
          <a:p>
            <a:endParaRPr lang="en-US"/>
          </a:p>
        </p:txBody>
      </p:sp>
      <p:sp>
        <p:nvSpPr>
          <p:cNvPr id="30729" name="Text Box 6"/>
          <p:cNvSpPr txBox="1">
            <a:spLocks noChangeArrowheads="1"/>
          </p:cNvSpPr>
          <p:nvPr/>
        </p:nvSpPr>
        <p:spPr bwMode="auto">
          <a:xfrm>
            <a:off x="6526838" y="4675120"/>
            <a:ext cx="1712912" cy="738664"/>
          </a:xfrm>
          <a:prstGeom prst="rect">
            <a:avLst/>
          </a:prstGeom>
          <a:noFill/>
          <a:ln w="9525">
            <a:noFill/>
            <a:miter lim="800000"/>
            <a:headEnd/>
            <a:tailEnd/>
          </a:ln>
        </p:spPr>
        <p:txBody>
          <a:bodyPr>
            <a:spAutoFit/>
          </a:bodyPr>
          <a:lstStyle/>
          <a:p>
            <a:pPr algn="ctr" eaLnBrk="0" hangingPunct="0">
              <a:spcBef>
                <a:spcPct val="50000"/>
              </a:spcBef>
            </a:pPr>
            <a:r>
              <a:rPr lang="en-US" sz="1400" dirty="0">
                <a:latin typeface="Georgia" pitchFamily="18" charset="0"/>
              </a:rPr>
              <a:t>Begin monthly submissions – wait for ADRs to come </a:t>
            </a:r>
          </a:p>
        </p:txBody>
      </p:sp>
      <p:sp>
        <p:nvSpPr>
          <p:cNvPr id="30730" name="Text Box 11"/>
          <p:cNvSpPr txBox="1">
            <a:spLocks noChangeArrowheads="1"/>
          </p:cNvSpPr>
          <p:nvPr/>
        </p:nvSpPr>
        <p:spPr bwMode="auto">
          <a:xfrm>
            <a:off x="6364288" y="5791200"/>
            <a:ext cx="2209800" cy="366713"/>
          </a:xfrm>
          <a:prstGeom prst="rect">
            <a:avLst/>
          </a:prstGeom>
          <a:noFill/>
          <a:ln w="9525">
            <a:noFill/>
            <a:miter lim="800000"/>
            <a:headEnd/>
            <a:tailEnd/>
          </a:ln>
        </p:spPr>
        <p:txBody>
          <a:bodyPr>
            <a:spAutoFit/>
          </a:bodyPr>
          <a:lstStyle/>
          <a:p>
            <a:pPr algn="ctr" eaLnBrk="0" hangingPunct="0">
              <a:spcBef>
                <a:spcPct val="50000"/>
              </a:spcBef>
            </a:pPr>
            <a:r>
              <a:rPr lang="en-US" i="1">
                <a:latin typeface="Georgia" pitchFamily="18" charset="0"/>
              </a:rPr>
              <a:t>Complete!</a:t>
            </a:r>
          </a:p>
        </p:txBody>
      </p:sp>
      <p:sp>
        <p:nvSpPr>
          <p:cNvPr id="30731" name="Rectangle 12"/>
          <p:cNvSpPr>
            <a:spLocks noChangeArrowheads="1"/>
          </p:cNvSpPr>
          <p:nvPr/>
        </p:nvSpPr>
        <p:spPr bwMode="auto">
          <a:xfrm>
            <a:off x="6477000" y="4599714"/>
            <a:ext cx="1905000" cy="1066800"/>
          </a:xfrm>
          <a:prstGeom prst="rect">
            <a:avLst/>
          </a:prstGeom>
          <a:noFill/>
          <a:ln w="19050">
            <a:solidFill>
              <a:schemeClr val="tx1"/>
            </a:solidFill>
            <a:miter lim="800000"/>
            <a:headEnd/>
            <a:tailEnd/>
          </a:ln>
        </p:spPr>
        <p:txBody>
          <a:bodyPr wrap="none" anchor="ctr"/>
          <a:lstStyle/>
          <a:p>
            <a:pPr eaLnBrk="0" hangingPunct="0"/>
            <a:endParaRPr lang="en-US"/>
          </a:p>
        </p:txBody>
      </p:sp>
      <p:sp>
        <p:nvSpPr>
          <p:cNvPr id="30732" name="Footer Placeholder 15"/>
          <p:cNvSpPr>
            <a:spLocks noGrp="1"/>
          </p:cNvSpPr>
          <p:nvPr>
            <p:ph type="ftr" sz="quarter" idx="11"/>
          </p:nvPr>
        </p:nvSpPr>
        <p:spPr>
          <a:noFill/>
        </p:spPr>
        <p:txBody>
          <a:bodyPr/>
          <a:lstStyle/>
          <a:p>
            <a:r>
              <a:rPr lang="en-US"/>
              <a:t>September 2011                                                                                                                                                 www.compliancereviewservices.com </a:t>
            </a:r>
          </a:p>
        </p:txBody>
      </p:sp>
      <p:sp>
        <p:nvSpPr>
          <p:cNvPr id="30733" name="Slide Number Placeholder 16"/>
          <p:cNvSpPr>
            <a:spLocks noGrp="1"/>
          </p:cNvSpPr>
          <p:nvPr>
            <p:ph type="sldNum" sz="quarter" idx="12"/>
          </p:nvPr>
        </p:nvSpPr>
        <p:spPr>
          <a:noFill/>
        </p:spPr>
        <p:txBody>
          <a:bodyPr/>
          <a:lstStyle/>
          <a:p>
            <a:fld id="{86D00328-1397-40FB-B5EA-B585CCCD35C9}" type="slidenum">
              <a:rPr lang="en-US" smtClean="0"/>
              <a:pPr/>
              <a:t>30</a:t>
            </a:fld>
            <a:endParaRPr lang="en-US"/>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lstStyle/>
          <a:p>
            <a:pPr eaLnBrk="1" hangingPunct="1"/>
            <a:r>
              <a:rPr lang="en-US" dirty="0"/>
              <a:t>Our Staff</a:t>
            </a:r>
          </a:p>
        </p:txBody>
      </p:sp>
      <p:sp>
        <p:nvSpPr>
          <p:cNvPr id="31747" name="Rectangle 3"/>
          <p:cNvSpPr>
            <a:spLocks noGrp="1" noChangeArrowheads="1"/>
          </p:cNvSpPr>
          <p:nvPr>
            <p:ph type="body" idx="1"/>
          </p:nvPr>
        </p:nvSpPr>
        <p:spPr/>
        <p:txBody>
          <a:bodyPr/>
          <a:lstStyle/>
          <a:p>
            <a:pPr eaLnBrk="1" hangingPunct="1">
              <a:lnSpc>
                <a:spcPct val="95000"/>
              </a:lnSpc>
            </a:pPr>
            <a:r>
              <a:rPr lang="en-US" sz="1600" b="1" dirty="0"/>
              <a:t>Kimberley Kelly, RN, BSN, LNC – </a:t>
            </a:r>
            <a:r>
              <a:rPr lang="en-US" sz="1600" dirty="0"/>
              <a:t>CEO &amp; Senior Consultant</a:t>
            </a:r>
          </a:p>
          <a:p>
            <a:pPr eaLnBrk="1" hangingPunct="1">
              <a:lnSpc>
                <a:spcPct val="95000"/>
              </a:lnSpc>
            </a:pPr>
            <a:r>
              <a:rPr lang="en-US" sz="1600" b="1" dirty="0"/>
              <a:t>Janice M. Johnson-</a:t>
            </a:r>
            <a:r>
              <a:rPr lang="en-US" sz="1600" b="1" dirty="0" err="1"/>
              <a:t>Umezulike</a:t>
            </a:r>
            <a:r>
              <a:rPr lang="en-US" sz="1600" b="1" dirty="0"/>
              <a:t>, RN, BSN, MN, CNS, DNS – </a:t>
            </a:r>
            <a:r>
              <a:rPr lang="en-US" sz="1600" dirty="0"/>
              <a:t>Education Coordinator</a:t>
            </a:r>
          </a:p>
          <a:p>
            <a:pPr eaLnBrk="1" hangingPunct="1">
              <a:lnSpc>
                <a:spcPct val="95000"/>
              </a:lnSpc>
            </a:pPr>
            <a:r>
              <a:rPr lang="en-US" sz="1600" b="1" dirty="0"/>
              <a:t>Connie Almendarez RN – </a:t>
            </a:r>
            <a:r>
              <a:rPr lang="en-US" sz="1600" dirty="0"/>
              <a:t>Consultant </a:t>
            </a:r>
          </a:p>
          <a:p>
            <a:pPr eaLnBrk="1" hangingPunct="1">
              <a:lnSpc>
                <a:spcPct val="95000"/>
              </a:lnSpc>
            </a:pPr>
            <a:r>
              <a:rPr lang="en-US" sz="1600" b="1" dirty="0"/>
              <a:t>Leigh Duong</a:t>
            </a:r>
            <a:r>
              <a:rPr lang="en-US" sz="1600" dirty="0"/>
              <a:t>- Administrative Assistant, Start Up Productions</a:t>
            </a:r>
          </a:p>
          <a:p>
            <a:pPr eaLnBrk="1" hangingPunct="1">
              <a:lnSpc>
                <a:spcPct val="95000"/>
              </a:lnSpc>
            </a:pPr>
            <a:r>
              <a:rPr lang="en-US" sz="1600" b="1" dirty="0"/>
              <a:t>Nurse Consultants</a:t>
            </a:r>
          </a:p>
          <a:p>
            <a:pPr lvl="1" eaLnBrk="1" hangingPunct="1">
              <a:lnSpc>
                <a:spcPct val="95000"/>
              </a:lnSpc>
            </a:pPr>
            <a:r>
              <a:rPr lang="en-US" sz="1600" dirty="0"/>
              <a:t>Kimberley Kelly, CEO and Senior Consultant</a:t>
            </a:r>
          </a:p>
          <a:p>
            <a:pPr lvl="1" eaLnBrk="1" hangingPunct="1">
              <a:lnSpc>
                <a:spcPct val="95000"/>
              </a:lnSpc>
            </a:pPr>
            <a:r>
              <a:rPr lang="en-US" sz="1600" dirty="0"/>
              <a:t>Connie Almendarez RN- Nurse Consultant</a:t>
            </a:r>
          </a:p>
          <a:p>
            <a:pPr lvl="1" eaLnBrk="1" hangingPunct="1">
              <a:lnSpc>
                <a:spcPct val="95000"/>
              </a:lnSpc>
            </a:pPr>
            <a:r>
              <a:rPr lang="en-US" sz="1600" dirty="0"/>
              <a:t>Tally Breitstein MSN BSN RN – Consultant </a:t>
            </a:r>
          </a:p>
          <a:p>
            <a:pPr lvl="1" eaLnBrk="1" hangingPunct="1">
              <a:lnSpc>
                <a:spcPct val="95000"/>
              </a:lnSpc>
            </a:pPr>
            <a:endParaRPr lang="en-US" sz="1600" dirty="0"/>
          </a:p>
          <a:p>
            <a:pPr lvl="1" eaLnBrk="1" hangingPunct="1">
              <a:lnSpc>
                <a:spcPct val="95000"/>
              </a:lnSpc>
            </a:pPr>
            <a:endParaRPr lang="en-US" sz="1600" dirty="0"/>
          </a:p>
          <a:p>
            <a:pPr lvl="1" eaLnBrk="1" hangingPunct="1">
              <a:lnSpc>
                <a:spcPct val="95000"/>
              </a:lnSpc>
            </a:pPr>
            <a:endParaRPr lang="en-US" sz="900" dirty="0"/>
          </a:p>
          <a:p>
            <a:pPr lvl="1" eaLnBrk="1" hangingPunct="1">
              <a:lnSpc>
                <a:spcPct val="95000"/>
              </a:lnSpc>
            </a:pPr>
            <a:endParaRPr lang="en-US" sz="900" dirty="0"/>
          </a:p>
        </p:txBody>
      </p:sp>
      <p:sp>
        <p:nvSpPr>
          <p:cNvPr id="31748" name="Footer Placeholder 7"/>
          <p:cNvSpPr>
            <a:spLocks noGrp="1"/>
          </p:cNvSpPr>
          <p:nvPr>
            <p:ph type="ftr" sz="quarter" idx="11"/>
          </p:nvPr>
        </p:nvSpPr>
        <p:spPr>
          <a:noFill/>
        </p:spPr>
        <p:txBody>
          <a:bodyPr/>
          <a:lstStyle/>
          <a:p>
            <a:r>
              <a:rPr lang="en-US" dirty="0"/>
              <a:t>www.compliancereviewservices.com </a:t>
            </a:r>
          </a:p>
        </p:txBody>
      </p:sp>
      <p:sp>
        <p:nvSpPr>
          <p:cNvPr id="31749" name="Slide Number Placeholder 8"/>
          <p:cNvSpPr>
            <a:spLocks noGrp="1"/>
          </p:cNvSpPr>
          <p:nvPr>
            <p:ph type="sldNum" sz="quarter" idx="12"/>
          </p:nvPr>
        </p:nvSpPr>
        <p:spPr>
          <a:noFill/>
        </p:spPr>
        <p:txBody>
          <a:bodyPr/>
          <a:lstStyle/>
          <a:p>
            <a:fld id="{8B41E8CB-7E9F-40D5-95FE-150F02EB60C0}" type="slidenum">
              <a:rPr lang="en-US" smtClean="0"/>
              <a:pPr/>
              <a:t>31</a:t>
            </a:fld>
            <a:endParaRPr lang="en-US"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p:txBody>
          <a:bodyPr/>
          <a:lstStyle/>
          <a:p>
            <a:pPr eaLnBrk="1" hangingPunct="1"/>
            <a:r>
              <a:rPr lang="en-US" sz="3200"/>
              <a:t>Why Choose Our Consulting Firm over Our Competitors?</a:t>
            </a:r>
          </a:p>
        </p:txBody>
      </p:sp>
      <p:sp>
        <p:nvSpPr>
          <p:cNvPr id="48131" name="Rectangle 3"/>
          <p:cNvSpPr>
            <a:spLocks noGrp="1" noChangeArrowheads="1"/>
          </p:cNvSpPr>
          <p:nvPr>
            <p:ph type="body" idx="1"/>
          </p:nvPr>
        </p:nvSpPr>
        <p:spPr/>
        <p:txBody>
          <a:bodyPr/>
          <a:lstStyle/>
          <a:p>
            <a:pPr marL="573088" indent="-573088" eaLnBrk="1" hangingPunct="1">
              <a:buFontTx/>
              <a:buNone/>
            </a:pPr>
            <a:r>
              <a:rPr lang="en-US" sz="2400" u="sng"/>
              <a:t>Our Top Ten List</a:t>
            </a:r>
          </a:p>
          <a:p>
            <a:pPr marL="573088" indent="-573088" eaLnBrk="1" hangingPunct="1">
              <a:buFontTx/>
              <a:buNone/>
            </a:pPr>
            <a:r>
              <a:rPr lang="en-US" sz="2400"/>
              <a:t>10.	Customer service is our primary focus.</a:t>
            </a:r>
          </a:p>
          <a:p>
            <a:pPr marL="573088" indent="-573088" eaLnBrk="1" hangingPunct="1">
              <a:buFontTx/>
              <a:buNone/>
            </a:pPr>
            <a:r>
              <a:rPr lang="en-US" sz="2400"/>
              <a:t>9.	We offer free phone and e-mail consultative support.</a:t>
            </a:r>
          </a:p>
          <a:p>
            <a:pPr marL="573088" indent="-573088" eaLnBrk="1" hangingPunct="1">
              <a:buFontTx/>
              <a:buNone/>
            </a:pPr>
            <a:r>
              <a:rPr lang="en-US" sz="2400"/>
              <a:t>8.	We have over 10+ years of proven success with our clients.</a:t>
            </a:r>
          </a:p>
          <a:p>
            <a:pPr marL="573088" indent="-573088" eaLnBrk="1" hangingPunct="1">
              <a:buFontTx/>
              <a:buNone/>
            </a:pPr>
            <a:r>
              <a:rPr lang="en-US" sz="2400"/>
              <a:t>7.	We have over 150 years of nursing experience within our staff.</a:t>
            </a:r>
          </a:p>
          <a:p>
            <a:pPr marL="573088" indent="-573088" eaLnBrk="1" hangingPunct="1">
              <a:buFontTx/>
              <a:buNone/>
            </a:pPr>
            <a:r>
              <a:rPr lang="en-US" sz="2400"/>
              <a:t>6.	We have several former state surveyors and a DADS enforcement monitor on our staff.</a:t>
            </a:r>
          </a:p>
        </p:txBody>
      </p:sp>
      <p:grpSp>
        <p:nvGrpSpPr>
          <p:cNvPr id="48132" name="Group 90"/>
          <p:cNvGrpSpPr>
            <a:grpSpLocks/>
          </p:cNvGrpSpPr>
          <p:nvPr/>
        </p:nvGrpSpPr>
        <p:grpSpPr bwMode="auto">
          <a:xfrm>
            <a:off x="325438" y="5953125"/>
            <a:ext cx="5048250" cy="676275"/>
            <a:chOff x="205" y="3750"/>
            <a:chExt cx="3180" cy="426"/>
          </a:xfrm>
        </p:grpSpPr>
        <p:sp>
          <p:nvSpPr>
            <p:cNvPr id="48135" name="Text Box 48"/>
            <p:cNvSpPr txBox="1">
              <a:spLocks noChangeArrowheads="1"/>
            </p:cNvSpPr>
            <p:nvPr/>
          </p:nvSpPr>
          <p:spPr bwMode="auto">
            <a:xfrm>
              <a:off x="576" y="3750"/>
              <a:ext cx="2809" cy="426"/>
            </a:xfrm>
            <a:prstGeom prst="rect">
              <a:avLst/>
            </a:prstGeom>
            <a:noFill/>
            <a:ln w="9525">
              <a:noFill/>
              <a:miter lim="800000"/>
              <a:headEnd/>
              <a:tailEnd/>
            </a:ln>
          </p:spPr>
          <p:txBody>
            <a:bodyPr/>
            <a:lstStyle/>
            <a:p>
              <a:pPr eaLnBrk="0" hangingPunct="0"/>
              <a:r>
                <a:rPr lang="en-US" sz="4000" i="1">
                  <a:solidFill>
                    <a:srgbClr val="C2CCDB"/>
                  </a:solidFill>
                  <a:latin typeface="Californian FB" pitchFamily="18" charset="0"/>
                </a:rPr>
                <a:t>We </a:t>
              </a:r>
              <a:r>
                <a:rPr lang="en-US" sz="3200" i="1">
                  <a:solidFill>
                    <a:srgbClr val="FFFFFF"/>
                  </a:solidFill>
                  <a:latin typeface="Californian FB" pitchFamily="18" charset="0"/>
                </a:rPr>
                <a:t>.</a:t>
              </a:r>
              <a:r>
                <a:rPr lang="en-US" sz="4000" i="1">
                  <a:solidFill>
                    <a:srgbClr val="C2CCDB"/>
                  </a:solidFill>
                  <a:latin typeface="Californian FB" pitchFamily="18" charset="0"/>
                </a:rPr>
                <a:t>Care </a:t>
              </a:r>
              <a:r>
                <a:rPr lang="en-US" sz="2800" i="1">
                  <a:solidFill>
                    <a:srgbClr val="FFFFFF"/>
                  </a:solidFill>
                  <a:latin typeface="Californian FB" pitchFamily="18" charset="0"/>
                </a:rPr>
                <a:t>.</a:t>
              </a:r>
              <a:r>
                <a:rPr lang="en-US" sz="4000" i="1">
                  <a:solidFill>
                    <a:srgbClr val="C2CCDB"/>
                  </a:solidFill>
                  <a:latin typeface="Californian FB" pitchFamily="18" charset="0"/>
                </a:rPr>
                <a:t>Campaign</a:t>
              </a:r>
              <a:endParaRPr lang="en-US" sz="1400"/>
            </a:p>
          </p:txBody>
        </p:sp>
        <p:grpSp>
          <p:nvGrpSpPr>
            <p:cNvPr id="48136" name="Group 49"/>
            <p:cNvGrpSpPr>
              <a:grpSpLocks noChangeAspect="1"/>
            </p:cNvGrpSpPr>
            <p:nvPr/>
          </p:nvGrpSpPr>
          <p:grpSpPr bwMode="auto">
            <a:xfrm>
              <a:off x="205" y="3792"/>
              <a:ext cx="372" cy="377"/>
              <a:chOff x="0" y="0"/>
              <a:chExt cx="1492" cy="1512"/>
            </a:xfrm>
          </p:grpSpPr>
          <p:sp>
            <p:nvSpPr>
              <p:cNvPr id="48137" name="AutoShape 50"/>
              <p:cNvSpPr>
                <a:spLocks noChangeAspect="1" noChangeArrowheads="1"/>
              </p:cNvSpPr>
              <p:nvPr/>
            </p:nvSpPr>
            <p:spPr bwMode="auto">
              <a:xfrm>
                <a:off x="0" y="0"/>
                <a:ext cx="1492" cy="1512"/>
              </a:xfrm>
              <a:prstGeom prst="rect">
                <a:avLst/>
              </a:prstGeom>
              <a:noFill/>
              <a:ln w="9525">
                <a:noFill/>
                <a:miter lim="800000"/>
                <a:headEnd/>
                <a:tailEnd/>
              </a:ln>
            </p:spPr>
            <p:txBody>
              <a:bodyPr/>
              <a:lstStyle/>
              <a:p>
                <a:pPr eaLnBrk="0" hangingPunct="0"/>
                <a:endParaRPr lang="en-US"/>
              </a:p>
            </p:txBody>
          </p:sp>
          <p:grpSp>
            <p:nvGrpSpPr>
              <p:cNvPr id="48138" name="Group 51"/>
              <p:cNvGrpSpPr>
                <a:grpSpLocks/>
              </p:cNvGrpSpPr>
              <p:nvPr/>
            </p:nvGrpSpPr>
            <p:grpSpPr bwMode="auto">
              <a:xfrm>
                <a:off x="0" y="28"/>
                <a:ext cx="1352" cy="1346"/>
                <a:chOff x="0" y="28"/>
                <a:chExt cx="1802" cy="1794"/>
              </a:xfrm>
            </p:grpSpPr>
            <p:sp>
              <p:nvSpPr>
                <p:cNvPr id="48139" name="Freeform 52"/>
                <p:cNvSpPr>
                  <a:spLocks/>
                </p:cNvSpPr>
                <p:nvPr/>
              </p:nvSpPr>
              <p:spPr bwMode="auto">
                <a:xfrm>
                  <a:off x="40" y="190"/>
                  <a:ext cx="1745" cy="1632"/>
                </a:xfrm>
                <a:custGeom>
                  <a:avLst/>
                  <a:gdLst>
                    <a:gd name="T0" fmla="*/ 810 w 1745"/>
                    <a:gd name="T1" fmla="*/ 5 h 1632"/>
                    <a:gd name="T2" fmla="*/ 749 w 1745"/>
                    <a:gd name="T3" fmla="*/ 6 h 1632"/>
                    <a:gd name="T4" fmla="*/ 668 w 1745"/>
                    <a:gd name="T5" fmla="*/ 7 h 1632"/>
                    <a:gd name="T6" fmla="*/ 577 w 1745"/>
                    <a:gd name="T7" fmla="*/ 9 h 1632"/>
                    <a:gd name="T8" fmla="*/ 486 w 1745"/>
                    <a:gd name="T9" fmla="*/ 12 h 1632"/>
                    <a:gd name="T10" fmla="*/ 410 w 1745"/>
                    <a:gd name="T11" fmla="*/ 14 h 1632"/>
                    <a:gd name="T12" fmla="*/ 362 w 1745"/>
                    <a:gd name="T13" fmla="*/ 17 h 1632"/>
                    <a:gd name="T14" fmla="*/ 318 w 1745"/>
                    <a:gd name="T15" fmla="*/ 24 h 1632"/>
                    <a:gd name="T16" fmla="*/ 261 w 1745"/>
                    <a:gd name="T17" fmla="*/ 44 h 1632"/>
                    <a:gd name="T18" fmla="*/ 197 w 1745"/>
                    <a:gd name="T19" fmla="*/ 76 h 1632"/>
                    <a:gd name="T20" fmla="*/ 133 w 1745"/>
                    <a:gd name="T21" fmla="*/ 118 h 1632"/>
                    <a:gd name="T22" fmla="*/ 75 w 1745"/>
                    <a:gd name="T23" fmla="*/ 168 h 1632"/>
                    <a:gd name="T24" fmla="*/ 31 w 1745"/>
                    <a:gd name="T25" fmla="*/ 230 h 1632"/>
                    <a:gd name="T26" fmla="*/ 7 w 1745"/>
                    <a:gd name="T27" fmla="*/ 300 h 1632"/>
                    <a:gd name="T28" fmla="*/ 1 w 1745"/>
                    <a:gd name="T29" fmla="*/ 379 h 1632"/>
                    <a:gd name="T30" fmla="*/ 0 w 1745"/>
                    <a:gd name="T31" fmla="*/ 465 h 1632"/>
                    <a:gd name="T32" fmla="*/ 3 w 1745"/>
                    <a:gd name="T33" fmla="*/ 554 h 1632"/>
                    <a:gd name="T34" fmla="*/ 8 w 1745"/>
                    <a:gd name="T35" fmla="*/ 641 h 1632"/>
                    <a:gd name="T36" fmla="*/ 13 w 1745"/>
                    <a:gd name="T37" fmla="*/ 722 h 1632"/>
                    <a:gd name="T38" fmla="*/ 14 w 1745"/>
                    <a:gd name="T39" fmla="*/ 791 h 1632"/>
                    <a:gd name="T40" fmla="*/ 13 w 1745"/>
                    <a:gd name="T41" fmla="*/ 846 h 1632"/>
                    <a:gd name="T42" fmla="*/ 7 w 1745"/>
                    <a:gd name="T43" fmla="*/ 900 h 1632"/>
                    <a:gd name="T44" fmla="*/ 7 w 1745"/>
                    <a:gd name="T45" fmla="*/ 987 h 1632"/>
                    <a:gd name="T46" fmla="*/ 10 w 1745"/>
                    <a:gd name="T47" fmla="*/ 1095 h 1632"/>
                    <a:gd name="T48" fmla="*/ 17 w 1745"/>
                    <a:gd name="T49" fmla="*/ 1211 h 1632"/>
                    <a:gd name="T50" fmla="*/ 27 w 1745"/>
                    <a:gd name="T51" fmla="*/ 1328 h 1632"/>
                    <a:gd name="T52" fmla="*/ 41 w 1745"/>
                    <a:gd name="T53" fmla="*/ 1431 h 1632"/>
                    <a:gd name="T54" fmla="*/ 58 w 1745"/>
                    <a:gd name="T55" fmla="*/ 1511 h 1632"/>
                    <a:gd name="T56" fmla="*/ 85 w 1745"/>
                    <a:gd name="T57" fmla="*/ 1559 h 1632"/>
                    <a:gd name="T58" fmla="*/ 149 w 1745"/>
                    <a:gd name="T59" fmla="*/ 1589 h 1632"/>
                    <a:gd name="T60" fmla="*/ 241 w 1745"/>
                    <a:gd name="T61" fmla="*/ 1606 h 1632"/>
                    <a:gd name="T62" fmla="*/ 348 w 1745"/>
                    <a:gd name="T63" fmla="*/ 1613 h 1632"/>
                    <a:gd name="T64" fmla="*/ 457 w 1745"/>
                    <a:gd name="T65" fmla="*/ 1615 h 1632"/>
                    <a:gd name="T66" fmla="*/ 558 w 1745"/>
                    <a:gd name="T67" fmla="*/ 1616 h 1632"/>
                    <a:gd name="T68" fmla="*/ 639 w 1745"/>
                    <a:gd name="T69" fmla="*/ 1620 h 1632"/>
                    <a:gd name="T70" fmla="*/ 702 w 1745"/>
                    <a:gd name="T71" fmla="*/ 1629 h 1632"/>
                    <a:gd name="T72" fmla="*/ 817 w 1745"/>
                    <a:gd name="T73" fmla="*/ 1630 h 1632"/>
                    <a:gd name="T74" fmla="*/ 973 w 1745"/>
                    <a:gd name="T75" fmla="*/ 1623 h 1632"/>
                    <a:gd name="T76" fmla="*/ 1152 w 1745"/>
                    <a:gd name="T77" fmla="*/ 1606 h 1632"/>
                    <a:gd name="T78" fmla="*/ 1328 w 1745"/>
                    <a:gd name="T79" fmla="*/ 1575 h 1632"/>
                    <a:gd name="T80" fmla="*/ 1485 w 1745"/>
                    <a:gd name="T81" fmla="*/ 1531 h 1632"/>
                    <a:gd name="T82" fmla="*/ 1597 w 1745"/>
                    <a:gd name="T83" fmla="*/ 1474 h 1632"/>
                    <a:gd name="T84" fmla="*/ 1655 w 1745"/>
                    <a:gd name="T85" fmla="*/ 1403 h 1632"/>
                    <a:gd name="T86" fmla="*/ 1693 w 1745"/>
                    <a:gd name="T87" fmla="*/ 1325 h 1632"/>
                    <a:gd name="T88" fmla="*/ 1722 w 1745"/>
                    <a:gd name="T89" fmla="*/ 1240 h 1632"/>
                    <a:gd name="T90" fmla="*/ 1740 w 1745"/>
                    <a:gd name="T91" fmla="*/ 1149 h 1632"/>
                    <a:gd name="T92" fmla="*/ 1745 w 1745"/>
                    <a:gd name="T93" fmla="*/ 1049 h 1632"/>
                    <a:gd name="T94" fmla="*/ 1732 w 1745"/>
                    <a:gd name="T95" fmla="*/ 939 h 1632"/>
                    <a:gd name="T96" fmla="*/ 1702 w 1745"/>
                    <a:gd name="T97" fmla="*/ 818 h 1632"/>
                    <a:gd name="T98" fmla="*/ 1654 w 1745"/>
                    <a:gd name="T99" fmla="*/ 686 h 1632"/>
                    <a:gd name="T100" fmla="*/ 1624 w 1745"/>
                    <a:gd name="T101" fmla="*/ 550 h 1632"/>
                    <a:gd name="T102" fmla="*/ 1614 w 1745"/>
                    <a:gd name="T103" fmla="*/ 418 h 1632"/>
                    <a:gd name="T104" fmla="*/ 1614 w 1745"/>
                    <a:gd name="T105" fmla="*/ 296 h 1632"/>
                    <a:gd name="T106" fmla="*/ 1618 w 1745"/>
                    <a:gd name="T107" fmla="*/ 189 h 1632"/>
                    <a:gd name="T108" fmla="*/ 1618 w 1745"/>
                    <a:gd name="T109" fmla="*/ 104 h 1632"/>
                    <a:gd name="T110" fmla="*/ 1604 w 1745"/>
                    <a:gd name="T111" fmla="*/ 46 h 1632"/>
                    <a:gd name="T112" fmla="*/ 1568 w 1745"/>
                    <a:gd name="T113" fmla="*/ 20 h 1632"/>
                    <a:gd name="T114" fmla="*/ 1486 w 1745"/>
                    <a:gd name="T115" fmla="*/ 9 h 1632"/>
                    <a:gd name="T116" fmla="*/ 1364 w 1745"/>
                    <a:gd name="T117" fmla="*/ 3 h 1632"/>
                    <a:gd name="T118" fmla="*/ 1219 w 1745"/>
                    <a:gd name="T119" fmla="*/ 0 h 1632"/>
                    <a:gd name="T120" fmla="*/ 1075 w 1745"/>
                    <a:gd name="T121" fmla="*/ 0 h 1632"/>
                    <a:gd name="T122" fmla="*/ 949 w 1745"/>
                    <a:gd name="T123" fmla="*/ 2 h 1632"/>
                    <a:gd name="T124" fmla="*/ 864 w 1745"/>
                    <a:gd name="T125" fmla="*/ 5 h 1632"/>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1745"/>
                    <a:gd name="T190" fmla="*/ 0 h 1632"/>
                    <a:gd name="T191" fmla="*/ 1745 w 1745"/>
                    <a:gd name="T192" fmla="*/ 1632 h 1632"/>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1745" h="1632">
                      <a:moveTo>
                        <a:pt x="837" y="5"/>
                      </a:moveTo>
                      <a:lnTo>
                        <a:pt x="834" y="5"/>
                      </a:lnTo>
                      <a:lnTo>
                        <a:pt x="831" y="5"/>
                      </a:lnTo>
                      <a:lnTo>
                        <a:pt x="828" y="5"/>
                      </a:lnTo>
                      <a:lnTo>
                        <a:pt x="825" y="5"/>
                      </a:lnTo>
                      <a:lnTo>
                        <a:pt x="822" y="5"/>
                      </a:lnTo>
                      <a:lnTo>
                        <a:pt x="818" y="5"/>
                      </a:lnTo>
                      <a:lnTo>
                        <a:pt x="814" y="5"/>
                      </a:lnTo>
                      <a:lnTo>
                        <a:pt x="810" y="5"/>
                      </a:lnTo>
                      <a:lnTo>
                        <a:pt x="804" y="5"/>
                      </a:lnTo>
                      <a:lnTo>
                        <a:pt x="798" y="5"/>
                      </a:lnTo>
                      <a:lnTo>
                        <a:pt x="791" y="5"/>
                      </a:lnTo>
                      <a:lnTo>
                        <a:pt x="785" y="5"/>
                      </a:lnTo>
                      <a:lnTo>
                        <a:pt x="778" y="5"/>
                      </a:lnTo>
                      <a:lnTo>
                        <a:pt x="773" y="6"/>
                      </a:lnTo>
                      <a:lnTo>
                        <a:pt x="764" y="6"/>
                      </a:lnTo>
                      <a:lnTo>
                        <a:pt x="757" y="6"/>
                      </a:lnTo>
                      <a:lnTo>
                        <a:pt x="749" y="6"/>
                      </a:lnTo>
                      <a:lnTo>
                        <a:pt x="741" y="6"/>
                      </a:lnTo>
                      <a:lnTo>
                        <a:pt x="733" y="6"/>
                      </a:lnTo>
                      <a:lnTo>
                        <a:pt x="724" y="6"/>
                      </a:lnTo>
                      <a:lnTo>
                        <a:pt x="714" y="6"/>
                      </a:lnTo>
                      <a:lnTo>
                        <a:pt x="706" y="7"/>
                      </a:lnTo>
                      <a:lnTo>
                        <a:pt x="696" y="7"/>
                      </a:lnTo>
                      <a:lnTo>
                        <a:pt x="687" y="7"/>
                      </a:lnTo>
                      <a:lnTo>
                        <a:pt x="678" y="7"/>
                      </a:lnTo>
                      <a:lnTo>
                        <a:pt x="668" y="7"/>
                      </a:lnTo>
                      <a:lnTo>
                        <a:pt x="658" y="7"/>
                      </a:lnTo>
                      <a:lnTo>
                        <a:pt x="648" y="9"/>
                      </a:lnTo>
                      <a:lnTo>
                        <a:pt x="638" y="9"/>
                      </a:lnTo>
                      <a:lnTo>
                        <a:pt x="628" y="9"/>
                      </a:lnTo>
                      <a:lnTo>
                        <a:pt x="618" y="9"/>
                      </a:lnTo>
                      <a:lnTo>
                        <a:pt x="608" y="9"/>
                      </a:lnTo>
                      <a:lnTo>
                        <a:pt x="597" y="9"/>
                      </a:lnTo>
                      <a:lnTo>
                        <a:pt x="587" y="9"/>
                      </a:lnTo>
                      <a:lnTo>
                        <a:pt x="577" y="9"/>
                      </a:lnTo>
                      <a:lnTo>
                        <a:pt x="565" y="10"/>
                      </a:lnTo>
                      <a:lnTo>
                        <a:pt x="555" y="10"/>
                      </a:lnTo>
                      <a:lnTo>
                        <a:pt x="545" y="10"/>
                      </a:lnTo>
                      <a:lnTo>
                        <a:pt x="535" y="10"/>
                      </a:lnTo>
                      <a:lnTo>
                        <a:pt x="525" y="10"/>
                      </a:lnTo>
                      <a:lnTo>
                        <a:pt x="516" y="10"/>
                      </a:lnTo>
                      <a:lnTo>
                        <a:pt x="506" y="10"/>
                      </a:lnTo>
                      <a:lnTo>
                        <a:pt x="496" y="10"/>
                      </a:lnTo>
                      <a:lnTo>
                        <a:pt x="486" y="12"/>
                      </a:lnTo>
                      <a:lnTo>
                        <a:pt x="477" y="12"/>
                      </a:lnTo>
                      <a:lnTo>
                        <a:pt x="469" y="12"/>
                      </a:lnTo>
                      <a:lnTo>
                        <a:pt x="459" y="12"/>
                      </a:lnTo>
                      <a:lnTo>
                        <a:pt x="450" y="12"/>
                      </a:lnTo>
                      <a:lnTo>
                        <a:pt x="442" y="12"/>
                      </a:lnTo>
                      <a:lnTo>
                        <a:pt x="435" y="13"/>
                      </a:lnTo>
                      <a:lnTo>
                        <a:pt x="425" y="13"/>
                      </a:lnTo>
                      <a:lnTo>
                        <a:pt x="418" y="13"/>
                      </a:lnTo>
                      <a:lnTo>
                        <a:pt x="410" y="14"/>
                      </a:lnTo>
                      <a:lnTo>
                        <a:pt x="403" y="14"/>
                      </a:lnTo>
                      <a:lnTo>
                        <a:pt x="396" y="14"/>
                      </a:lnTo>
                      <a:lnTo>
                        <a:pt x="391" y="14"/>
                      </a:lnTo>
                      <a:lnTo>
                        <a:pt x="385" y="14"/>
                      </a:lnTo>
                      <a:lnTo>
                        <a:pt x="379" y="14"/>
                      </a:lnTo>
                      <a:lnTo>
                        <a:pt x="373" y="14"/>
                      </a:lnTo>
                      <a:lnTo>
                        <a:pt x="369" y="16"/>
                      </a:lnTo>
                      <a:lnTo>
                        <a:pt x="365" y="16"/>
                      </a:lnTo>
                      <a:lnTo>
                        <a:pt x="362" y="17"/>
                      </a:lnTo>
                      <a:lnTo>
                        <a:pt x="358" y="17"/>
                      </a:lnTo>
                      <a:lnTo>
                        <a:pt x="354" y="17"/>
                      </a:lnTo>
                      <a:lnTo>
                        <a:pt x="349" y="17"/>
                      </a:lnTo>
                      <a:lnTo>
                        <a:pt x="345" y="19"/>
                      </a:lnTo>
                      <a:lnTo>
                        <a:pt x="339" y="19"/>
                      </a:lnTo>
                      <a:lnTo>
                        <a:pt x="335" y="20"/>
                      </a:lnTo>
                      <a:lnTo>
                        <a:pt x="329" y="22"/>
                      </a:lnTo>
                      <a:lnTo>
                        <a:pt x="324" y="23"/>
                      </a:lnTo>
                      <a:lnTo>
                        <a:pt x="318" y="24"/>
                      </a:lnTo>
                      <a:lnTo>
                        <a:pt x="312" y="26"/>
                      </a:lnTo>
                      <a:lnTo>
                        <a:pt x="307" y="27"/>
                      </a:lnTo>
                      <a:lnTo>
                        <a:pt x="301" y="30"/>
                      </a:lnTo>
                      <a:lnTo>
                        <a:pt x="294" y="31"/>
                      </a:lnTo>
                      <a:lnTo>
                        <a:pt x="288" y="33"/>
                      </a:lnTo>
                      <a:lnTo>
                        <a:pt x="283" y="36"/>
                      </a:lnTo>
                      <a:lnTo>
                        <a:pt x="275" y="39"/>
                      </a:lnTo>
                      <a:lnTo>
                        <a:pt x="268" y="41"/>
                      </a:lnTo>
                      <a:lnTo>
                        <a:pt x="261" y="44"/>
                      </a:lnTo>
                      <a:lnTo>
                        <a:pt x="256" y="46"/>
                      </a:lnTo>
                      <a:lnTo>
                        <a:pt x="248" y="50"/>
                      </a:lnTo>
                      <a:lnTo>
                        <a:pt x="241" y="53"/>
                      </a:lnTo>
                      <a:lnTo>
                        <a:pt x="234" y="57"/>
                      </a:lnTo>
                      <a:lnTo>
                        <a:pt x="227" y="60"/>
                      </a:lnTo>
                      <a:lnTo>
                        <a:pt x="220" y="64"/>
                      </a:lnTo>
                      <a:lnTo>
                        <a:pt x="213" y="68"/>
                      </a:lnTo>
                      <a:lnTo>
                        <a:pt x="206" y="71"/>
                      </a:lnTo>
                      <a:lnTo>
                        <a:pt x="197" y="76"/>
                      </a:lnTo>
                      <a:lnTo>
                        <a:pt x="190" y="80"/>
                      </a:lnTo>
                      <a:lnTo>
                        <a:pt x="183" y="83"/>
                      </a:lnTo>
                      <a:lnTo>
                        <a:pt x="176" y="88"/>
                      </a:lnTo>
                      <a:lnTo>
                        <a:pt x="169" y="93"/>
                      </a:lnTo>
                      <a:lnTo>
                        <a:pt x="162" y="98"/>
                      </a:lnTo>
                      <a:lnTo>
                        <a:pt x="155" y="102"/>
                      </a:lnTo>
                      <a:lnTo>
                        <a:pt x="148" y="107"/>
                      </a:lnTo>
                      <a:lnTo>
                        <a:pt x="140" y="112"/>
                      </a:lnTo>
                      <a:lnTo>
                        <a:pt x="133" y="118"/>
                      </a:lnTo>
                      <a:lnTo>
                        <a:pt x="126" y="122"/>
                      </a:lnTo>
                      <a:lnTo>
                        <a:pt x="119" y="128"/>
                      </a:lnTo>
                      <a:lnTo>
                        <a:pt x="112" y="134"/>
                      </a:lnTo>
                      <a:lnTo>
                        <a:pt x="106" y="139"/>
                      </a:lnTo>
                      <a:lnTo>
                        <a:pt x="99" y="145"/>
                      </a:lnTo>
                      <a:lnTo>
                        <a:pt x="94" y="149"/>
                      </a:lnTo>
                      <a:lnTo>
                        <a:pt x="86" y="156"/>
                      </a:lnTo>
                      <a:lnTo>
                        <a:pt x="81" y="164"/>
                      </a:lnTo>
                      <a:lnTo>
                        <a:pt x="75" y="168"/>
                      </a:lnTo>
                      <a:lnTo>
                        <a:pt x="69" y="175"/>
                      </a:lnTo>
                      <a:lnTo>
                        <a:pt x="64" y="181"/>
                      </a:lnTo>
                      <a:lnTo>
                        <a:pt x="59" y="189"/>
                      </a:lnTo>
                      <a:lnTo>
                        <a:pt x="54" y="195"/>
                      </a:lnTo>
                      <a:lnTo>
                        <a:pt x="48" y="202"/>
                      </a:lnTo>
                      <a:lnTo>
                        <a:pt x="44" y="208"/>
                      </a:lnTo>
                      <a:lnTo>
                        <a:pt x="40" y="216"/>
                      </a:lnTo>
                      <a:lnTo>
                        <a:pt x="35" y="222"/>
                      </a:lnTo>
                      <a:lnTo>
                        <a:pt x="31" y="230"/>
                      </a:lnTo>
                      <a:lnTo>
                        <a:pt x="27" y="237"/>
                      </a:lnTo>
                      <a:lnTo>
                        <a:pt x="24" y="244"/>
                      </a:lnTo>
                      <a:lnTo>
                        <a:pt x="20" y="253"/>
                      </a:lnTo>
                      <a:lnTo>
                        <a:pt x="17" y="260"/>
                      </a:lnTo>
                      <a:lnTo>
                        <a:pt x="14" y="267"/>
                      </a:lnTo>
                      <a:lnTo>
                        <a:pt x="13" y="276"/>
                      </a:lnTo>
                      <a:lnTo>
                        <a:pt x="10" y="283"/>
                      </a:lnTo>
                      <a:lnTo>
                        <a:pt x="8" y="291"/>
                      </a:lnTo>
                      <a:lnTo>
                        <a:pt x="7" y="300"/>
                      </a:lnTo>
                      <a:lnTo>
                        <a:pt x="7" y="308"/>
                      </a:lnTo>
                      <a:lnTo>
                        <a:pt x="4" y="317"/>
                      </a:lnTo>
                      <a:lnTo>
                        <a:pt x="4" y="325"/>
                      </a:lnTo>
                      <a:lnTo>
                        <a:pt x="3" y="334"/>
                      </a:lnTo>
                      <a:lnTo>
                        <a:pt x="3" y="342"/>
                      </a:lnTo>
                      <a:lnTo>
                        <a:pt x="1" y="351"/>
                      </a:lnTo>
                      <a:lnTo>
                        <a:pt x="1" y="361"/>
                      </a:lnTo>
                      <a:lnTo>
                        <a:pt x="1" y="369"/>
                      </a:lnTo>
                      <a:lnTo>
                        <a:pt x="1" y="379"/>
                      </a:lnTo>
                      <a:lnTo>
                        <a:pt x="0" y="388"/>
                      </a:lnTo>
                      <a:lnTo>
                        <a:pt x="0" y="398"/>
                      </a:lnTo>
                      <a:lnTo>
                        <a:pt x="0" y="406"/>
                      </a:lnTo>
                      <a:lnTo>
                        <a:pt x="0" y="416"/>
                      </a:lnTo>
                      <a:lnTo>
                        <a:pt x="0" y="425"/>
                      </a:lnTo>
                      <a:lnTo>
                        <a:pt x="0" y="435"/>
                      </a:lnTo>
                      <a:lnTo>
                        <a:pt x="0" y="445"/>
                      </a:lnTo>
                      <a:lnTo>
                        <a:pt x="0" y="456"/>
                      </a:lnTo>
                      <a:lnTo>
                        <a:pt x="0" y="465"/>
                      </a:lnTo>
                      <a:lnTo>
                        <a:pt x="0" y="474"/>
                      </a:lnTo>
                      <a:lnTo>
                        <a:pt x="0" y="484"/>
                      </a:lnTo>
                      <a:lnTo>
                        <a:pt x="0" y="494"/>
                      </a:lnTo>
                      <a:lnTo>
                        <a:pt x="0" y="504"/>
                      </a:lnTo>
                      <a:lnTo>
                        <a:pt x="1" y="514"/>
                      </a:lnTo>
                      <a:lnTo>
                        <a:pt x="1" y="524"/>
                      </a:lnTo>
                      <a:lnTo>
                        <a:pt x="3" y="534"/>
                      </a:lnTo>
                      <a:lnTo>
                        <a:pt x="3" y="543"/>
                      </a:lnTo>
                      <a:lnTo>
                        <a:pt x="3" y="554"/>
                      </a:lnTo>
                      <a:lnTo>
                        <a:pt x="4" y="562"/>
                      </a:lnTo>
                      <a:lnTo>
                        <a:pt x="4" y="574"/>
                      </a:lnTo>
                      <a:lnTo>
                        <a:pt x="4" y="582"/>
                      </a:lnTo>
                      <a:lnTo>
                        <a:pt x="4" y="592"/>
                      </a:lnTo>
                      <a:lnTo>
                        <a:pt x="5" y="602"/>
                      </a:lnTo>
                      <a:lnTo>
                        <a:pt x="7" y="612"/>
                      </a:lnTo>
                      <a:lnTo>
                        <a:pt x="7" y="622"/>
                      </a:lnTo>
                      <a:lnTo>
                        <a:pt x="7" y="631"/>
                      </a:lnTo>
                      <a:lnTo>
                        <a:pt x="8" y="641"/>
                      </a:lnTo>
                      <a:lnTo>
                        <a:pt x="8" y="651"/>
                      </a:lnTo>
                      <a:lnTo>
                        <a:pt x="8" y="659"/>
                      </a:lnTo>
                      <a:lnTo>
                        <a:pt x="10" y="669"/>
                      </a:lnTo>
                      <a:lnTo>
                        <a:pt x="10" y="677"/>
                      </a:lnTo>
                      <a:lnTo>
                        <a:pt x="11" y="687"/>
                      </a:lnTo>
                      <a:lnTo>
                        <a:pt x="11" y="696"/>
                      </a:lnTo>
                      <a:lnTo>
                        <a:pt x="11" y="704"/>
                      </a:lnTo>
                      <a:lnTo>
                        <a:pt x="11" y="713"/>
                      </a:lnTo>
                      <a:lnTo>
                        <a:pt x="13" y="722"/>
                      </a:lnTo>
                      <a:lnTo>
                        <a:pt x="13" y="729"/>
                      </a:lnTo>
                      <a:lnTo>
                        <a:pt x="13" y="737"/>
                      </a:lnTo>
                      <a:lnTo>
                        <a:pt x="13" y="746"/>
                      </a:lnTo>
                      <a:lnTo>
                        <a:pt x="14" y="754"/>
                      </a:lnTo>
                      <a:lnTo>
                        <a:pt x="14" y="761"/>
                      </a:lnTo>
                      <a:lnTo>
                        <a:pt x="14" y="770"/>
                      </a:lnTo>
                      <a:lnTo>
                        <a:pt x="14" y="777"/>
                      </a:lnTo>
                      <a:lnTo>
                        <a:pt x="14" y="784"/>
                      </a:lnTo>
                      <a:lnTo>
                        <a:pt x="14" y="791"/>
                      </a:lnTo>
                      <a:lnTo>
                        <a:pt x="14" y="798"/>
                      </a:lnTo>
                      <a:lnTo>
                        <a:pt x="14" y="805"/>
                      </a:lnTo>
                      <a:lnTo>
                        <a:pt x="14" y="812"/>
                      </a:lnTo>
                      <a:lnTo>
                        <a:pt x="14" y="818"/>
                      </a:lnTo>
                      <a:lnTo>
                        <a:pt x="14" y="824"/>
                      </a:lnTo>
                      <a:lnTo>
                        <a:pt x="14" y="829"/>
                      </a:lnTo>
                      <a:lnTo>
                        <a:pt x="14" y="837"/>
                      </a:lnTo>
                      <a:lnTo>
                        <a:pt x="13" y="842"/>
                      </a:lnTo>
                      <a:lnTo>
                        <a:pt x="13" y="846"/>
                      </a:lnTo>
                      <a:lnTo>
                        <a:pt x="13" y="852"/>
                      </a:lnTo>
                      <a:lnTo>
                        <a:pt x="13" y="858"/>
                      </a:lnTo>
                      <a:lnTo>
                        <a:pt x="11" y="862"/>
                      </a:lnTo>
                      <a:lnTo>
                        <a:pt x="10" y="868"/>
                      </a:lnTo>
                      <a:lnTo>
                        <a:pt x="8" y="873"/>
                      </a:lnTo>
                      <a:lnTo>
                        <a:pt x="8" y="879"/>
                      </a:lnTo>
                      <a:lnTo>
                        <a:pt x="8" y="886"/>
                      </a:lnTo>
                      <a:lnTo>
                        <a:pt x="8" y="893"/>
                      </a:lnTo>
                      <a:lnTo>
                        <a:pt x="7" y="900"/>
                      </a:lnTo>
                      <a:lnTo>
                        <a:pt x="7" y="909"/>
                      </a:lnTo>
                      <a:lnTo>
                        <a:pt x="7" y="917"/>
                      </a:lnTo>
                      <a:lnTo>
                        <a:pt x="7" y="927"/>
                      </a:lnTo>
                      <a:lnTo>
                        <a:pt x="5" y="936"/>
                      </a:lnTo>
                      <a:lnTo>
                        <a:pt x="5" y="946"/>
                      </a:lnTo>
                      <a:lnTo>
                        <a:pt x="5" y="954"/>
                      </a:lnTo>
                      <a:lnTo>
                        <a:pt x="5" y="966"/>
                      </a:lnTo>
                      <a:lnTo>
                        <a:pt x="5" y="977"/>
                      </a:lnTo>
                      <a:lnTo>
                        <a:pt x="7" y="987"/>
                      </a:lnTo>
                      <a:lnTo>
                        <a:pt x="7" y="998"/>
                      </a:lnTo>
                      <a:lnTo>
                        <a:pt x="7" y="1008"/>
                      </a:lnTo>
                      <a:lnTo>
                        <a:pt x="7" y="1021"/>
                      </a:lnTo>
                      <a:lnTo>
                        <a:pt x="7" y="1032"/>
                      </a:lnTo>
                      <a:lnTo>
                        <a:pt x="7" y="1044"/>
                      </a:lnTo>
                      <a:lnTo>
                        <a:pt x="8" y="1057"/>
                      </a:lnTo>
                      <a:lnTo>
                        <a:pt x="8" y="1069"/>
                      </a:lnTo>
                      <a:lnTo>
                        <a:pt x="10" y="1082"/>
                      </a:lnTo>
                      <a:lnTo>
                        <a:pt x="10" y="1095"/>
                      </a:lnTo>
                      <a:lnTo>
                        <a:pt x="10" y="1106"/>
                      </a:lnTo>
                      <a:lnTo>
                        <a:pt x="11" y="1119"/>
                      </a:lnTo>
                      <a:lnTo>
                        <a:pt x="13" y="1133"/>
                      </a:lnTo>
                      <a:lnTo>
                        <a:pt x="13" y="1146"/>
                      </a:lnTo>
                      <a:lnTo>
                        <a:pt x="14" y="1159"/>
                      </a:lnTo>
                      <a:lnTo>
                        <a:pt x="14" y="1172"/>
                      </a:lnTo>
                      <a:lnTo>
                        <a:pt x="15" y="1186"/>
                      </a:lnTo>
                      <a:lnTo>
                        <a:pt x="17" y="1199"/>
                      </a:lnTo>
                      <a:lnTo>
                        <a:pt x="17" y="1211"/>
                      </a:lnTo>
                      <a:lnTo>
                        <a:pt x="18" y="1224"/>
                      </a:lnTo>
                      <a:lnTo>
                        <a:pt x="20" y="1238"/>
                      </a:lnTo>
                      <a:lnTo>
                        <a:pt x="20" y="1251"/>
                      </a:lnTo>
                      <a:lnTo>
                        <a:pt x="21" y="1264"/>
                      </a:lnTo>
                      <a:lnTo>
                        <a:pt x="23" y="1277"/>
                      </a:lnTo>
                      <a:lnTo>
                        <a:pt x="24" y="1291"/>
                      </a:lnTo>
                      <a:lnTo>
                        <a:pt x="25" y="1302"/>
                      </a:lnTo>
                      <a:lnTo>
                        <a:pt x="25" y="1315"/>
                      </a:lnTo>
                      <a:lnTo>
                        <a:pt x="27" y="1328"/>
                      </a:lnTo>
                      <a:lnTo>
                        <a:pt x="30" y="1341"/>
                      </a:lnTo>
                      <a:lnTo>
                        <a:pt x="31" y="1352"/>
                      </a:lnTo>
                      <a:lnTo>
                        <a:pt x="31" y="1365"/>
                      </a:lnTo>
                      <a:lnTo>
                        <a:pt x="34" y="1376"/>
                      </a:lnTo>
                      <a:lnTo>
                        <a:pt x="35" y="1389"/>
                      </a:lnTo>
                      <a:lnTo>
                        <a:pt x="37" y="1399"/>
                      </a:lnTo>
                      <a:lnTo>
                        <a:pt x="38" y="1410"/>
                      </a:lnTo>
                      <a:lnTo>
                        <a:pt x="40" y="1420"/>
                      </a:lnTo>
                      <a:lnTo>
                        <a:pt x="41" y="1431"/>
                      </a:lnTo>
                      <a:lnTo>
                        <a:pt x="42" y="1441"/>
                      </a:lnTo>
                      <a:lnTo>
                        <a:pt x="44" y="1451"/>
                      </a:lnTo>
                      <a:lnTo>
                        <a:pt x="47" y="1461"/>
                      </a:lnTo>
                      <a:lnTo>
                        <a:pt x="48" y="1471"/>
                      </a:lnTo>
                      <a:lnTo>
                        <a:pt x="50" y="1480"/>
                      </a:lnTo>
                      <a:lnTo>
                        <a:pt x="52" y="1488"/>
                      </a:lnTo>
                      <a:lnTo>
                        <a:pt x="54" y="1495"/>
                      </a:lnTo>
                      <a:lnTo>
                        <a:pt x="55" y="1504"/>
                      </a:lnTo>
                      <a:lnTo>
                        <a:pt x="58" y="1511"/>
                      </a:lnTo>
                      <a:lnTo>
                        <a:pt x="59" y="1518"/>
                      </a:lnTo>
                      <a:lnTo>
                        <a:pt x="62" y="1524"/>
                      </a:lnTo>
                      <a:lnTo>
                        <a:pt x="64" y="1531"/>
                      </a:lnTo>
                      <a:lnTo>
                        <a:pt x="67" y="1535"/>
                      </a:lnTo>
                      <a:lnTo>
                        <a:pt x="68" y="1541"/>
                      </a:lnTo>
                      <a:lnTo>
                        <a:pt x="71" y="1546"/>
                      </a:lnTo>
                      <a:lnTo>
                        <a:pt x="75" y="1551"/>
                      </a:lnTo>
                      <a:lnTo>
                        <a:pt x="79" y="1555"/>
                      </a:lnTo>
                      <a:lnTo>
                        <a:pt x="85" y="1559"/>
                      </a:lnTo>
                      <a:lnTo>
                        <a:pt x="91" y="1563"/>
                      </a:lnTo>
                      <a:lnTo>
                        <a:pt x="96" y="1568"/>
                      </a:lnTo>
                      <a:lnTo>
                        <a:pt x="102" y="1571"/>
                      </a:lnTo>
                      <a:lnTo>
                        <a:pt x="109" y="1575"/>
                      </a:lnTo>
                      <a:lnTo>
                        <a:pt x="116" y="1578"/>
                      </a:lnTo>
                      <a:lnTo>
                        <a:pt x="125" y="1580"/>
                      </a:lnTo>
                      <a:lnTo>
                        <a:pt x="132" y="1583"/>
                      </a:lnTo>
                      <a:lnTo>
                        <a:pt x="140" y="1586"/>
                      </a:lnTo>
                      <a:lnTo>
                        <a:pt x="149" y="1589"/>
                      </a:lnTo>
                      <a:lnTo>
                        <a:pt x="159" y="1592"/>
                      </a:lnTo>
                      <a:lnTo>
                        <a:pt x="167" y="1593"/>
                      </a:lnTo>
                      <a:lnTo>
                        <a:pt x="177" y="1596"/>
                      </a:lnTo>
                      <a:lnTo>
                        <a:pt x="187" y="1598"/>
                      </a:lnTo>
                      <a:lnTo>
                        <a:pt x="197" y="1600"/>
                      </a:lnTo>
                      <a:lnTo>
                        <a:pt x="207" y="1602"/>
                      </a:lnTo>
                      <a:lnTo>
                        <a:pt x="219" y="1603"/>
                      </a:lnTo>
                      <a:lnTo>
                        <a:pt x="230" y="1605"/>
                      </a:lnTo>
                      <a:lnTo>
                        <a:pt x="241" y="1606"/>
                      </a:lnTo>
                      <a:lnTo>
                        <a:pt x="253" y="1606"/>
                      </a:lnTo>
                      <a:lnTo>
                        <a:pt x="264" y="1607"/>
                      </a:lnTo>
                      <a:lnTo>
                        <a:pt x="275" y="1609"/>
                      </a:lnTo>
                      <a:lnTo>
                        <a:pt x="287" y="1610"/>
                      </a:lnTo>
                      <a:lnTo>
                        <a:pt x="300" y="1610"/>
                      </a:lnTo>
                      <a:lnTo>
                        <a:pt x="311" y="1612"/>
                      </a:lnTo>
                      <a:lnTo>
                        <a:pt x="324" y="1612"/>
                      </a:lnTo>
                      <a:lnTo>
                        <a:pt x="337" y="1613"/>
                      </a:lnTo>
                      <a:lnTo>
                        <a:pt x="348" y="1613"/>
                      </a:lnTo>
                      <a:lnTo>
                        <a:pt x="361" y="1615"/>
                      </a:lnTo>
                      <a:lnTo>
                        <a:pt x="372" y="1615"/>
                      </a:lnTo>
                      <a:lnTo>
                        <a:pt x="385" y="1615"/>
                      </a:lnTo>
                      <a:lnTo>
                        <a:pt x="398" y="1615"/>
                      </a:lnTo>
                      <a:lnTo>
                        <a:pt x="409" y="1615"/>
                      </a:lnTo>
                      <a:lnTo>
                        <a:pt x="422" y="1615"/>
                      </a:lnTo>
                      <a:lnTo>
                        <a:pt x="435" y="1615"/>
                      </a:lnTo>
                      <a:lnTo>
                        <a:pt x="446" y="1615"/>
                      </a:lnTo>
                      <a:lnTo>
                        <a:pt x="457" y="1615"/>
                      </a:lnTo>
                      <a:lnTo>
                        <a:pt x="470" y="1615"/>
                      </a:lnTo>
                      <a:lnTo>
                        <a:pt x="481" y="1616"/>
                      </a:lnTo>
                      <a:lnTo>
                        <a:pt x="493" y="1616"/>
                      </a:lnTo>
                      <a:lnTo>
                        <a:pt x="506" y="1616"/>
                      </a:lnTo>
                      <a:lnTo>
                        <a:pt x="516" y="1616"/>
                      </a:lnTo>
                      <a:lnTo>
                        <a:pt x="528" y="1616"/>
                      </a:lnTo>
                      <a:lnTo>
                        <a:pt x="538" y="1616"/>
                      </a:lnTo>
                      <a:lnTo>
                        <a:pt x="548" y="1616"/>
                      </a:lnTo>
                      <a:lnTo>
                        <a:pt x="558" y="1616"/>
                      </a:lnTo>
                      <a:lnTo>
                        <a:pt x="570" y="1616"/>
                      </a:lnTo>
                      <a:lnTo>
                        <a:pt x="578" y="1616"/>
                      </a:lnTo>
                      <a:lnTo>
                        <a:pt x="588" y="1617"/>
                      </a:lnTo>
                      <a:lnTo>
                        <a:pt x="598" y="1617"/>
                      </a:lnTo>
                      <a:lnTo>
                        <a:pt x="606" y="1619"/>
                      </a:lnTo>
                      <a:lnTo>
                        <a:pt x="615" y="1619"/>
                      </a:lnTo>
                      <a:lnTo>
                        <a:pt x="624" y="1619"/>
                      </a:lnTo>
                      <a:lnTo>
                        <a:pt x="631" y="1620"/>
                      </a:lnTo>
                      <a:lnTo>
                        <a:pt x="639" y="1620"/>
                      </a:lnTo>
                      <a:lnTo>
                        <a:pt x="645" y="1620"/>
                      </a:lnTo>
                      <a:lnTo>
                        <a:pt x="652" y="1622"/>
                      </a:lnTo>
                      <a:lnTo>
                        <a:pt x="659" y="1623"/>
                      </a:lnTo>
                      <a:lnTo>
                        <a:pt x="665" y="1625"/>
                      </a:lnTo>
                      <a:lnTo>
                        <a:pt x="669" y="1626"/>
                      </a:lnTo>
                      <a:lnTo>
                        <a:pt x="676" y="1627"/>
                      </a:lnTo>
                      <a:lnTo>
                        <a:pt x="683" y="1627"/>
                      </a:lnTo>
                      <a:lnTo>
                        <a:pt x="693" y="1629"/>
                      </a:lnTo>
                      <a:lnTo>
                        <a:pt x="702" y="1629"/>
                      </a:lnTo>
                      <a:lnTo>
                        <a:pt x="712" y="1630"/>
                      </a:lnTo>
                      <a:lnTo>
                        <a:pt x="722" y="1630"/>
                      </a:lnTo>
                      <a:lnTo>
                        <a:pt x="734" y="1632"/>
                      </a:lnTo>
                      <a:lnTo>
                        <a:pt x="746" y="1632"/>
                      </a:lnTo>
                      <a:lnTo>
                        <a:pt x="758" y="1632"/>
                      </a:lnTo>
                      <a:lnTo>
                        <a:pt x="773" y="1632"/>
                      </a:lnTo>
                      <a:lnTo>
                        <a:pt x="787" y="1632"/>
                      </a:lnTo>
                      <a:lnTo>
                        <a:pt x="801" y="1630"/>
                      </a:lnTo>
                      <a:lnTo>
                        <a:pt x="817" y="1630"/>
                      </a:lnTo>
                      <a:lnTo>
                        <a:pt x="832" y="1630"/>
                      </a:lnTo>
                      <a:lnTo>
                        <a:pt x="849" y="1630"/>
                      </a:lnTo>
                      <a:lnTo>
                        <a:pt x="865" y="1629"/>
                      </a:lnTo>
                      <a:lnTo>
                        <a:pt x="882" y="1629"/>
                      </a:lnTo>
                      <a:lnTo>
                        <a:pt x="899" y="1627"/>
                      </a:lnTo>
                      <a:lnTo>
                        <a:pt x="918" y="1627"/>
                      </a:lnTo>
                      <a:lnTo>
                        <a:pt x="936" y="1626"/>
                      </a:lnTo>
                      <a:lnTo>
                        <a:pt x="955" y="1625"/>
                      </a:lnTo>
                      <a:lnTo>
                        <a:pt x="973" y="1623"/>
                      </a:lnTo>
                      <a:lnTo>
                        <a:pt x="993" y="1622"/>
                      </a:lnTo>
                      <a:lnTo>
                        <a:pt x="1011" y="1620"/>
                      </a:lnTo>
                      <a:lnTo>
                        <a:pt x="1031" y="1619"/>
                      </a:lnTo>
                      <a:lnTo>
                        <a:pt x="1051" y="1616"/>
                      </a:lnTo>
                      <a:lnTo>
                        <a:pt x="1071" y="1615"/>
                      </a:lnTo>
                      <a:lnTo>
                        <a:pt x="1091" y="1612"/>
                      </a:lnTo>
                      <a:lnTo>
                        <a:pt x="1112" y="1610"/>
                      </a:lnTo>
                      <a:lnTo>
                        <a:pt x="1132" y="1607"/>
                      </a:lnTo>
                      <a:lnTo>
                        <a:pt x="1152" y="1606"/>
                      </a:lnTo>
                      <a:lnTo>
                        <a:pt x="1172" y="1602"/>
                      </a:lnTo>
                      <a:lnTo>
                        <a:pt x="1192" y="1599"/>
                      </a:lnTo>
                      <a:lnTo>
                        <a:pt x="1212" y="1596"/>
                      </a:lnTo>
                      <a:lnTo>
                        <a:pt x="1232" y="1593"/>
                      </a:lnTo>
                      <a:lnTo>
                        <a:pt x="1252" y="1589"/>
                      </a:lnTo>
                      <a:lnTo>
                        <a:pt x="1270" y="1585"/>
                      </a:lnTo>
                      <a:lnTo>
                        <a:pt x="1290" y="1582"/>
                      </a:lnTo>
                      <a:lnTo>
                        <a:pt x="1310" y="1579"/>
                      </a:lnTo>
                      <a:lnTo>
                        <a:pt x="1328" y="1575"/>
                      </a:lnTo>
                      <a:lnTo>
                        <a:pt x="1347" y="1569"/>
                      </a:lnTo>
                      <a:lnTo>
                        <a:pt x="1365" y="1565"/>
                      </a:lnTo>
                      <a:lnTo>
                        <a:pt x="1384" y="1561"/>
                      </a:lnTo>
                      <a:lnTo>
                        <a:pt x="1402" y="1556"/>
                      </a:lnTo>
                      <a:lnTo>
                        <a:pt x="1419" y="1552"/>
                      </a:lnTo>
                      <a:lnTo>
                        <a:pt x="1436" y="1548"/>
                      </a:lnTo>
                      <a:lnTo>
                        <a:pt x="1453" y="1542"/>
                      </a:lnTo>
                      <a:lnTo>
                        <a:pt x="1469" y="1536"/>
                      </a:lnTo>
                      <a:lnTo>
                        <a:pt x="1485" y="1531"/>
                      </a:lnTo>
                      <a:lnTo>
                        <a:pt x="1499" y="1525"/>
                      </a:lnTo>
                      <a:lnTo>
                        <a:pt x="1514" y="1519"/>
                      </a:lnTo>
                      <a:lnTo>
                        <a:pt x="1529" y="1514"/>
                      </a:lnTo>
                      <a:lnTo>
                        <a:pt x="1541" y="1507"/>
                      </a:lnTo>
                      <a:lnTo>
                        <a:pt x="1554" y="1501"/>
                      </a:lnTo>
                      <a:lnTo>
                        <a:pt x="1567" y="1495"/>
                      </a:lnTo>
                      <a:lnTo>
                        <a:pt x="1577" y="1488"/>
                      </a:lnTo>
                      <a:lnTo>
                        <a:pt x="1588" y="1481"/>
                      </a:lnTo>
                      <a:lnTo>
                        <a:pt x="1597" y="1474"/>
                      </a:lnTo>
                      <a:lnTo>
                        <a:pt x="1607" y="1467"/>
                      </a:lnTo>
                      <a:lnTo>
                        <a:pt x="1615" y="1460"/>
                      </a:lnTo>
                      <a:lnTo>
                        <a:pt x="1622" y="1453"/>
                      </a:lnTo>
                      <a:lnTo>
                        <a:pt x="1629" y="1444"/>
                      </a:lnTo>
                      <a:lnTo>
                        <a:pt x="1635" y="1437"/>
                      </a:lnTo>
                      <a:lnTo>
                        <a:pt x="1639" y="1429"/>
                      </a:lnTo>
                      <a:lnTo>
                        <a:pt x="1645" y="1420"/>
                      </a:lnTo>
                      <a:lnTo>
                        <a:pt x="1649" y="1412"/>
                      </a:lnTo>
                      <a:lnTo>
                        <a:pt x="1655" y="1403"/>
                      </a:lnTo>
                      <a:lnTo>
                        <a:pt x="1659" y="1394"/>
                      </a:lnTo>
                      <a:lnTo>
                        <a:pt x="1664" y="1386"/>
                      </a:lnTo>
                      <a:lnTo>
                        <a:pt x="1668" y="1377"/>
                      </a:lnTo>
                      <a:lnTo>
                        <a:pt x="1673" y="1370"/>
                      </a:lnTo>
                      <a:lnTo>
                        <a:pt x="1678" y="1360"/>
                      </a:lnTo>
                      <a:lnTo>
                        <a:pt x="1681" y="1352"/>
                      </a:lnTo>
                      <a:lnTo>
                        <a:pt x="1686" y="1343"/>
                      </a:lnTo>
                      <a:lnTo>
                        <a:pt x="1691" y="1335"/>
                      </a:lnTo>
                      <a:lnTo>
                        <a:pt x="1693" y="1325"/>
                      </a:lnTo>
                      <a:lnTo>
                        <a:pt x="1698" y="1316"/>
                      </a:lnTo>
                      <a:lnTo>
                        <a:pt x="1700" y="1308"/>
                      </a:lnTo>
                      <a:lnTo>
                        <a:pt x="1705" y="1299"/>
                      </a:lnTo>
                      <a:lnTo>
                        <a:pt x="1708" y="1289"/>
                      </a:lnTo>
                      <a:lnTo>
                        <a:pt x="1710" y="1279"/>
                      </a:lnTo>
                      <a:lnTo>
                        <a:pt x="1713" y="1270"/>
                      </a:lnTo>
                      <a:lnTo>
                        <a:pt x="1718" y="1260"/>
                      </a:lnTo>
                      <a:lnTo>
                        <a:pt x="1719" y="1250"/>
                      </a:lnTo>
                      <a:lnTo>
                        <a:pt x="1722" y="1240"/>
                      </a:lnTo>
                      <a:lnTo>
                        <a:pt x="1725" y="1230"/>
                      </a:lnTo>
                      <a:lnTo>
                        <a:pt x="1727" y="1221"/>
                      </a:lnTo>
                      <a:lnTo>
                        <a:pt x="1729" y="1211"/>
                      </a:lnTo>
                      <a:lnTo>
                        <a:pt x="1732" y="1201"/>
                      </a:lnTo>
                      <a:lnTo>
                        <a:pt x="1733" y="1190"/>
                      </a:lnTo>
                      <a:lnTo>
                        <a:pt x="1735" y="1182"/>
                      </a:lnTo>
                      <a:lnTo>
                        <a:pt x="1736" y="1170"/>
                      </a:lnTo>
                      <a:lnTo>
                        <a:pt x="1739" y="1160"/>
                      </a:lnTo>
                      <a:lnTo>
                        <a:pt x="1740" y="1149"/>
                      </a:lnTo>
                      <a:lnTo>
                        <a:pt x="1742" y="1139"/>
                      </a:lnTo>
                      <a:lnTo>
                        <a:pt x="1742" y="1128"/>
                      </a:lnTo>
                      <a:lnTo>
                        <a:pt x="1743" y="1118"/>
                      </a:lnTo>
                      <a:lnTo>
                        <a:pt x="1743" y="1106"/>
                      </a:lnTo>
                      <a:lnTo>
                        <a:pt x="1745" y="1095"/>
                      </a:lnTo>
                      <a:lnTo>
                        <a:pt x="1745" y="1084"/>
                      </a:lnTo>
                      <a:lnTo>
                        <a:pt x="1745" y="1072"/>
                      </a:lnTo>
                      <a:lnTo>
                        <a:pt x="1745" y="1059"/>
                      </a:lnTo>
                      <a:lnTo>
                        <a:pt x="1745" y="1049"/>
                      </a:lnTo>
                      <a:lnTo>
                        <a:pt x="1743" y="1037"/>
                      </a:lnTo>
                      <a:lnTo>
                        <a:pt x="1742" y="1025"/>
                      </a:lnTo>
                      <a:lnTo>
                        <a:pt x="1740" y="1013"/>
                      </a:lnTo>
                      <a:lnTo>
                        <a:pt x="1740" y="1001"/>
                      </a:lnTo>
                      <a:lnTo>
                        <a:pt x="1739" y="988"/>
                      </a:lnTo>
                      <a:lnTo>
                        <a:pt x="1737" y="977"/>
                      </a:lnTo>
                      <a:lnTo>
                        <a:pt x="1735" y="964"/>
                      </a:lnTo>
                      <a:lnTo>
                        <a:pt x="1735" y="952"/>
                      </a:lnTo>
                      <a:lnTo>
                        <a:pt x="1732" y="939"/>
                      </a:lnTo>
                      <a:lnTo>
                        <a:pt x="1729" y="926"/>
                      </a:lnTo>
                      <a:lnTo>
                        <a:pt x="1726" y="913"/>
                      </a:lnTo>
                      <a:lnTo>
                        <a:pt x="1723" y="900"/>
                      </a:lnTo>
                      <a:lnTo>
                        <a:pt x="1720" y="886"/>
                      </a:lnTo>
                      <a:lnTo>
                        <a:pt x="1718" y="873"/>
                      </a:lnTo>
                      <a:lnTo>
                        <a:pt x="1713" y="859"/>
                      </a:lnTo>
                      <a:lnTo>
                        <a:pt x="1710" y="846"/>
                      </a:lnTo>
                      <a:lnTo>
                        <a:pt x="1706" y="832"/>
                      </a:lnTo>
                      <a:lnTo>
                        <a:pt x="1702" y="818"/>
                      </a:lnTo>
                      <a:lnTo>
                        <a:pt x="1696" y="804"/>
                      </a:lnTo>
                      <a:lnTo>
                        <a:pt x="1692" y="790"/>
                      </a:lnTo>
                      <a:lnTo>
                        <a:pt x="1686" y="775"/>
                      </a:lnTo>
                      <a:lnTo>
                        <a:pt x="1682" y="761"/>
                      </a:lnTo>
                      <a:lnTo>
                        <a:pt x="1676" y="746"/>
                      </a:lnTo>
                      <a:lnTo>
                        <a:pt x="1672" y="733"/>
                      </a:lnTo>
                      <a:lnTo>
                        <a:pt x="1665" y="717"/>
                      </a:lnTo>
                      <a:lnTo>
                        <a:pt x="1659" y="702"/>
                      </a:lnTo>
                      <a:lnTo>
                        <a:pt x="1654" y="686"/>
                      </a:lnTo>
                      <a:lnTo>
                        <a:pt x="1651" y="672"/>
                      </a:lnTo>
                      <a:lnTo>
                        <a:pt x="1645" y="656"/>
                      </a:lnTo>
                      <a:lnTo>
                        <a:pt x="1642" y="641"/>
                      </a:lnTo>
                      <a:lnTo>
                        <a:pt x="1638" y="625"/>
                      </a:lnTo>
                      <a:lnTo>
                        <a:pt x="1635" y="611"/>
                      </a:lnTo>
                      <a:lnTo>
                        <a:pt x="1632" y="595"/>
                      </a:lnTo>
                      <a:lnTo>
                        <a:pt x="1629" y="580"/>
                      </a:lnTo>
                      <a:lnTo>
                        <a:pt x="1627" y="565"/>
                      </a:lnTo>
                      <a:lnTo>
                        <a:pt x="1624" y="550"/>
                      </a:lnTo>
                      <a:lnTo>
                        <a:pt x="1622" y="536"/>
                      </a:lnTo>
                      <a:lnTo>
                        <a:pt x="1621" y="520"/>
                      </a:lnTo>
                      <a:lnTo>
                        <a:pt x="1618" y="506"/>
                      </a:lnTo>
                      <a:lnTo>
                        <a:pt x="1618" y="492"/>
                      </a:lnTo>
                      <a:lnTo>
                        <a:pt x="1617" y="476"/>
                      </a:lnTo>
                      <a:lnTo>
                        <a:pt x="1615" y="462"/>
                      </a:lnTo>
                      <a:lnTo>
                        <a:pt x="1614" y="447"/>
                      </a:lnTo>
                      <a:lnTo>
                        <a:pt x="1614" y="433"/>
                      </a:lnTo>
                      <a:lnTo>
                        <a:pt x="1614" y="418"/>
                      </a:lnTo>
                      <a:lnTo>
                        <a:pt x="1614" y="403"/>
                      </a:lnTo>
                      <a:lnTo>
                        <a:pt x="1614" y="389"/>
                      </a:lnTo>
                      <a:lnTo>
                        <a:pt x="1614" y="377"/>
                      </a:lnTo>
                      <a:lnTo>
                        <a:pt x="1614" y="362"/>
                      </a:lnTo>
                      <a:lnTo>
                        <a:pt x="1614" y="350"/>
                      </a:lnTo>
                      <a:lnTo>
                        <a:pt x="1614" y="335"/>
                      </a:lnTo>
                      <a:lnTo>
                        <a:pt x="1614" y="323"/>
                      </a:lnTo>
                      <a:lnTo>
                        <a:pt x="1614" y="308"/>
                      </a:lnTo>
                      <a:lnTo>
                        <a:pt x="1614" y="296"/>
                      </a:lnTo>
                      <a:lnTo>
                        <a:pt x="1615" y="284"/>
                      </a:lnTo>
                      <a:lnTo>
                        <a:pt x="1615" y="271"/>
                      </a:lnTo>
                      <a:lnTo>
                        <a:pt x="1615" y="259"/>
                      </a:lnTo>
                      <a:lnTo>
                        <a:pt x="1617" y="246"/>
                      </a:lnTo>
                      <a:lnTo>
                        <a:pt x="1617" y="235"/>
                      </a:lnTo>
                      <a:lnTo>
                        <a:pt x="1617" y="223"/>
                      </a:lnTo>
                      <a:lnTo>
                        <a:pt x="1617" y="212"/>
                      </a:lnTo>
                      <a:lnTo>
                        <a:pt x="1618" y="200"/>
                      </a:lnTo>
                      <a:lnTo>
                        <a:pt x="1618" y="189"/>
                      </a:lnTo>
                      <a:lnTo>
                        <a:pt x="1618" y="179"/>
                      </a:lnTo>
                      <a:lnTo>
                        <a:pt x="1618" y="168"/>
                      </a:lnTo>
                      <a:lnTo>
                        <a:pt x="1618" y="158"/>
                      </a:lnTo>
                      <a:lnTo>
                        <a:pt x="1618" y="148"/>
                      </a:lnTo>
                      <a:lnTo>
                        <a:pt x="1620" y="139"/>
                      </a:lnTo>
                      <a:lnTo>
                        <a:pt x="1618" y="129"/>
                      </a:lnTo>
                      <a:lnTo>
                        <a:pt x="1618" y="121"/>
                      </a:lnTo>
                      <a:lnTo>
                        <a:pt x="1618" y="112"/>
                      </a:lnTo>
                      <a:lnTo>
                        <a:pt x="1618" y="104"/>
                      </a:lnTo>
                      <a:lnTo>
                        <a:pt x="1617" y="95"/>
                      </a:lnTo>
                      <a:lnTo>
                        <a:pt x="1615" y="88"/>
                      </a:lnTo>
                      <a:lnTo>
                        <a:pt x="1614" y="81"/>
                      </a:lnTo>
                      <a:lnTo>
                        <a:pt x="1614" y="74"/>
                      </a:lnTo>
                      <a:lnTo>
                        <a:pt x="1612" y="68"/>
                      </a:lnTo>
                      <a:lnTo>
                        <a:pt x="1611" y="61"/>
                      </a:lnTo>
                      <a:lnTo>
                        <a:pt x="1610" y="56"/>
                      </a:lnTo>
                      <a:lnTo>
                        <a:pt x="1607" y="51"/>
                      </a:lnTo>
                      <a:lnTo>
                        <a:pt x="1604" y="46"/>
                      </a:lnTo>
                      <a:lnTo>
                        <a:pt x="1601" y="41"/>
                      </a:lnTo>
                      <a:lnTo>
                        <a:pt x="1598" y="37"/>
                      </a:lnTo>
                      <a:lnTo>
                        <a:pt x="1595" y="34"/>
                      </a:lnTo>
                      <a:lnTo>
                        <a:pt x="1591" y="30"/>
                      </a:lnTo>
                      <a:lnTo>
                        <a:pt x="1588" y="27"/>
                      </a:lnTo>
                      <a:lnTo>
                        <a:pt x="1584" y="26"/>
                      </a:lnTo>
                      <a:lnTo>
                        <a:pt x="1580" y="24"/>
                      </a:lnTo>
                      <a:lnTo>
                        <a:pt x="1574" y="23"/>
                      </a:lnTo>
                      <a:lnTo>
                        <a:pt x="1568" y="20"/>
                      </a:lnTo>
                      <a:lnTo>
                        <a:pt x="1561" y="19"/>
                      </a:lnTo>
                      <a:lnTo>
                        <a:pt x="1556" y="17"/>
                      </a:lnTo>
                      <a:lnTo>
                        <a:pt x="1547" y="16"/>
                      </a:lnTo>
                      <a:lnTo>
                        <a:pt x="1539" y="14"/>
                      </a:lnTo>
                      <a:lnTo>
                        <a:pt x="1529" y="13"/>
                      </a:lnTo>
                      <a:lnTo>
                        <a:pt x="1520" y="13"/>
                      </a:lnTo>
                      <a:lnTo>
                        <a:pt x="1509" y="10"/>
                      </a:lnTo>
                      <a:lnTo>
                        <a:pt x="1497" y="10"/>
                      </a:lnTo>
                      <a:lnTo>
                        <a:pt x="1486" y="9"/>
                      </a:lnTo>
                      <a:lnTo>
                        <a:pt x="1475" y="9"/>
                      </a:lnTo>
                      <a:lnTo>
                        <a:pt x="1462" y="7"/>
                      </a:lnTo>
                      <a:lnTo>
                        <a:pt x="1448" y="6"/>
                      </a:lnTo>
                      <a:lnTo>
                        <a:pt x="1435" y="5"/>
                      </a:lnTo>
                      <a:lnTo>
                        <a:pt x="1422" y="5"/>
                      </a:lnTo>
                      <a:lnTo>
                        <a:pt x="1408" y="5"/>
                      </a:lnTo>
                      <a:lnTo>
                        <a:pt x="1392" y="3"/>
                      </a:lnTo>
                      <a:lnTo>
                        <a:pt x="1378" y="3"/>
                      </a:lnTo>
                      <a:lnTo>
                        <a:pt x="1364" y="3"/>
                      </a:lnTo>
                      <a:lnTo>
                        <a:pt x="1347" y="2"/>
                      </a:lnTo>
                      <a:lnTo>
                        <a:pt x="1331" y="2"/>
                      </a:lnTo>
                      <a:lnTo>
                        <a:pt x="1317" y="2"/>
                      </a:lnTo>
                      <a:lnTo>
                        <a:pt x="1301" y="2"/>
                      </a:lnTo>
                      <a:lnTo>
                        <a:pt x="1284" y="0"/>
                      </a:lnTo>
                      <a:lnTo>
                        <a:pt x="1269" y="0"/>
                      </a:lnTo>
                      <a:lnTo>
                        <a:pt x="1252" y="0"/>
                      </a:lnTo>
                      <a:lnTo>
                        <a:pt x="1236" y="0"/>
                      </a:lnTo>
                      <a:lnTo>
                        <a:pt x="1219" y="0"/>
                      </a:lnTo>
                      <a:lnTo>
                        <a:pt x="1203" y="0"/>
                      </a:lnTo>
                      <a:lnTo>
                        <a:pt x="1188" y="0"/>
                      </a:lnTo>
                      <a:lnTo>
                        <a:pt x="1171" y="0"/>
                      </a:lnTo>
                      <a:lnTo>
                        <a:pt x="1155" y="0"/>
                      </a:lnTo>
                      <a:lnTo>
                        <a:pt x="1138" y="0"/>
                      </a:lnTo>
                      <a:lnTo>
                        <a:pt x="1122" y="0"/>
                      </a:lnTo>
                      <a:lnTo>
                        <a:pt x="1107" y="0"/>
                      </a:lnTo>
                      <a:lnTo>
                        <a:pt x="1090" y="0"/>
                      </a:lnTo>
                      <a:lnTo>
                        <a:pt x="1075" y="0"/>
                      </a:lnTo>
                      <a:lnTo>
                        <a:pt x="1060" y="0"/>
                      </a:lnTo>
                      <a:lnTo>
                        <a:pt x="1045" y="0"/>
                      </a:lnTo>
                      <a:lnTo>
                        <a:pt x="1030" y="0"/>
                      </a:lnTo>
                      <a:lnTo>
                        <a:pt x="1016" y="0"/>
                      </a:lnTo>
                      <a:lnTo>
                        <a:pt x="1001" y="0"/>
                      </a:lnTo>
                      <a:lnTo>
                        <a:pt x="989" y="2"/>
                      </a:lnTo>
                      <a:lnTo>
                        <a:pt x="974" y="2"/>
                      </a:lnTo>
                      <a:lnTo>
                        <a:pt x="962" y="2"/>
                      </a:lnTo>
                      <a:lnTo>
                        <a:pt x="949" y="2"/>
                      </a:lnTo>
                      <a:lnTo>
                        <a:pt x="938" y="3"/>
                      </a:lnTo>
                      <a:lnTo>
                        <a:pt x="926" y="3"/>
                      </a:lnTo>
                      <a:lnTo>
                        <a:pt x="915" y="3"/>
                      </a:lnTo>
                      <a:lnTo>
                        <a:pt x="905" y="3"/>
                      </a:lnTo>
                      <a:lnTo>
                        <a:pt x="896" y="3"/>
                      </a:lnTo>
                      <a:lnTo>
                        <a:pt x="886" y="3"/>
                      </a:lnTo>
                      <a:lnTo>
                        <a:pt x="878" y="3"/>
                      </a:lnTo>
                      <a:lnTo>
                        <a:pt x="871" y="3"/>
                      </a:lnTo>
                      <a:lnTo>
                        <a:pt x="864" y="5"/>
                      </a:lnTo>
                      <a:lnTo>
                        <a:pt x="857" y="5"/>
                      </a:lnTo>
                      <a:lnTo>
                        <a:pt x="851" y="5"/>
                      </a:lnTo>
                      <a:lnTo>
                        <a:pt x="847" y="5"/>
                      </a:lnTo>
                      <a:lnTo>
                        <a:pt x="842" y="5"/>
                      </a:lnTo>
                      <a:lnTo>
                        <a:pt x="838" y="5"/>
                      </a:lnTo>
                      <a:lnTo>
                        <a:pt x="837" y="5"/>
                      </a:lnTo>
                      <a:close/>
                    </a:path>
                  </a:pathLst>
                </a:custGeom>
                <a:solidFill>
                  <a:srgbClr val="C2CCDB"/>
                </a:solidFill>
                <a:ln w="9525">
                  <a:noFill/>
                  <a:round/>
                  <a:headEnd/>
                  <a:tailEnd/>
                </a:ln>
              </p:spPr>
              <p:txBody>
                <a:bodyPr/>
                <a:lstStyle/>
                <a:p>
                  <a:pPr eaLnBrk="0" hangingPunct="0"/>
                  <a:endParaRPr lang="en-US"/>
                </a:p>
              </p:txBody>
            </p:sp>
            <p:sp>
              <p:nvSpPr>
                <p:cNvPr id="48140" name="Freeform 53"/>
                <p:cNvSpPr>
                  <a:spLocks/>
                </p:cNvSpPr>
                <p:nvPr/>
              </p:nvSpPr>
              <p:spPr bwMode="auto">
                <a:xfrm>
                  <a:off x="151" y="53"/>
                  <a:ext cx="1651" cy="1683"/>
                </a:xfrm>
                <a:custGeom>
                  <a:avLst/>
                  <a:gdLst>
                    <a:gd name="T0" fmla="*/ 228 w 1651"/>
                    <a:gd name="T1" fmla="*/ 907 h 1683"/>
                    <a:gd name="T2" fmla="*/ 309 w 1651"/>
                    <a:gd name="T3" fmla="*/ 712 h 1683"/>
                    <a:gd name="T4" fmla="*/ 443 w 1651"/>
                    <a:gd name="T5" fmla="*/ 479 h 1683"/>
                    <a:gd name="T6" fmla="*/ 625 w 1651"/>
                    <a:gd name="T7" fmla="*/ 274 h 1683"/>
                    <a:gd name="T8" fmla="*/ 849 w 1651"/>
                    <a:gd name="T9" fmla="*/ 137 h 1683"/>
                    <a:gd name="T10" fmla="*/ 1077 w 1651"/>
                    <a:gd name="T11" fmla="*/ 48 h 1683"/>
                    <a:gd name="T12" fmla="*/ 1271 w 1651"/>
                    <a:gd name="T13" fmla="*/ 4 h 1683"/>
                    <a:gd name="T14" fmla="*/ 1389 w 1651"/>
                    <a:gd name="T15" fmla="*/ 7 h 1683"/>
                    <a:gd name="T16" fmla="*/ 1412 w 1651"/>
                    <a:gd name="T17" fmla="*/ 71 h 1683"/>
                    <a:gd name="T18" fmla="*/ 1403 w 1651"/>
                    <a:gd name="T19" fmla="*/ 151 h 1683"/>
                    <a:gd name="T20" fmla="*/ 1389 w 1651"/>
                    <a:gd name="T21" fmla="*/ 232 h 1683"/>
                    <a:gd name="T22" fmla="*/ 1378 w 1651"/>
                    <a:gd name="T23" fmla="*/ 292 h 1683"/>
                    <a:gd name="T24" fmla="*/ 1430 w 1651"/>
                    <a:gd name="T25" fmla="*/ 309 h 1683"/>
                    <a:gd name="T26" fmla="*/ 1518 w 1651"/>
                    <a:gd name="T27" fmla="*/ 340 h 1683"/>
                    <a:gd name="T28" fmla="*/ 1602 w 1651"/>
                    <a:gd name="T29" fmla="*/ 380 h 1683"/>
                    <a:gd name="T30" fmla="*/ 1642 w 1651"/>
                    <a:gd name="T31" fmla="*/ 444 h 1683"/>
                    <a:gd name="T32" fmla="*/ 1614 w 1651"/>
                    <a:gd name="T33" fmla="*/ 516 h 1683"/>
                    <a:gd name="T34" fmla="*/ 1567 w 1651"/>
                    <a:gd name="T35" fmla="*/ 596 h 1683"/>
                    <a:gd name="T36" fmla="*/ 1524 w 1651"/>
                    <a:gd name="T37" fmla="*/ 660 h 1683"/>
                    <a:gd name="T38" fmla="*/ 1543 w 1651"/>
                    <a:gd name="T39" fmla="*/ 709 h 1683"/>
                    <a:gd name="T40" fmla="*/ 1605 w 1651"/>
                    <a:gd name="T41" fmla="*/ 769 h 1683"/>
                    <a:gd name="T42" fmla="*/ 1643 w 1651"/>
                    <a:gd name="T43" fmla="*/ 822 h 1683"/>
                    <a:gd name="T44" fmla="*/ 1628 w 1651"/>
                    <a:gd name="T45" fmla="*/ 887 h 1683"/>
                    <a:gd name="T46" fmla="*/ 1565 w 1651"/>
                    <a:gd name="T47" fmla="*/ 942 h 1683"/>
                    <a:gd name="T48" fmla="*/ 1491 w 1651"/>
                    <a:gd name="T49" fmla="*/ 992 h 1683"/>
                    <a:gd name="T50" fmla="*/ 1432 w 1651"/>
                    <a:gd name="T51" fmla="*/ 1029 h 1683"/>
                    <a:gd name="T52" fmla="*/ 1464 w 1651"/>
                    <a:gd name="T53" fmla="*/ 1081 h 1683"/>
                    <a:gd name="T54" fmla="*/ 1506 w 1651"/>
                    <a:gd name="T55" fmla="*/ 1144 h 1683"/>
                    <a:gd name="T56" fmla="*/ 1538 w 1651"/>
                    <a:gd name="T57" fmla="*/ 1205 h 1683"/>
                    <a:gd name="T58" fmla="*/ 1513 w 1651"/>
                    <a:gd name="T59" fmla="*/ 1249 h 1683"/>
                    <a:gd name="T60" fmla="*/ 1447 w 1651"/>
                    <a:gd name="T61" fmla="*/ 1248 h 1683"/>
                    <a:gd name="T62" fmla="*/ 1347 w 1651"/>
                    <a:gd name="T63" fmla="*/ 1248 h 1683"/>
                    <a:gd name="T64" fmla="*/ 1210 w 1651"/>
                    <a:gd name="T65" fmla="*/ 1262 h 1683"/>
                    <a:gd name="T66" fmla="*/ 1069 w 1651"/>
                    <a:gd name="T67" fmla="*/ 1287 h 1683"/>
                    <a:gd name="T68" fmla="*/ 956 w 1651"/>
                    <a:gd name="T69" fmla="*/ 1317 h 1683"/>
                    <a:gd name="T70" fmla="*/ 879 w 1651"/>
                    <a:gd name="T71" fmla="*/ 1341 h 1683"/>
                    <a:gd name="T72" fmla="*/ 852 w 1651"/>
                    <a:gd name="T73" fmla="*/ 1354 h 1683"/>
                    <a:gd name="T74" fmla="*/ 893 w 1651"/>
                    <a:gd name="T75" fmla="*/ 1398 h 1683"/>
                    <a:gd name="T76" fmla="*/ 832 w 1651"/>
                    <a:gd name="T77" fmla="*/ 1443 h 1683"/>
                    <a:gd name="T78" fmla="*/ 754 w 1651"/>
                    <a:gd name="T79" fmla="*/ 1479 h 1683"/>
                    <a:gd name="T80" fmla="*/ 683 w 1651"/>
                    <a:gd name="T81" fmla="*/ 1505 h 1683"/>
                    <a:gd name="T82" fmla="*/ 665 w 1651"/>
                    <a:gd name="T83" fmla="*/ 1556 h 1683"/>
                    <a:gd name="T84" fmla="*/ 657 w 1651"/>
                    <a:gd name="T85" fmla="*/ 1615 h 1683"/>
                    <a:gd name="T86" fmla="*/ 642 w 1651"/>
                    <a:gd name="T87" fmla="*/ 1679 h 1683"/>
                    <a:gd name="T88" fmla="*/ 581 w 1651"/>
                    <a:gd name="T89" fmla="*/ 1672 h 1683"/>
                    <a:gd name="T90" fmla="*/ 486 w 1651"/>
                    <a:gd name="T91" fmla="*/ 1635 h 1683"/>
                    <a:gd name="T92" fmla="*/ 392 w 1651"/>
                    <a:gd name="T93" fmla="*/ 1593 h 1683"/>
                    <a:gd name="T94" fmla="*/ 341 w 1651"/>
                    <a:gd name="T95" fmla="*/ 1570 h 1683"/>
                    <a:gd name="T96" fmla="*/ 261 w 1651"/>
                    <a:gd name="T97" fmla="*/ 1587 h 1683"/>
                    <a:gd name="T98" fmla="*/ 150 w 1651"/>
                    <a:gd name="T99" fmla="*/ 1607 h 1683"/>
                    <a:gd name="T100" fmla="*/ 49 w 1651"/>
                    <a:gd name="T101" fmla="*/ 1614 h 1683"/>
                    <a:gd name="T102" fmla="*/ 8 w 1651"/>
                    <a:gd name="T103" fmla="*/ 1581 h 1683"/>
                    <a:gd name="T104" fmla="*/ 24 w 1651"/>
                    <a:gd name="T105" fmla="*/ 1492 h 1683"/>
                    <a:gd name="T106" fmla="*/ 54 w 1651"/>
                    <a:gd name="T107" fmla="*/ 1377 h 1683"/>
                    <a:gd name="T108" fmla="*/ 83 w 1651"/>
                    <a:gd name="T109" fmla="*/ 1277 h 1683"/>
                    <a:gd name="T110" fmla="*/ 89 w 1651"/>
                    <a:gd name="T111" fmla="*/ 1218 h 1683"/>
                    <a:gd name="T112" fmla="*/ 55 w 1651"/>
                    <a:gd name="T113" fmla="*/ 1158 h 1683"/>
                    <a:gd name="T114" fmla="*/ 22 w 1651"/>
                    <a:gd name="T115" fmla="*/ 1096 h 1683"/>
                    <a:gd name="T116" fmla="*/ 0 w 1651"/>
                    <a:gd name="T117" fmla="*/ 1039 h 1683"/>
                    <a:gd name="T118" fmla="*/ 44 w 1651"/>
                    <a:gd name="T119" fmla="*/ 1026 h 1683"/>
                    <a:gd name="T120" fmla="*/ 108 w 1651"/>
                    <a:gd name="T121" fmla="*/ 1037 h 1683"/>
                    <a:gd name="T122" fmla="*/ 174 w 1651"/>
                    <a:gd name="T123" fmla="*/ 1052 h 1683"/>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w 1651"/>
                    <a:gd name="T187" fmla="*/ 0 h 1683"/>
                    <a:gd name="T188" fmla="*/ 1651 w 1651"/>
                    <a:gd name="T189" fmla="*/ 1683 h 1683"/>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T186" t="T187" r="T188" b="T189"/>
                  <a:pathLst>
                    <a:path w="1651" h="1683">
                      <a:moveTo>
                        <a:pt x="199" y="995"/>
                      </a:moveTo>
                      <a:lnTo>
                        <a:pt x="199" y="992"/>
                      </a:lnTo>
                      <a:lnTo>
                        <a:pt x="200" y="988"/>
                      </a:lnTo>
                      <a:lnTo>
                        <a:pt x="200" y="983"/>
                      </a:lnTo>
                      <a:lnTo>
                        <a:pt x="201" y="981"/>
                      </a:lnTo>
                      <a:lnTo>
                        <a:pt x="203" y="975"/>
                      </a:lnTo>
                      <a:lnTo>
                        <a:pt x="206" y="971"/>
                      </a:lnTo>
                      <a:lnTo>
                        <a:pt x="207" y="964"/>
                      </a:lnTo>
                      <a:lnTo>
                        <a:pt x="208" y="958"/>
                      </a:lnTo>
                      <a:lnTo>
                        <a:pt x="211" y="951"/>
                      </a:lnTo>
                      <a:lnTo>
                        <a:pt x="214" y="942"/>
                      </a:lnTo>
                      <a:lnTo>
                        <a:pt x="217" y="934"/>
                      </a:lnTo>
                      <a:lnTo>
                        <a:pt x="220" y="925"/>
                      </a:lnTo>
                      <a:lnTo>
                        <a:pt x="224" y="915"/>
                      </a:lnTo>
                      <a:lnTo>
                        <a:pt x="228" y="907"/>
                      </a:lnTo>
                      <a:lnTo>
                        <a:pt x="231" y="895"/>
                      </a:lnTo>
                      <a:lnTo>
                        <a:pt x="235" y="885"/>
                      </a:lnTo>
                      <a:lnTo>
                        <a:pt x="240" y="874"/>
                      </a:lnTo>
                      <a:lnTo>
                        <a:pt x="244" y="861"/>
                      </a:lnTo>
                      <a:lnTo>
                        <a:pt x="248" y="850"/>
                      </a:lnTo>
                      <a:lnTo>
                        <a:pt x="254" y="837"/>
                      </a:lnTo>
                      <a:lnTo>
                        <a:pt x="260" y="824"/>
                      </a:lnTo>
                      <a:lnTo>
                        <a:pt x="265" y="812"/>
                      </a:lnTo>
                      <a:lnTo>
                        <a:pt x="270" y="797"/>
                      </a:lnTo>
                      <a:lnTo>
                        <a:pt x="275" y="785"/>
                      </a:lnTo>
                      <a:lnTo>
                        <a:pt x="282" y="770"/>
                      </a:lnTo>
                      <a:lnTo>
                        <a:pt x="289" y="756"/>
                      </a:lnTo>
                      <a:lnTo>
                        <a:pt x="295" y="742"/>
                      </a:lnTo>
                      <a:lnTo>
                        <a:pt x="302" y="726"/>
                      </a:lnTo>
                      <a:lnTo>
                        <a:pt x="309" y="712"/>
                      </a:lnTo>
                      <a:lnTo>
                        <a:pt x="318" y="698"/>
                      </a:lnTo>
                      <a:lnTo>
                        <a:pt x="325" y="682"/>
                      </a:lnTo>
                      <a:lnTo>
                        <a:pt x="332" y="667"/>
                      </a:lnTo>
                      <a:lnTo>
                        <a:pt x="341" y="651"/>
                      </a:lnTo>
                      <a:lnTo>
                        <a:pt x="349" y="636"/>
                      </a:lnTo>
                      <a:lnTo>
                        <a:pt x="356" y="620"/>
                      </a:lnTo>
                      <a:lnTo>
                        <a:pt x="365" y="604"/>
                      </a:lnTo>
                      <a:lnTo>
                        <a:pt x="375" y="589"/>
                      </a:lnTo>
                      <a:lnTo>
                        <a:pt x="383" y="573"/>
                      </a:lnTo>
                      <a:lnTo>
                        <a:pt x="393" y="558"/>
                      </a:lnTo>
                      <a:lnTo>
                        <a:pt x="402" y="542"/>
                      </a:lnTo>
                      <a:lnTo>
                        <a:pt x="412" y="526"/>
                      </a:lnTo>
                      <a:lnTo>
                        <a:pt x="422" y="511"/>
                      </a:lnTo>
                      <a:lnTo>
                        <a:pt x="432" y="495"/>
                      </a:lnTo>
                      <a:lnTo>
                        <a:pt x="443" y="479"/>
                      </a:lnTo>
                      <a:lnTo>
                        <a:pt x="453" y="464"/>
                      </a:lnTo>
                      <a:lnTo>
                        <a:pt x="464" y="450"/>
                      </a:lnTo>
                      <a:lnTo>
                        <a:pt x="476" y="434"/>
                      </a:lnTo>
                      <a:lnTo>
                        <a:pt x="487" y="418"/>
                      </a:lnTo>
                      <a:lnTo>
                        <a:pt x="498" y="404"/>
                      </a:lnTo>
                      <a:lnTo>
                        <a:pt x="510" y="390"/>
                      </a:lnTo>
                      <a:lnTo>
                        <a:pt x="521" y="376"/>
                      </a:lnTo>
                      <a:lnTo>
                        <a:pt x="534" y="362"/>
                      </a:lnTo>
                      <a:lnTo>
                        <a:pt x="547" y="349"/>
                      </a:lnTo>
                      <a:lnTo>
                        <a:pt x="559" y="336"/>
                      </a:lnTo>
                      <a:lnTo>
                        <a:pt x="572" y="322"/>
                      </a:lnTo>
                      <a:lnTo>
                        <a:pt x="585" y="309"/>
                      </a:lnTo>
                      <a:lnTo>
                        <a:pt x="598" y="296"/>
                      </a:lnTo>
                      <a:lnTo>
                        <a:pt x="612" y="286"/>
                      </a:lnTo>
                      <a:lnTo>
                        <a:pt x="625" y="274"/>
                      </a:lnTo>
                      <a:lnTo>
                        <a:pt x="639" y="264"/>
                      </a:lnTo>
                      <a:lnTo>
                        <a:pt x="655" y="252"/>
                      </a:lnTo>
                      <a:lnTo>
                        <a:pt x="669" y="242"/>
                      </a:lnTo>
                      <a:lnTo>
                        <a:pt x="683" y="232"/>
                      </a:lnTo>
                      <a:lnTo>
                        <a:pt x="697" y="222"/>
                      </a:lnTo>
                      <a:lnTo>
                        <a:pt x="711" y="213"/>
                      </a:lnTo>
                      <a:lnTo>
                        <a:pt x="727" y="204"/>
                      </a:lnTo>
                      <a:lnTo>
                        <a:pt x="741" y="194"/>
                      </a:lnTo>
                      <a:lnTo>
                        <a:pt x="757" y="186"/>
                      </a:lnTo>
                      <a:lnTo>
                        <a:pt x="773" y="177"/>
                      </a:lnTo>
                      <a:lnTo>
                        <a:pt x="788" y="168"/>
                      </a:lnTo>
                      <a:lnTo>
                        <a:pt x="802" y="160"/>
                      </a:lnTo>
                      <a:lnTo>
                        <a:pt x="818" y="151"/>
                      </a:lnTo>
                      <a:lnTo>
                        <a:pt x="834" y="144"/>
                      </a:lnTo>
                      <a:lnTo>
                        <a:pt x="849" y="137"/>
                      </a:lnTo>
                      <a:lnTo>
                        <a:pt x="863" y="129"/>
                      </a:lnTo>
                      <a:lnTo>
                        <a:pt x="879" y="122"/>
                      </a:lnTo>
                      <a:lnTo>
                        <a:pt x="895" y="115"/>
                      </a:lnTo>
                      <a:lnTo>
                        <a:pt x="912" y="109"/>
                      </a:lnTo>
                      <a:lnTo>
                        <a:pt x="926" y="102"/>
                      </a:lnTo>
                      <a:lnTo>
                        <a:pt x="942" y="96"/>
                      </a:lnTo>
                      <a:lnTo>
                        <a:pt x="956" y="89"/>
                      </a:lnTo>
                      <a:lnTo>
                        <a:pt x="973" y="83"/>
                      </a:lnTo>
                      <a:lnTo>
                        <a:pt x="987" y="78"/>
                      </a:lnTo>
                      <a:lnTo>
                        <a:pt x="1003" y="72"/>
                      </a:lnTo>
                      <a:lnTo>
                        <a:pt x="1018" y="66"/>
                      </a:lnTo>
                      <a:lnTo>
                        <a:pt x="1033" y="62"/>
                      </a:lnTo>
                      <a:lnTo>
                        <a:pt x="1047" y="56"/>
                      </a:lnTo>
                      <a:lnTo>
                        <a:pt x="1062" y="52"/>
                      </a:lnTo>
                      <a:lnTo>
                        <a:pt x="1077" y="48"/>
                      </a:lnTo>
                      <a:lnTo>
                        <a:pt x="1091" y="44"/>
                      </a:lnTo>
                      <a:lnTo>
                        <a:pt x="1105" y="39"/>
                      </a:lnTo>
                      <a:lnTo>
                        <a:pt x="1121" y="35"/>
                      </a:lnTo>
                      <a:lnTo>
                        <a:pt x="1135" y="32"/>
                      </a:lnTo>
                      <a:lnTo>
                        <a:pt x="1149" y="29"/>
                      </a:lnTo>
                      <a:lnTo>
                        <a:pt x="1162" y="25"/>
                      </a:lnTo>
                      <a:lnTo>
                        <a:pt x="1175" y="22"/>
                      </a:lnTo>
                      <a:lnTo>
                        <a:pt x="1187" y="19"/>
                      </a:lnTo>
                      <a:lnTo>
                        <a:pt x="1200" y="17"/>
                      </a:lnTo>
                      <a:lnTo>
                        <a:pt x="1213" y="14"/>
                      </a:lnTo>
                      <a:lnTo>
                        <a:pt x="1226" y="11"/>
                      </a:lnTo>
                      <a:lnTo>
                        <a:pt x="1237" y="9"/>
                      </a:lnTo>
                      <a:lnTo>
                        <a:pt x="1248" y="8"/>
                      </a:lnTo>
                      <a:lnTo>
                        <a:pt x="1260" y="5"/>
                      </a:lnTo>
                      <a:lnTo>
                        <a:pt x="1271" y="4"/>
                      </a:lnTo>
                      <a:lnTo>
                        <a:pt x="1281" y="2"/>
                      </a:lnTo>
                      <a:lnTo>
                        <a:pt x="1293" y="2"/>
                      </a:lnTo>
                      <a:lnTo>
                        <a:pt x="1301" y="1"/>
                      </a:lnTo>
                      <a:lnTo>
                        <a:pt x="1311" y="1"/>
                      </a:lnTo>
                      <a:lnTo>
                        <a:pt x="1321" y="1"/>
                      </a:lnTo>
                      <a:lnTo>
                        <a:pt x="1329" y="1"/>
                      </a:lnTo>
                      <a:lnTo>
                        <a:pt x="1338" y="0"/>
                      </a:lnTo>
                      <a:lnTo>
                        <a:pt x="1347" y="0"/>
                      </a:lnTo>
                      <a:lnTo>
                        <a:pt x="1354" y="1"/>
                      </a:lnTo>
                      <a:lnTo>
                        <a:pt x="1361" y="1"/>
                      </a:lnTo>
                      <a:lnTo>
                        <a:pt x="1366" y="1"/>
                      </a:lnTo>
                      <a:lnTo>
                        <a:pt x="1374" y="2"/>
                      </a:lnTo>
                      <a:lnTo>
                        <a:pt x="1379" y="4"/>
                      </a:lnTo>
                      <a:lnTo>
                        <a:pt x="1385" y="5"/>
                      </a:lnTo>
                      <a:lnTo>
                        <a:pt x="1389" y="7"/>
                      </a:lnTo>
                      <a:lnTo>
                        <a:pt x="1393" y="8"/>
                      </a:lnTo>
                      <a:lnTo>
                        <a:pt x="1398" y="11"/>
                      </a:lnTo>
                      <a:lnTo>
                        <a:pt x="1401" y="12"/>
                      </a:lnTo>
                      <a:lnTo>
                        <a:pt x="1406" y="17"/>
                      </a:lnTo>
                      <a:lnTo>
                        <a:pt x="1409" y="24"/>
                      </a:lnTo>
                      <a:lnTo>
                        <a:pt x="1409" y="29"/>
                      </a:lnTo>
                      <a:lnTo>
                        <a:pt x="1410" y="35"/>
                      </a:lnTo>
                      <a:lnTo>
                        <a:pt x="1410" y="39"/>
                      </a:lnTo>
                      <a:lnTo>
                        <a:pt x="1410" y="42"/>
                      </a:lnTo>
                      <a:lnTo>
                        <a:pt x="1410" y="48"/>
                      </a:lnTo>
                      <a:lnTo>
                        <a:pt x="1412" y="52"/>
                      </a:lnTo>
                      <a:lnTo>
                        <a:pt x="1412" y="56"/>
                      </a:lnTo>
                      <a:lnTo>
                        <a:pt x="1412" y="61"/>
                      </a:lnTo>
                      <a:lnTo>
                        <a:pt x="1412" y="65"/>
                      </a:lnTo>
                      <a:lnTo>
                        <a:pt x="1412" y="71"/>
                      </a:lnTo>
                      <a:lnTo>
                        <a:pt x="1410" y="75"/>
                      </a:lnTo>
                      <a:lnTo>
                        <a:pt x="1410" y="80"/>
                      </a:lnTo>
                      <a:lnTo>
                        <a:pt x="1410" y="86"/>
                      </a:lnTo>
                      <a:lnTo>
                        <a:pt x="1410" y="92"/>
                      </a:lnTo>
                      <a:lnTo>
                        <a:pt x="1409" y="96"/>
                      </a:lnTo>
                      <a:lnTo>
                        <a:pt x="1409" y="102"/>
                      </a:lnTo>
                      <a:lnTo>
                        <a:pt x="1409" y="107"/>
                      </a:lnTo>
                      <a:lnTo>
                        <a:pt x="1408" y="113"/>
                      </a:lnTo>
                      <a:lnTo>
                        <a:pt x="1408" y="119"/>
                      </a:lnTo>
                      <a:lnTo>
                        <a:pt x="1406" y="123"/>
                      </a:lnTo>
                      <a:lnTo>
                        <a:pt x="1406" y="129"/>
                      </a:lnTo>
                      <a:lnTo>
                        <a:pt x="1405" y="136"/>
                      </a:lnTo>
                      <a:lnTo>
                        <a:pt x="1403" y="142"/>
                      </a:lnTo>
                      <a:lnTo>
                        <a:pt x="1403" y="147"/>
                      </a:lnTo>
                      <a:lnTo>
                        <a:pt x="1403" y="151"/>
                      </a:lnTo>
                      <a:lnTo>
                        <a:pt x="1402" y="159"/>
                      </a:lnTo>
                      <a:lnTo>
                        <a:pt x="1401" y="164"/>
                      </a:lnTo>
                      <a:lnTo>
                        <a:pt x="1401" y="170"/>
                      </a:lnTo>
                      <a:lnTo>
                        <a:pt x="1401" y="176"/>
                      </a:lnTo>
                      <a:lnTo>
                        <a:pt x="1399" y="181"/>
                      </a:lnTo>
                      <a:lnTo>
                        <a:pt x="1398" y="187"/>
                      </a:lnTo>
                      <a:lnTo>
                        <a:pt x="1396" y="191"/>
                      </a:lnTo>
                      <a:lnTo>
                        <a:pt x="1395" y="197"/>
                      </a:lnTo>
                      <a:lnTo>
                        <a:pt x="1395" y="203"/>
                      </a:lnTo>
                      <a:lnTo>
                        <a:pt x="1393" y="208"/>
                      </a:lnTo>
                      <a:lnTo>
                        <a:pt x="1393" y="214"/>
                      </a:lnTo>
                      <a:lnTo>
                        <a:pt x="1392" y="218"/>
                      </a:lnTo>
                      <a:lnTo>
                        <a:pt x="1391" y="224"/>
                      </a:lnTo>
                      <a:lnTo>
                        <a:pt x="1391" y="228"/>
                      </a:lnTo>
                      <a:lnTo>
                        <a:pt x="1389" y="232"/>
                      </a:lnTo>
                      <a:lnTo>
                        <a:pt x="1388" y="238"/>
                      </a:lnTo>
                      <a:lnTo>
                        <a:pt x="1388" y="242"/>
                      </a:lnTo>
                      <a:lnTo>
                        <a:pt x="1386" y="247"/>
                      </a:lnTo>
                      <a:lnTo>
                        <a:pt x="1386" y="251"/>
                      </a:lnTo>
                      <a:lnTo>
                        <a:pt x="1385" y="255"/>
                      </a:lnTo>
                      <a:lnTo>
                        <a:pt x="1385" y="259"/>
                      </a:lnTo>
                      <a:lnTo>
                        <a:pt x="1383" y="264"/>
                      </a:lnTo>
                      <a:lnTo>
                        <a:pt x="1382" y="266"/>
                      </a:lnTo>
                      <a:lnTo>
                        <a:pt x="1382" y="269"/>
                      </a:lnTo>
                      <a:lnTo>
                        <a:pt x="1381" y="274"/>
                      </a:lnTo>
                      <a:lnTo>
                        <a:pt x="1379" y="278"/>
                      </a:lnTo>
                      <a:lnTo>
                        <a:pt x="1379" y="283"/>
                      </a:lnTo>
                      <a:lnTo>
                        <a:pt x="1378" y="288"/>
                      </a:lnTo>
                      <a:lnTo>
                        <a:pt x="1378" y="291"/>
                      </a:lnTo>
                      <a:lnTo>
                        <a:pt x="1378" y="292"/>
                      </a:lnTo>
                      <a:lnTo>
                        <a:pt x="1378" y="293"/>
                      </a:lnTo>
                      <a:lnTo>
                        <a:pt x="1381" y="293"/>
                      </a:lnTo>
                      <a:lnTo>
                        <a:pt x="1383" y="295"/>
                      </a:lnTo>
                      <a:lnTo>
                        <a:pt x="1388" y="296"/>
                      </a:lnTo>
                      <a:lnTo>
                        <a:pt x="1391" y="296"/>
                      </a:lnTo>
                      <a:lnTo>
                        <a:pt x="1393" y="298"/>
                      </a:lnTo>
                      <a:lnTo>
                        <a:pt x="1398" y="298"/>
                      </a:lnTo>
                      <a:lnTo>
                        <a:pt x="1401" y="299"/>
                      </a:lnTo>
                      <a:lnTo>
                        <a:pt x="1405" y="301"/>
                      </a:lnTo>
                      <a:lnTo>
                        <a:pt x="1409" y="302"/>
                      </a:lnTo>
                      <a:lnTo>
                        <a:pt x="1413" y="303"/>
                      </a:lnTo>
                      <a:lnTo>
                        <a:pt x="1418" y="305"/>
                      </a:lnTo>
                      <a:lnTo>
                        <a:pt x="1422" y="306"/>
                      </a:lnTo>
                      <a:lnTo>
                        <a:pt x="1426" y="308"/>
                      </a:lnTo>
                      <a:lnTo>
                        <a:pt x="1430" y="309"/>
                      </a:lnTo>
                      <a:lnTo>
                        <a:pt x="1436" y="310"/>
                      </a:lnTo>
                      <a:lnTo>
                        <a:pt x="1442" y="312"/>
                      </a:lnTo>
                      <a:lnTo>
                        <a:pt x="1447" y="313"/>
                      </a:lnTo>
                      <a:lnTo>
                        <a:pt x="1453" y="316"/>
                      </a:lnTo>
                      <a:lnTo>
                        <a:pt x="1459" y="318"/>
                      </a:lnTo>
                      <a:lnTo>
                        <a:pt x="1464" y="319"/>
                      </a:lnTo>
                      <a:lnTo>
                        <a:pt x="1470" y="322"/>
                      </a:lnTo>
                      <a:lnTo>
                        <a:pt x="1476" y="323"/>
                      </a:lnTo>
                      <a:lnTo>
                        <a:pt x="1482" y="326"/>
                      </a:lnTo>
                      <a:lnTo>
                        <a:pt x="1489" y="328"/>
                      </a:lnTo>
                      <a:lnTo>
                        <a:pt x="1494" y="330"/>
                      </a:lnTo>
                      <a:lnTo>
                        <a:pt x="1500" y="332"/>
                      </a:lnTo>
                      <a:lnTo>
                        <a:pt x="1507" y="336"/>
                      </a:lnTo>
                      <a:lnTo>
                        <a:pt x="1513" y="337"/>
                      </a:lnTo>
                      <a:lnTo>
                        <a:pt x="1518" y="340"/>
                      </a:lnTo>
                      <a:lnTo>
                        <a:pt x="1526" y="342"/>
                      </a:lnTo>
                      <a:lnTo>
                        <a:pt x="1531" y="345"/>
                      </a:lnTo>
                      <a:lnTo>
                        <a:pt x="1537" y="346"/>
                      </a:lnTo>
                      <a:lnTo>
                        <a:pt x="1543" y="350"/>
                      </a:lnTo>
                      <a:lnTo>
                        <a:pt x="1548" y="352"/>
                      </a:lnTo>
                      <a:lnTo>
                        <a:pt x="1555" y="354"/>
                      </a:lnTo>
                      <a:lnTo>
                        <a:pt x="1561" y="357"/>
                      </a:lnTo>
                      <a:lnTo>
                        <a:pt x="1567" y="360"/>
                      </a:lnTo>
                      <a:lnTo>
                        <a:pt x="1571" y="363"/>
                      </a:lnTo>
                      <a:lnTo>
                        <a:pt x="1578" y="366"/>
                      </a:lnTo>
                      <a:lnTo>
                        <a:pt x="1582" y="369"/>
                      </a:lnTo>
                      <a:lnTo>
                        <a:pt x="1588" y="372"/>
                      </a:lnTo>
                      <a:lnTo>
                        <a:pt x="1594" y="373"/>
                      </a:lnTo>
                      <a:lnTo>
                        <a:pt x="1598" y="377"/>
                      </a:lnTo>
                      <a:lnTo>
                        <a:pt x="1602" y="380"/>
                      </a:lnTo>
                      <a:lnTo>
                        <a:pt x="1607" y="383"/>
                      </a:lnTo>
                      <a:lnTo>
                        <a:pt x="1611" y="386"/>
                      </a:lnTo>
                      <a:lnTo>
                        <a:pt x="1615" y="389"/>
                      </a:lnTo>
                      <a:lnTo>
                        <a:pt x="1619" y="390"/>
                      </a:lnTo>
                      <a:lnTo>
                        <a:pt x="1622" y="394"/>
                      </a:lnTo>
                      <a:lnTo>
                        <a:pt x="1626" y="397"/>
                      </a:lnTo>
                      <a:lnTo>
                        <a:pt x="1629" y="400"/>
                      </a:lnTo>
                      <a:lnTo>
                        <a:pt x="1635" y="406"/>
                      </a:lnTo>
                      <a:lnTo>
                        <a:pt x="1639" y="413"/>
                      </a:lnTo>
                      <a:lnTo>
                        <a:pt x="1642" y="418"/>
                      </a:lnTo>
                      <a:lnTo>
                        <a:pt x="1645" y="424"/>
                      </a:lnTo>
                      <a:lnTo>
                        <a:pt x="1645" y="430"/>
                      </a:lnTo>
                      <a:lnTo>
                        <a:pt x="1645" y="437"/>
                      </a:lnTo>
                      <a:lnTo>
                        <a:pt x="1643" y="441"/>
                      </a:lnTo>
                      <a:lnTo>
                        <a:pt x="1642" y="444"/>
                      </a:lnTo>
                      <a:lnTo>
                        <a:pt x="1642" y="448"/>
                      </a:lnTo>
                      <a:lnTo>
                        <a:pt x="1642" y="452"/>
                      </a:lnTo>
                      <a:lnTo>
                        <a:pt x="1639" y="457"/>
                      </a:lnTo>
                      <a:lnTo>
                        <a:pt x="1638" y="461"/>
                      </a:lnTo>
                      <a:lnTo>
                        <a:pt x="1636" y="465"/>
                      </a:lnTo>
                      <a:lnTo>
                        <a:pt x="1635" y="471"/>
                      </a:lnTo>
                      <a:lnTo>
                        <a:pt x="1634" y="475"/>
                      </a:lnTo>
                      <a:lnTo>
                        <a:pt x="1631" y="481"/>
                      </a:lnTo>
                      <a:lnTo>
                        <a:pt x="1629" y="485"/>
                      </a:lnTo>
                      <a:lnTo>
                        <a:pt x="1628" y="491"/>
                      </a:lnTo>
                      <a:lnTo>
                        <a:pt x="1624" y="495"/>
                      </a:lnTo>
                      <a:lnTo>
                        <a:pt x="1622" y="501"/>
                      </a:lnTo>
                      <a:lnTo>
                        <a:pt x="1619" y="505"/>
                      </a:lnTo>
                      <a:lnTo>
                        <a:pt x="1616" y="511"/>
                      </a:lnTo>
                      <a:lnTo>
                        <a:pt x="1614" y="516"/>
                      </a:lnTo>
                      <a:lnTo>
                        <a:pt x="1611" y="522"/>
                      </a:lnTo>
                      <a:lnTo>
                        <a:pt x="1608" y="526"/>
                      </a:lnTo>
                      <a:lnTo>
                        <a:pt x="1607" y="532"/>
                      </a:lnTo>
                      <a:lnTo>
                        <a:pt x="1602" y="538"/>
                      </a:lnTo>
                      <a:lnTo>
                        <a:pt x="1599" y="543"/>
                      </a:lnTo>
                      <a:lnTo>
                        <a:pt x="1597" y="549"/>
                      </a:lnTo>
                      <a:lnTo>
                        <a:pt x="1594" y="553"/>
                      </a:lnTo>
                      <a:lnTo>
                        <a:pt x="1589" y="559"/>
                      </a:lnTo>
                      <a:lnTo>
                        <a:pt x="1587" y="565"/>
                      </a:lnTo>
                      <a:lnTo>
                        <a:pt x="1584" y="570"/>
                      </a:lnTo>
                      <a:lnTo>
                        <a:pt x="1581" y="576"/>
                      </a:lnTo>
                      <a:lnTo>
                        <a:pt x="1577" y="580"/>
                      </a:lnTo>
                      <a:lnTo>
                        <a:pt x="1574" y="586"/>
                      </a:lnTo>
                      <a:lnTo>
                        <a:pt x="1570" y="590"/>
                      </a:lnTo>
                      <a:lnTo>
                        <a:pt x="1567" y="596"/>
                      </a:lnTo>
                      <a:lnTo>
                        <a:pt x="1564" y="602"/>
                      </a:lnTo>
                      <a:lnTo>
                        <a:pt x="1561" y="606"/>
                      </a:lnTo>
                      <a:lnTo>
                        <a:pt x="1557" y="611"/>
                      </a:lnTo>
                      <a:lnTo>
                        <a:pt x="1554" y="616"/>
                      </a:lnTo>
                      <a:lnTo>
                        <a:pt x="1551" y="620"/>
                      </a:lnTo>
                      <a:lnTo>
                        <a:pt x="1548" y="624"/>
                      </a:lnTo>
                      <a:lnTo>
                        <a:pt x="1544" y="629"/>
                      </a:lnTo>
                      <a:lnTo>
                        <a:pt x="1543" y="634"/>
                      </a:lnTo>
                      <a:lnTo>
                        <a:pt x="1540" y="637"/>
                      </a:lnTo>
                      <a:lnTo>
                        <a:pt x="1537" y="641"/>
                      </a:lnTo>
                      <a:lnTo>
                        <a:pt x="1534" y="646"/>
                      </a:lnTo>
                      <a:lnTo>
                        <a:pt x="1531" y="650"/>
                      </a:lnTo>
                      <a:lnTo>
                        <a:pt x="1528" y="653"/>
                      </a:lnTo>
                      <a:lnTo>
                        <a:pt x="1526" y="657"/>
                      </a:lnTo>
                      <a:lnTo>
                        <a:pt x="1524" y="660"/>
                      </a:lnTo>
                      <a:lnTo>
                        <a:pt x="1523" y="663"/>
                      </a:lnTo>
                      <a:lnTo>
                        <a:pt x="1518" y="668"/>
                      </a:lnTo>
                      <a:lnTo>
                        <a:pt x="1516" y="673"/>
                      </a:lnTo>
                      <a:lnTo>
                        <a:pt x="1513" y="675"/>
                      </a:lnTo>
                      <a:lnTo>
                        <a:pt x="1511" y="680"/>
                      </a:lnTo>
                      <a:lnTo>
                        <a:pt x="1510" y="680"/>
                      </a:lnTo>
                      <a:lnTo>
                        <a:pt x="1510" y="681"/>
                      </a:lnTo>
                      <a:lnTo>
                        <a:pt x="1511" y="682"/>
                      </a:lnTo>
                      <a:lnTo>
                        <a:pt x="1516" y="685"/>
                      </a:lnTo>
                      <a:lnTo>
                        <a:pt x="1518" y="688"/>
                      </a:lnTo>
                      <a:lnTo>
                        <a:pt x="1523" y="692"/>
                      </a:lnTo>
                      <a:lnTo>
                        <a:pt x="1527" y="695"/>
                      </a:lnTo>
                      <a:lnTo>
                        <a:pt x="1533" y="699"/>
                      </a:lnTo>
                      <a:lnTo>
                        <a:pt x="1537" y="704"/>
                      </a:lnTo>
                      <a:lnTo>
                        <a:pt x="1543" y="709"/>
                      </a:lnTo>
                      <a:lnTo>
                        <a:pt x="1548" y="714"/>
                      </a:lnTo>
                      <a:lnTo>
                        <a:pt x="1555" y="721"/>
                      </a:lnTo>
                      <a:lnTo>
                        <a:pt x="1558" y="722"/>
                      </a:lnTo>
                      <a:lnTo>
                        <a:pt x="1562" y="725"/>
                      </a:lnTo>
                      <a:lnTo>
                        <a:pt x="1565" y="728"/>
                      </a:lnTo>
                      <a:lnTo>
                        <a:pt x="1570" y="732"/>
                      </a:lnTo>
                      <a:lnTo>
                        <a:pt x="1572" y="735"/>
                      </a:lnTo>
                      <a:lnTo>
                        <a:pt x="1575" y="738"/>
                      </a:lnTo>
                      <a:lnTo>
                        <a:pt x="1580" y="742"/>
                      </a:lnTo>
                      <a:lnTo>
                        <a:pt x="1584" y="745"/>
                      </a:lnTo>
                      <a:lnTo>
                        <a:pt x="1589" y="752"/>
                      </a:lnTo>
                      <a:lnTo>
                        <a:pt x="1597" y="758"/>
                      </a:lnTo>
                      <a:lnTo>
                        <a:pt x="1599" y="762"/>
                      </a:lnTo>
                      <a:lnTo>
                        <a:pt x="1602" y="766"/>
                      </a:lnTo>
                      <a:lnTo>
                        <a:pt x="1605" y="769"/>
                      </a:lnTo>
                      <a:lnTo>
                        <a:pt x="1609" y="773"/>
                      </a:lnTo>
                      <a:lnTo>
                        <a:pt x="1611" y="776"/>
                      </a:lnTo>
                      <a:lnTo>
                        <a:pt x="1615" y="780"/>
                      </a:lnTo>
                      <a:lnTo>
                        <a:pt x="1618" y="783"/>
                      </a:lnTo>
                      <a:lnTo>
                        <a:pt x="1621" y="788"/>
                      </a:lnTo>
                      <a:lnTo>
                        <a:pt x="1624" y="790"/>
                      </a:lnTo>
                      <a:lnTo>
                        <a:pt x="1626" y="795"/>
                      </a:lnTo>
                      <a:lnTo>
                        <a:pt x="1629" y="797"/>
                      </a:lnTo>
                      <a:lnTo>
                        <a:pt x="1632" y="802"/>
                      </a:lnTo>
                      <a:lnTo>
                        <a:pt x="1634" y="805"/>
                      </a:lnTo>
                      <a:lnTo>
                        <a:pt x="1635" y="809"/>
                      </a:lnTo>
                      <a:lnTo>
                        <a:pt x="1638" y="812"/>
                      </a:lnTo>
                      <a:lnTo>
                        <a:pt x="1639" y="816"/>
                      </a:lnTo>
                      <a:lnTo>
                        <a:pt x="1642" y="819"/>
                      </a:lnTo>
                      <a:lnTo>
                        <a:pt x="1643" y="822"/>
                      </a:lnTo>
                      <a:lnTo>
                        <a:pt x="1645" y="824"/>
                      </a:lnTo>
                      <a:lnTo>
                        <a:pt x="1646" y="829"/>
                      </a:lnTo>
                      <a:lnTo>
                        <a:pt x="1648" y="834"/>
                      </a:lnTo>
                      <a:lnTo>
                        <a:pt x="1649" y="841"/>
                      </a:lnTo>
                      <a:lnTo>
                        <a:pt x="1651" y="847"/>
                      </a:lnTo>
                      <a:lnTo>
                        <a:pt x="1651" y="853"/>
                      </a:lnTo>
                      <a:lnTo>
                        <a:pt x="1648" y="859"/>
                      </a:lnTo>
                      <a:lnTo>
                        <a:pt x="1645" y="864"/>
                      </a:lnTo>
                      <a:lnTo>
                        <a:pt x="1643" y="867"/>
                      </a:lnTo>
                      <a:lnTo>
                        <a:pt x="1642" y="870"/>
                      </a:lnTo>
                      <a:lnTo>
                        <a:pt x="1639" y="874"/>
                      </a:lnTo>
                      <a:lnTo>
                        <a:pt x="1638" y="877"/>
                      </a:lnTo>
                      <a:lnTo>
                        <a:pt x="1634" y="880"/>
                      </a:lnTo>
                      <a:lnTo>
                        <a:pt x="1631" y="883"/>
                      </a:lnTo>
                      <a:lnTo>
                        <a:pt x="1628" y="887"/>
                      </a:lnTo>
                      <a:lnTo>
                        <a:pt x="1625" y="890"/>
                      </a:lnTo>
                      <a:lnTo>
                        <a:pt x="1621" y="894"/>
                      </a:lnTo>
                      <a:lnTo>
                        <a:pt x="1618" y="898"/>
                      </a:lnTo>
                      <a:lnTo>
                        <a:pt x="1614" y="901"/>
                      </a:lnTo>
                      <a:lnTo>
                        <a:pt x="1611" y="905"/>
                      </a:lnTo>
                      <a:lnTo>
                        <a:pt x="1607" y="908"/>
                      </a:lnTo>
                      <a:lnTo>
                        <a:pt x="1602" y="912"/>
                      </a:lnTo>
                      <a:lnTo>
                        <a:pt x="1598" y="915"/>
                      </a:lnTo>
                      <a:lnTo>
                        <a:pt x="1594" y="920"/>
                      </a:lnTo>
                      <a:lnTo>
                        <a:pt x="1588" y="924"/>
                      </a:lnTo>
                      <a:lnTo>
                        <a:pt x="1584" y="927"/>
                      </a:lnTo>
                      <a:lnTo>
                        <a:pt x="1580" y="931"/>
                      </a:lnTo>
                      <a:lnTo>
                        <a:pt x="1575" y="934"/>
                      </a:lnTo>
                      <a:lnTo>
                        <a:pt x="1570" y="938"/>
                      </a:lnTo>
                      <a:lnTo>
                        <a:pt x="1565" y="942"/>
                      </a:lnTo>
                      <a:lnTo>
                        <a:pt x="1561" y="945"/>
                      </a:lnTo>
                      <a:lnTo>
                        <a:pt x="1555" y="949"/>
                      </a:lnTo>
                      <a:lnTo>
                        <a:pt x="1551" y="952"/>
                      </a:lnTo>
                      <a:lnTo>
                        <a:pt x="1545" y="956"/>
                      </a:lnTo>
                      <a:lnTo>
                        <a:pt x="1541" y="961"/>
                      </a:lnTo>
                      <a:lnTo>
                        <a:pt x="1535" y="964"/>
                      </a:lnTo>
                      <a:lnTo>
                        <a:pt x="1530" y="966"/>
                      </a:lnTo>
                      <a:lnTo>
                        <a:pt x="1526" y="969"/>
                      </a:lnTo>
                      <a:lnTo>
                        <a:pt x="1521" y="974"/>
                      </a:lnTo>
                      <a:lnTo>
                        <a:pt x="1516" y="976"/>
                      </a:lnTo>
                      <a:lnTo>
                        <a:pt x="1510" y="979"/>
                      </a:lnTo>
                      <a:lnTo>
                        <a:pt x="1506" y="983"/>
                      </a:lnTo>
                      <a:lnTo>
                        <a:pt x="1501" y="986"/>
                      </a:lnTo>
                      <a:lnTo>
                        <a:pt x="1497" y="989"/>
                      </a:lnTo>
                      <a:lnTo>
                        <a:pt x="1491" y="992"/>
                      </a:lnTo>
                      <a:lnTo>
                        <a:pt x="1487" y="995"/>
                      </a:lnTo>
                      <a:lnTo>
                        <a:pt x="1482" y="998"/>
                      </a:lnTo>
                      <a:lnTo>
                        <a:pt x="1479" y="1000"/>
                      </a:lnTo>
                      <a:lnTo>
                        <a:pt x="1474" y="1003"/>
                      </a:lnTo>
                      <a:lnTo>
                        <a:pt x="1470" y="1006"/>
                      </a:lnTo>
                      <a:lnTo>
                        <a:pt x="1467" y="1008"/>
                      </a:lnTo>
                      <a:lnTo>
                        <a:pt x="1463" y="1010"/>
                      </a:lnTo>
                      <a:lnTo>
                        <a:pt x="1459" y="1013"/>
                      </a:lnTo>
                      <a:lnTo>
                        <a:pt x="1456" y="1015"/>
                      </a:lnTo>
                      <a:lnTo>
                        <a:pt x="1452" y="1016"/>
                      </a:lnTo>
                      <a:lnTo>
                        <a:pt x="1449" y="1019"/>
                      </a:lnTo>
                      <a:lnTo>
                        <a:pt x="1443" y="1022"/>
                      </a:lnTo>
                      <a:lnTo>
                        <a:pt x="1439" y="1026"/>
                      </a:lnTo>
                      <a:lnTo>
                        <a:pt x="1435" y="1027"/>
                      </a:lnTo>
                      <a:lnTo>
                        <a:pt x="1432" y="1029"/>
                      </a:lnTo>
                      <a:lnTo>
                        <a:pt x="1430" y="1030"/>
                      </a:lnTo>
                      <a:lnTo>
                        <a:pt x="1430" y="1032"/>
                      </a:lnTo>
                      <a:lnTo>
                        <a:pt x="1432" y="1033"/>
                      </a:lnTo>
                      <a:lnTo>
                        <a:pt x="1436" y="1037"/>
                      </a:lnTo>
                      <a:lnTo>
                        <a:pt x="1437" y="1042"/>
                      </a:lnTo>
                      <a:lnTo>
                        <a:pt x="1440" y="1046"/>
                      </a:lnTo>
                      <a:lnTo>
                        <a:pt x="1445" y="1052"/>
                      </a:lnTo>
                      <a:lnTo>
                        <a:pt x="1449" y="1057"/>
                      </a:lnTo>
                      <a:lnTo>
                        <a:pt x="1450" y="1060"/>
                      </a:lnTo>
                      <a:lnTo>
                        <a:pt x="1453" y="1063"/>
                      </a:lnTo>
                      <a:lnTo>
                        <a:pt x="1455" y="1067"/>
                      </a:lnTo>
                      <a:lnTo>
                        <a:pt x="1457" y="1070"/>
                      </a:lnTo>
                      <a:lnTo>
                        <a:pt x="1459" y="1073"/>
                      </a:lnTo>
                      <a:lnTo>
                        <a:pt x="1463" y="1077"/>
                      </a:lnTo>
                      <a:lnTo>
                        <a:pt x="1464" y="1081"/>
                      </a:lnTo>
                      <a:lnTo>
                        <a:pt x="1467" y="1086"/>
                      </a:lnTo>
                      <a:lnTo>
                        <a:pt x="1470" y="1089"/>
                      </a:lnTo>
                      <a:lnTo>
                        <a:pt x="1473" y="1093"/>
                      </a:lnTo>
                      <a:lnTo>
                        <a:pt x="1476" y="1097"/>
                      </a:lnTo>
                      <a:lnTo>
                        <a:pt x="1479" y="1101"/>
                      </a:lnTo>
                      <a:lnTo>
                        <a:pt x="1480" y="1106"/>
                      </a:lnTo>
                      <a:lnTo>
                        <a:pt x="1484" y="1110"/>
                      </a:lnTo>
                      <a:lnTo>
                        <a:pt x="1487" y="1114"/>
                      </a:lnTo>
                      <a:lnTo>
                        <a:pt x="1490" y="1118"/>
                      </a:lnTo>
                      <a:lnTo>
                        <a:pt x="1493" y="1123"/>
                      </a:lnTo>
                      <a:lnTo>
                        <a:pt x="1494" y="1127"/>
                      </a:lnTo>
                      <a:lnTo>
                        <a:pt x="1497" y="1131"/>
                      </a:lnTo>
                      <a:lnTo>
                        <a:pt x="1500" y="1135"/>
                      </a:lnTo>
                      <a:lnTo>
                        <a:pt x="1503" y="1140"/>
                      </a:lnTo>
                      <a:lnTo>
                        <a:pt x="1506" y="1144"/>
                      </a:lnTo>
                      <a:lnTo>
                        <a:pt x="1507" y="1148"/>
                      </a:lnTo>
                      <a:lnTo>
                        <a:pt x="1511" y="1154"/>
                      </a:lnTo>
                      <a:lnTo>
                        <a:pt x="1513" y="1157"/>
                      </a:lnTo>
                      <a:lnTo>
                        <a:pt x="1516" y="1161"/>
                      </a:lnTo>
                      <a:lnTo>
                        <a:pt x="1517" y="1165"/>
                      </a:lnTo>
                      <a:lnTo>
                        <a:pt x="1521" y="1169"/>
                      </a:lnTo>
                      <a:lnTo>
                        <a:pt x="1523" y="1174"/>
                      </a:lnTo>
                      <a:lnTo>
                        <a:pt x="1526" y="1178"/>
                      </a:lnTo>
                      <a:lnTo>
                        <a:pt x="1527" y="1182"/>
                      </a:lnTo>
                      <a:lnTo>
                        <a:pt x="1530" y="1186"/>
                      </a:lnTo>
                      <a:lnTo>
                        <a:pt x="1531" y="1191"/>
                      </a:lnTo>
                      <a:lnTo>
                        <a:pt x="1533" y="1194"/>
                      </a:lnTo>
                      <a:lnTo>
                        <a:pt x="1534" y="1198"/>
                      </a:lnTo>
                      <a:lnTo>
                        <a:pt x="1537" y="1201"/>
                      </a:lnTo>
                      <a:lnTo>
                        <a:pt x="1538" y="1205"/>
                      </a:lnTo>
                      <a:lnTo>
                        <a:pt x="1540" y="1208"/>
                      </a:lnTo>
                      <a:lnTo>
                        <a:pt x="1540" y="1211"/>
                      </a:lnTo>
                      <a:lnTo>
                        <a:pt x="1543" y="1215"/>
                      </a:lnTo>
                      <a:lnTo>
                        <a:pt x="1543" y="1219"/>
                      </a:lnTo>
                      <a:lnTo>
                        <a:pt x="1544" y="1225"/>
                      </a:lnTo>
                      <a:lnTo>
                        <a:pt x="1545" y="1230"/>
                      </a:lnTo>
                      <a:lnTo>
                        <a:pt x="1545" y="1235"/>
                      </a:lnTo>
                      <a:lnTo>
                        <a:pt x="1543" y="1240"/>
                      </a:lnTo>
                      <a:lnTo>
                        <a:pt x="1540" y="1245"/>
                      </a:lnTo>
                      <a:lnTo>
                        <a:pt x="1535" y="1246"/>
                      </a:lnTo>
                      <a:lnTo>
                        <a:pt x="1533" y="1248"/>
                      </a:lnTo>
                      <a:lnTo>
                        <a:pt x="1528" y="1248"/>
                      </a:lnTo>
                      <a:lnTo>
                        <a:pt x="1524" y="1249"/>
                      </a:lnTo>
                      <a:lnTo>
                        <a:pt x="1517" y="1249"/>
                      </a:lnTo>
                      <a:lnTo>
                        <a:pt x="1513" y="1249"/>
                      </a:lnTo>
                      <a:lnTo>
                        <a:pt x="1509" y="1249"/>
                      </a:lnTo>
                      <a:lnTo>
                        <a:pt x="1504" y="1249"/>
                      </a:lnTo>
                      <a:lnTo>
                        <a:pt x="1501" y="1249"/>
                      </a:lnTo>
                      <a:lnTo>
                        <a:pt x="1499" y="1249"/>
                      </a:lnTo>
                      <a:lnTo>
                        <a:pt x="1494" y="1249"/>
                      </a:lnTo>
                      <a:lnTo>
                        <a:pt x="1490" y="1249"/>
                      </a:lnTo>
                      <a:lnTo>
                        <a:pt x="1486" y="1249"/>
                      </a:lnTo>
                      <a:lnTo>
                        <a:pt x="1482" y="1249"/>
                      </a:lnTo>
                      <a:lnTo>
                        <a:pt x="1476" y="1249"/>
                      </a:lnTo>
                      <a:lnTo>
                        <a:pt x="1472" y="1249"/>
                      </a:lnTo>
                      <a:lnTo>
                        <a:pt x="1467" y="1249"/>
                      </a:lnTo>
                      <a:lnTo>
                        <a:pt x="1463" y="1249"/>
                      </a:lnTo>
                      <a:lnTo>
                        <a:pt x="1457" y="1249"/>
                      </a:lnTo>
                      <a:lnTo>
                        <a:pt x="1453" y="1249"/>
                      </a:lnTo>
                      <a:lnTo>
                        <a:pt x="1447" y="1248"/>
                      </a:lnTo>
                      <a:lnTo>
                        <a:pt x="1442" y="1248"/>
                      </a:lnTo>
                      <a:lnTo>
                        <a:pt x="1436" y="1248"/>
                      </a:lnTo>
                      <a:lnTo>
                        <a:pt x="1430" y="1248"/>
                      </a:lnTo>
                      <a:lnTo>
                        <a:pt x="1423" y="1248"/>
                      </a:lnTo>
                      <a:lnTo>
                        <a:pt x="1419" y="1248"/>
                      </a:lnTo>
                      <a:lnTo>
                        <a:pt x="1412" y="1248"/>
                      </a:lnTo>
                      <a:lnTo>
                        <a:pt x="1405" y="1248"/>
                      </a:lnTo>
                      <a:lnTo>
                        <a:pt x="1398" y="1248"/>
                      </a:lnTo>
                      <a:lnTo>
                        <a:pt x="1392" y="1248"/>
                      </a:lnTo>
                      <a:lnTo>
                        <a:pt x="1385" y="1248"/>
                      </a:lnTo>
                      <a:lnTo>
                        <a:pt x="1378" y="1248"/>
                      </a:lnTo>
                      <a:lnTo>
                        <a:pt x="1369" y="1248"/>
                      </a:lnTo>
                      <a:lnTo>
                        <a:pt x="1364" y="1248"/>
                      </a:lnTo>
                      <a:lnTo>
                        <a:pt x="1355" y="1248"/>
                      </a:lnTo>
                      <a:lnTo>
                        <a:pt x="1347" y="1248"/>
                      </a:lnTo>
                      <a:lnTo>
                        <a:pt x="1339" y="1249"/>
                      </a:lnTo>
                      <a:lnTo>
                        <a:pt x="1331" y="1249"/>
                      </a:lnTo>
                      <a:lnTo>
                        <a:pt x="1322" y="1249"/>
                      </a:lnTo>
                      <a:lnTo>
                        <a:pt x="1315" y="1249"/>
                      </a:lnTo>
                      <a:lnTo>
                        <a:pt x="1305" y="1250"/>
                      </a:lnTo>
                      <a:lnTo>
                        <a:pt x="1297" y="1252"/>
                      </a:lnTo>
                      <a:lnTo>
                        <a:pt x="1288" y="1252"/>
                      </a:lnTo>
                      <a:lnTo>
                        <a:pt x="1280" y="1253"/>
                      </a:lnTo>
                      <a:lnTo>
                        <a:pt x="1270" y="1253"/>
                      </a:lnTo>
                      <a:lnTo>
                        <a:pt x="1261" y="1255"/>
                      </a:lnTo>
                      <a:lnTo>
                        <a:pt x="1251" y="1256"/>
                      </a:lnTo>
                      <a:lnTo>
                        <a:pt x="1241" y="1257"/>
                      </a:lnTo>
                      <a:lnTo>
                        <a:pt x="1231" y="1259"/>
                      </a:lnTo>
                      <a:lnTo>
                        <a:pt x="1222" y="1260"/>
                      </a:lnTo>
                      <a:lnTo>
                        <a:pt x="1210" y="1262"/>
                      </a:lnTo>
                      <a:lnTo>
                        <a:pt x="1200" y="1263"/>
                      </a:lnTo>
                      <a:lnTo>
                        <a:pt x="1190" y="1265"/>
                      </a:lnTo>
                      <a:lnTo>
                        <a:pt x="1180" y="1266"/>
                      </a:lnTo>
                      <a:lnTo>
                        <a:pt x="1170" y="1267"/>
                      </a:lnTo>
                      <a:lnTo>
                        <a:pt x="1160" y="1269"/>
                      </a:lnTo>
                      <a:lnTo>
                        <a:pt x="1150" y="1272"/>
                      </a:lnTo>
                      <a:lnTo>
                        <a:pt x="1142" y="1273"/>
                      </a:lnTo>
                      <a:lnTo>
                        <a:pt x="1132" y="1275"/>
                      </a:lnTo>
                      <a:lnTo>
                        <a:pt x="1122" y="1277"/>
                      </a:lnTo>
                      <a:lnTo>
                        <a:pt x="1114" y="1279"/>
                      </a:lnTo>
                      <a:lnTo>
                        <a:pt x="1105" y="1280"/>
                      </a:lnTo>
                      <a:lnTo>
                        <a:pt x="1095" y="1282"/>
                      </a:lnTo>
                      <a:lnTo>
                        <a:pt x="1087" y="1284"/>
                      </a:lnTo>
                      <a:lnTo>
                        <a:pt x="1077" y="1286"/>
                      </a:lnTo>
                      <a:lnTo>
                        <a:pt x="1069" y="1287"/>
                      </a:lnTo>
                      <a:lnTo>
                        <a:pt x="1060" y="1290"/>
                      </a:lnTo>
                      <a:lnTo>
                        <a:pt x="1052" y="1292"/>
                      </a:lnTo>
                      <a:lnTo>
                        <a:pt x="1044" y="1293"/>
                      </a:lnTo>
                      <a:lnTo>
                        <a:pt x="1037" y="1294"/>
                      </a:lnTo>
                      <a:lnTo>
                        <a:pt x="1028" y="1297"/>
                      </a:lnTo>
                      <a:lnTo>
                        <a:pt x="1020" y="1299"/>
                      </a:lnTo>
                      <a:lnTo>
                        <a:pt x="1013" y="1300"/>
                      </a:lnTo>
                      <a:lnTo>
                        <a:pt x="1006" y="1303"/>
                      </a:lnTo>
                      <a:lnTo>
                        <a:pt x="997" y="1304"/>
                      </a:lnTo>
                      <a:lnTo>
                        <a:pt x="990" y="1307"/>
                      </a:lnTo>
                      <a:lnTo>
                        <a:pt x="983" y="1309"/>
                      </a:lnTo>
                      <a:lnTo>
                        <a:pt x="977" y="1311"/>
                      </a:lnTo>
                      <a:lnTo>
                        <a:pt x="969" y="1313"/>
                      </a:lnTo>
                      <a:lnTo>
                        <a:pt x="963" y="1314"/>
                      </a:lnTo>
                      <a:lnTo>
                        <a:pt x="956" y="1317"/>
                      </a:lnTo>
                      <a:lnTo>
                        <a:pt x="952" y="1319"/>
                      </a:lnTo>
                      <a:lnTo>
                        <a:pt x="944" y="1320"/>
                      </a:lnTo>
                      <a:lnTo>
                        <a:pt x="939" y="1321"/>
                      </a:lnTo>
                      <a:lnTo>
                        <a:pt x="932" y="1324"/>
                      </a:lnTo>
                      <a:lnTo>
                        <a:pt x="926" y="1326"/>
                      </a:lnTo>
                      <a:lnTo>
                        <a:pt x="920" y="1327"/>
                      </a:lnTo>
                      <a:lnTo>
                        <a:pt x="915" y="1328"/>
                      </a:lnTo>
                      <a:lnTo>
                        <a:pt x="910" y="1331"/>
                      </a:lnTo>
                      <a:lnTo>
                        <a:pt x="906" y="1333"/>
                      </a:lnTo>
                      <a:lnTo>
                        <a:pt x="900" y="1334"/>
                      </a:lnTo>
                      <a:lnTo>
                        <a:pt x="896" y="1336"/>
                      </a:lnTo>
                      <a:lnTo>
                        <a:pt x="890" y="1337"/>
                      </a:lnTo>
                      <a:lnTo>
                        <a:pt x="888" y="1338"/>
                      </a:lnTo>
                      <a:lnTo>
                        <a:pt x="883" y="1340"/>
                      </a:lnTo>
                      <a:lnTo>
                        <a:pt x="879" y="1341"/>
                      </a:lnTo>
                      <a:lnTo>
                        <a:pt x="876" y="1343"/>
                      </a:lnTo>
                      <a:lnTo>
                        <a:pt x="873" y="1344"/>
                      </a:lnTo>
                      <a:lnTo>
                        <a:pt x="869" y="1346"/>
                      </a:lnTo>
                      <a:lnTo>
                        <a:pt x="866" y="1346"/>
                      </a:lnTo>
                      <a:lnTo>
                        <a:pt x="862" y="1347"/>
                      </a:lnTo>
                      <a:lnTo>
                        <a:pt x="861" y="1348"/>
                      </a:lnTo>
                      <a:lnTo>
                        <a:pt x="855" y="1350"/>
                      </a:lnTo>
                      <a:lnTo>
                        <a:pt x="852" y="1351"/>
                      </a:lnTo>
                      <a:lnTo>
                        <a:pt x="848" y="1353"/>
                      </a:lnTo>
                      <a:lnTo>
                        <a:pt x="846" y="1354"/>
                      </a:lnTo>
                      <a:lnTo>
                        <a:pt x="845" y="1354"/>
                      </a:lnTo>
                      <a:lnTo>
                        <a:pt x="846" y="1354"/>
                      </a:lnTo>
                      <a:lnTo>
                        <a:pt x="851" y="1354"/>
                      </a:lnTo>
                      <a:lnTo>
                        <a:pt x="852" y="1354"/>
                      </a:lnTo>
                      <a:lnTo>
                        <a:pt x="855" y="1354"/>
                      </a:lnTo>
                      <a:lnTo>
                        <a:pt x="859" y="1355"/>
                      </a:lnTo>
                      <a:lnTo>
                        <a:pt x="862" y="1357"/>
                      </a:lnTo>
                      <a:lnTo>
                        <a:pt x="866" y="1358"/>
                      </a:lnTo>
                      <a:lnTo>
                        <a:pt x="871" y="1361"/>
                      </a:lnTo>
                      <a:lnTo>
                        <a:pt x="875" y="1364"/>
                      </a:lnTo>
                      <a:lnTo>
                        <a:pt x="879" y="1367"/>
                      </a:lnTo>
                      <a:lnTo>
                        <a:pt x="882" y="1371"/>
                      </a:lnTo>
                      <a:lnTo>
                        <a:pt x="886" y="1377"/>
                      </a:lnTo>
                      <a:lnTo>
                        <a:pt x="888" y="1380"/>
                      </a:lnTo>
                      <a:lnTo>
                        <a:pt x="889" y="1382"/>
                      </a:lnTo>
                      <a:lnTo>
                        <a:pt x="892" y="1387"/>
                      </a:lnTo>
                      <a:lnTo>
                        <a:pt x="893" y="1391"/>
                      </a:lnTo>
                      <a:lnTo>
                        <a:pt x="893" y="1394"/>
                      </a:lnTo>
                      <a:lnTo>
                        <a:pt x="893" y="1398"/>
                      </a:lnTo>
                      <a:lnTo>
                        <a:pt x="890" y="1402"/>
                      </a:lnTo>
                      <a:lnTo>
                        <a:pt x="888" y="1408"/>
                      </a:lnTo>
                      <a:lnTo>
                        <a:pt x="883" y="1412"/>
                      </a:lnTo>
                      <a:lnTo>
                        <a:pt x="878" y="1416"/>
                      </a:lnTo>
                      <a:lnTo>
                        <a:pt x="873" y="1419"/>
                      </a:lnTo>
                      <a:lnTo>
                        <a:pt x="871" y="1422"/>
                      </a:lnTo>
                      <a:lnTo>
                        <a:pt x="866" y="1424"/>
                      </a:lnTo>
                      <a:lnTo>
                        <a:pt x="863" y="1426"/>
                      </a:lnTo>
                      <a:lnTo>
                        <a:pt x="859" y="1429"/>
                      </a:lnTo>
                      <a:lnTo>
                        <a:pt x="855" y="1431"/>
                      </a:lnTo>
                      <a:lnTo>
                        <a:pt x="851" y="1434"/>
                      </a:lnTo>
                      <a:lnTo>
                        <a:pt x="846" y="1436"/>
                      </a:lnTo>
                      <a:lnTo>
                        <a:pt x="842" y="1439"/>
                      </a:lnTo>
                      <a:lnTo>
                        <a:pt x="838" y="1441"/>
                      </a:lnTo>
                      <a:lnTo>
                        <a:pt x="832" y="1443"/>
                      </a:lnTo>
                      <a:lnTo>
                        <a:pt x="828" y="1446"/>
                      </a:lnTo>
                      <a:lnTo>
                        <a:pt x="822" y="1449"/>
                      </a:lnTo>
                      <a:lnTo>
                        <a:pt x="818" y="1452"/>
                      </a:lnTo>
                      <a:lnTo>
                        <a:pt x="812" y="1453"/>
                      </a:lnTo>
                      <a:lnTo>
                        <a:pt x="808" y="1456"/>
                      </a:lnTo>
                      <a:lnTo>
                        <a:pt x="802" y="1458"/>
                      </a:lnTo>
                      <a:lnTo>
                        <a:pt x="797" y="1462"/>
                      </a:lnTo>
                      <a:lnTo>
                        <a:pt x="791" y="1463"/>
                      </a:lnTo>
                      <a:lnTo>
                        <a:pt x="787" y="1466"/>
                      </a:lnTo>
                      <a:lnTo>
                        <a:pt x="781" y="1468"/>
                      </a:lnTo>
                      <a:lnTo>
                        <a:pt x="775" y="1470"/>
                      </a:lnTo>
                      <a:lnTo>
                        <a:pt x="770" y="1472"/>
                      </a:lnTo>
                      <a:lnTo>
                        <a:pt x="764" y="1475"/>
                      </a:lnTo>
                      <a:lnTo>
                        <a:pt x="758" y="1476"/>
                      </a:lnTo>
                      <a:lnTo>
                        <a:pt x="754" y="1479"/>
                      </a:lnTo>
                      <a:lnTo>
                        <a:pt x="748" y="1480"/>
                      </a:lnTo>
                      <a:lnTo>
                        <a:pt x="743" y="1483"/>
                      </a:lnTo>
                      <a:lnTo>
                        <a:pt x="737" y="1485"/>
                      </a:lnTo>
                      <a:lnTo>
                        <a:pt x="733" y="1486"/>
                      </a:lnTo>
                      <a:lnTo>
                        <a:pt x="727" y="1489"/>
                      </a:lnTo>
                      <a:lnTo>
                        <a:pt x="723" y="1490"/>
                      </a:lnTo>
                      <a:lnTo>
                        <a:pt x="719" y="1492"/>
                      </a:lnTo>
                      <a:lnTo>
                        <a:pt x="714" y="1495"/>
                      </a:lnTo>
                      <a:lnTo>
                        <a:pt x="709" y="1496"/>
                      </a:lnTo>
                      <a:lnTo>
                        <a:pt x="706" y="1497"/>
                      </a:lnTo>
                      <a:lnTo>
                        <a:pt x="701" y="1499"/>
                      </a:lnTo>
                      <a:lnTo>
                        <a:pt x="697" y="1500"/>
                      </a:lnTo>
                      <a:lnTo>
                        <a:pt x="693" y="1502"/>
                      </a:lnTo>
                      <a:lnTo>
                        <a:pt x="690" y="1503"/>
                      </a:lnTo>
                      <a:lnTo>
                        <a:pt x="683" y="1505"/>
                      </a:lnTo>
                      <a:lnTo>
                        <a:pt x="679" y="1507"/>
                      </a:lnTo>
                      <a:lnTo>
                        <a:pt x="674" y="1509"/>
                      </a:lnTo>
                      <a:lnTo>
                        <a:pt x="672" y="1510"/>
                      </a:lnTo>
                      <a:lnTo>
                        <a:pt x="669" y="1510"/>
                      </a:lnTo>
                      <a:lnTo>
                        <a:pt x="669" y="1512"/>
                      </a:lnTo>
                      <a:lnTo>
                        <a:pt x="669" y="1517"/>
                      </a:lnTo>
                      <a:lnTo>
                        <a:pt x="667" y="1519"/>
                      </a:lnTo>
                      <a:lnTo>
                        <a:pt x="667" y="1523"/>
                      </a:lnTo>
                      <a:lnTo>
                        <a:pt x="667" y="1527"/>
                      </a:lnTo>
                      <a:lnTo>
                        <a:pt x="667" y="1533"/>
                      </a:lnTo>
                      <a:lnTo>
                        <a:pt x="666" y="1537"/>
                      </a:lnTo>
                      <a:lnTo>
                        <a:pt x="666" y="1543"/>
                      </a:lnTo>
                      <a:lnTo>
                        <a:pt x="665" y="1549"/>
                      </a:lnTo>
                      <a:lnTo>
                        <a:pt x="665" y="1556"/>
                      </a:lnTo>
                      <a:lnTo>
                        <a:pt x="665" y="1561"/>
                      </a:lnTo>
                      <a:lnTo>
                        <a:pt x="665" y="1568"/>
                      </a:lnTo>
                      <a:lnTo>
                        <a:pt x="663" y="1571"/>
                      </a:lnTo>
                      <a:lnTo>
                        <a:pt x="663" y="1576"/>
                      </a:lnTo>
                      <a:lnTo>
                        <a:pt x="663" y="1580"/>
                      </a:lnTo>
                      <a:lnTo>
                        <a:pt x="663" y="1583"/>
                      </a:lnTo>
                      <a:lnTo>
                        <a:pt x="662" y="1585"/>
                      </a:lnTo>
                      <a:lnTo>
                        <a:pt x="662" y="1590"/>
                      </a:lnTo>
                      <a:lnTo>
                        <a:pt x="660" y="1594"/>
                      </a:lnTo>
                      <a:lnTo>
                        <a:pt x="660" y="1597"/>
                      </a:lnTo>
                      <a:lnTo>
                        <a:pt x="660" y="1601"/>
                      </a:lnTo>
                      <a:lnTo>
                        <a:pt x="660" y="1604"/>
                      </a:lnTo>
                      <a:lnTo>
                        <a:pt x="659" y="1608"/>
                      </a:lnTo>
                      <a:lnTo>
                        <a:pt x="659" y="1612"/>
                      </a:lnTo>
                      <a:lnTo>
                        <a:pt x="657" y="1615"/>
                      </a:lnTo>
                      <a:lnTo>
                        <a:pt x="657" y="1618"/>
                      </a:lnTo>
                      <a:lnTo>
                        <a:pt x="656" y="1621"/>
                      </a:lnTo>
                      <a:lnTo>
                        <a:pt x="656" y="1625"/>
                      </a:lnTo>
                      <a:lnTo>
                        <a:pt x="656" y="1628"/>
                      </a:lnTo>
                      <a:lnTo>
                        <a:pt x="655" y="1632"/>
                      </a:lnTo>
                      <a:lnTo>
                        <a:pt x="655" y="1635"/>
                      </a:lnTo>
                      <a:lnTo>
                        <a:pt x="655" y="1639"/>
                      </a:lnTo>
                      <a:lnTo>
                        <a:pt x="653" y="1645"/>
                      </a:lnTo>
                      <a:lnTo>
                        <a:pt x="652" y="1652"/>
                      </a:lnTo>
                      <a:lnTo>
                        <a:pt x="650" y="1658"/>
                      </a:lnTo>
                      <a:lnTo>
                        <a:pt x="649" y="1662"/>
                      </a:lnTo>
                      <a:lnTo>
                        <a:pt x="646" y="1666"/>
                      </a:lnTo>
                      <a:lnTo>
                        <a:pt x="646" y="1672"/>
                      </a:lnTo>
                      <a:lnTo>
                        <a:pt x="643" y="1675"/>
                      </a:lnTo>
                      <a:lnTo>
                        <a:pt x="642" y="1679"/>
                      </a:lnTo>
                      <a:lnTo>
                        <a:pt x="639" y="1681"/>
                      </a:lnTo>
                      <a:lnTo>
                        <a:pt x="635" y="1682"/>
                      </a:lnTo>
                      <a:lnTo>
                        <a:pt x="632" y="1682"/>
                      </a:lnTo>
                      <a:lnTo>
                        <a:pt x="629" y="1682"/>
                      </a:lnTo>
                      <a:lnTo>
                        <a:pt x="626" y="1682"/>
                      </a:lnTo>
                      <a:lnTo>
                        <a:pt x="623" y="1683"/>
                      </a:lnTo>
                      <a:lnTo>
                        <a:pt x="619" y="1682"/>
                      </a:lnTo>
                      <a:lnTo>
                        <a:pt x="615" y="1681"/>
                      </a:lnTo>
                      <a:lnTo>
                        <a:pt x="611" y="1681"/>
                      </a:lnTo>
                      <a:lnTo>
                        <a:pt x="606" y="1679"/>
                      </a:lnTo>
                      <a:lnTo>
                        <a:pt x="601" y="1679"/>
                      </a:lnTo>
                      <a:lnTo>
                        <a:pt x="596" y="1678"/>
                      </a:lnTo>
                      <a:lnTo>
                        <a:pt x="592" y="1676"/>
                      </a:lnTo>
                      <a:lnTo>
                        <a:pt x="586" y="1675"/>
                      </a:lnTo>
                      <a:lnTo>
                        <a:pt x="581" y="1672"/>
                      </a:lnTo>
                      <a:lnTo>
                        <a:pt x="575" y="1671"/>
                      </a:lnTo>
                      <a:lnTo>
                        <a:pt x="569" y="1668"/>
                      </a:lnTo>
                      <a:lnTo>
                        <a:pt x="564" y="1666"/>
                      </a:lnTo>
                      <a:lnTo>
                        <a:pt x="557" y="1664"/>
                      </a:lnTo>
                      <a:lnTo>
                        <a:pt x="551" y="1661"/>
                      </a:lnTo>
                      <a:lnTo>
                        <a:pt x="544" y="1659"/>
                      </a:lnTo>
                      <a:lnTo>
                        <a:pt x="538" y="1658"/>
                      </a:lnTo>
                      <a:lnTo>
                        <a:pt x="531" y="1654"/>
                      </a:lnTo>
                      <a:lnTo>
                        <a:pt x="525" y="1652"/>
                      </a:lnTo>
                      <a:lnTo>
                        <a:pt x="518" y="1648"/>
                      </a:lnTo>
                      <a:lnTo>
                        <a:pt x="511" y="1647"/>
                      </a:lnTo>
                      <a:lnTo>
                        <a:pt x="504" y="1644"/>
                      </a:lnTo>
                      <a:lnTo>
                        <a:pt x="498" y="1641"/>
                      </a:lnTo>
                      <a:lnTo>
                        <a:pt x="491" y="1638"/>
                      </a:lnTo>
                      <a:lnTo>
                        <a:pt x="486" y="1635"/>
                      </a:lnTo>
                      <a:lnTo>
                        <a:pt x="477" y="1632"/>
                      </a:lnTo>
                      <a:lnTo>
                        <a:pt x="471" y="1629"/>
                      </a:lnTo>
                      <a:lnTo>
                        <a:pt x="464" y="1625"/>
                      </a:lnTo>
                      <a:lnTo>
                        <a:pt x="457" y="1624"/>
                      </a:lnTo>
                      <a:lnTo>
                        <a:pt x="450" y="1620"/>
                      </a:lnTo>
                      <a:lnTo>
                        <a:pt x="444" y="1617"/>
                      </a:lnTo>
                      <a:lnTo>
                        <a:pt x="437" y="1614"/>
                      </a:lnTo>
                      <a:lnTo>
                        <a:pt x="432" y="1611"/>
                      </a:lnTo>
                      <a:lnTo>
                        <a:pt x="426" y="1608"/>
                      </a:lnTo>
                      <a:lnTo>
                        <a:pt x="419" y="1605"/>
                      </a:lnTo>
                      <a:lnTo>
                        <a:pt x="413" y="1602"/>
                      </a:lnTo>
                      <a:lnTo>
                        <a:pt x="409" y="1600"/>
                      </a:lnTo>
                      <a:lnTo>
                        <a:pt x="403" y="1597"/>
                      </a:lnTo>
                      <a:lnTo>
                        <a:pt x="397" y="1594"/>
                      </a:lnTo>
                      <a:lnTo>
                        <a:pt x="392" y="1593"/>
                      </a:lnTo>
                      <a:lnTo>
                        <a:pt x="387" y="1590"/>
                      </a:lnTo>
                      <a:lnTo>
                        <a:pt x="382" y="1587"/>
                      </a:lnTo>
                      <a:lnTo>
                        <a:pt x="378" y="1584"/>
                      </a:lnTo>
                      <a:lnTo>
                        <a:pt x="373" y="1583"/>
                      </a:lnTo>
                      <a:lnTo>
                        <a:pt x="369" y="1581"/>
                      </a:lnTo>
                      <a:lnTo>
                        <a:pt x="365" y="1578"/>
                      </a:lnTo>
                      <a:lnTo>
                        <a:pt x="362" y="1577"/>
                      </a:lnTo>
                      <a:lnTo>
                        <a:pt x="359" y="1576"/>
                      </a:lnTo>
                      <a:lnTo>
                        <a:pt x="356" y="1574"/>
                      </a:lnTo>
                      <a:lnTo>
                        <a:pt x="351" y="1571"/>
                      </a:lnTo>
                      <a:lnTo>
                        <a:pt x="348" y="1570"/>
                      </a:lnTo>
                      <a:lnTo>
                        <a:pt x="345" y="1568"/>
                      </a:lnTo>
                      <a:lnTo>
                        <a:pt x="343" y="1568"/>
                      </a:lnTo>
                      <a:lnTo>
                        <a:pt x="341" y="1570"/>
                      </a:lnTo>
                      <a:lnTo>
                        <a:pt x="336" y="1570"/>
                      </a:lnTo>
                      <a:lnTo>
                        <a:pt x="331" y="1571"/>
                      </a:lnTo>
                      <a:lnTo>
                        <a:pt x="326" y="1571"/>
                      </a:lnTo>
                      <a:lnTo>
                        <a:pt x="322" y="1573"/>
                      </a:lnTo>
                      <a:lnTo>
                        <a:pt x="318" y="1574"/>
                      </a:lnTo>
                      <a:lnTo>
                        <a:pt x="314" y="1576"/>
                      </a:lnTo>
                      <a:lnTo>
                        <a:pt x="309" y="1576"/>
                      </a:lnTo>
                      <a:lnTo>
                        <a:pt x="304" y="1577"/>
                      </a:lnTo>
                      <a:lnTo>
                        <a:pt x="298" y="1578"/>
                      </a:lnTo>
                      <a:lnTo>
                        <a:pt x="294" y="1580"/>
                      </a:lnTo>
                      <a:lnTo>
                        <a:pt x="287" y="1581"/>
                      </a:lnTo>
                      <a:lnTo>
                        <a:pt x="281" y="1583"/>
                      </a:lnTo>
                      <a:lnTo>
                        <a:pt x="274" y="1584"/>
                      </a:lnTo>
                      <a:lnTo>
                        <a:pt x="268" y="1585"/>
                      </a:lnTo>
                      <a:lnTo>
                        <a:pt x="261" y="1587"/>
                      </a:lnTo>
                      <a:lnTo>
                        <a:pt x="255" y="1588"/>
                      </a:lnTo>
                      <a:lnTo>
                        <a:pt x="247" y="1590"/>
                      </a:lnTo>
                      <a:lnTo>
                        <a:pt x="241" y="1591"/>
                      </a:lnTo>
                      <a:lnTo>
                        <a:pt x="234" y="1593"/>
                      </a:lnTo>
                      <a:lnTo>
                        <a:pt x="226" y="1594"/>
                      </a:lnTo>
                      <a:lnTo>
                        <a:pt x="218" y="1595"/>
                      </a:lnTo>
                      <a:lnTo>
                        <a:pt x="211" y="1597"/>
                      </a:lnTo>
                      <a:lnTo>
                        <a:pt x="203" y="1598"/>
                      </a:lnTo>
                      <a:lnTo>
                        <a:pt x="196" y="1600"/>
                      </a:lnTo>
                      <a:lnTo>
                        <a:pt x="189" y="1601"/>
                      </a:lnTo>
                      <a:lnTo>
                        <a:pt x="181" y="1602"/>
                      </a:lnTo>
                      <a:lnTo>
                        <a:pt x="173" y="1604"/>
                      </a:lnTo>
                      <a:lnTo>
                        <a:pt x="166" y="1605"/>
                      </a:lnTo>
                      <a:lnTo>
                        <a:pt x="157" y="1607"/>
                      </a:lnTo>
                      <a:lnTo>
                        <a:pt x="150" y="1607"/>
                      </a:lnTo>
                      <a:lnTo>
                        <a:pt x="142" y="1608"/>
                      </a:lnTo>
                      <a:lnTo>
                        <a:pt x="135" y="1610"/>
                      </a:lnTo>
                      <a:lnTo>
                        <a:pt x="127" y="1611"/>
                      </a:lnTo>
                      <a:lnTo>
                        <a:pt x="120" y="1612"/>
                      </a:lnTo>
                      <a:lnTo>
                        <a:pt x="112" y="1612"/>
                      </a:lnTo>
                      <a:lnTo>
                        <a:pt x="105" y="1612"/>
                      </a:lnTo>
                      <a:lnTo>
                        <a:pt x="99" y="1612"/>
                      </a:lnTo>
                      <a:lnTo>
                        <a:pt x="92" y="1614"/>
                      </a:lnTo>
                      <a:lnTo>
                        <a:pt x="85" y="1614"/>
                      </a:lnTo>
                      <a:lnTo>
                        <a:pt x="79" y="1614"/>
                      </a:lnTo>
                      <a:lnTo>
                        <a:pt x="72" y="1614"/>
                      </a:lnTo>
                      <a:lnTo>
                        <a:pt x="66" y="1615"/>
                      </a:lnTo>
                      <a:lnTo>
                        <a:pt x="61" y="1614"/>
                      </a:lnTo>
                      <a:lnTo>
                        <a:pt x="54" y="1614"/>
                      </a:lnTo>
                      <a:lnTo>
                        <a:pt x="49" y="1614"/>
                      </a:lnTo>
                      <a:lnTo>
                        <a:pt x="44" y="1612"/>
                      </a:lnTo>
                      <a:lnTo>
                        <a:pt x="38" y="1612"/>
                      </a:lnTo>
                      <a:lnTo>
                        <a:pt x="34" y="1611"/>
                      </a:lnTo>
                      <a:lnTo>
                        <a:pt x="31" y="1611"/>
                      </a:lnTo>
                      <a:lnTo>
                        <a:pt x="27" y="1610"/>
                      </a:lnTo>
                      <a:lnTo>
                        <a:pt x="24" y="1608"/>
                      </a:lnTo>
                      <a:lnTo>
                        <a:pt x="19" y="1607"/>
                      </a:lnTo>
                      <a:lnTo>
                        <a:pt x="17" y="1605"/>
                      </a:lnTo>
                      <a:lnTo>
                        <a:pt x="14" y="1604"/>
                      </a:lnTo>
                      <a:lnTo>
                        <a:pt x="11" y="1600"/>
                      </a:lnTo>
                      <a:lnTo>
                        <a:pt x="10" y="1595"/>
                      </a:lnTo>
                      <a:lnTo>
                        <a:pt x="10" y="1591"/>
                      </a:lnTo>
                      <a:lnTo>
                        <a:pt x="8" y="1588"/>
                      </a:lnTo>
                      <a:lnTo>
                        <a:pt x="8" y="1584"/>
                      </a:lnTo>
                      <a:lnTo>
                        <a:pt x="8" y="1581"/>
                      </a:lnTo>
                      <a:lnTo>
                        <a:pt x="8" y="1576"/>
                      </a:lnTo>
                      <a:lnTo>
                        <a:pt x="8" y="1571"/>
                      </a:lnTo>
                      <a:lnTo>
                        <a:pt x="10" y="1567"/>
                      </a:lnTo>
                      <a:lnTo>
                        <a:pt x="10" y="1563"/>
                      </a:lnTo>
                      <a:lnTo>
                        <a:pt x="10" y="1557"/>
                      </a:lnTo>
                      <a:lnTo>
                        <a:pt x="11" y="1551"/>
                      </a:lnTo>
                      <a:lnTo>
                        <a:pt x="12" y="1546"/>
                      </a:lnTo>
                      <a:lnTo>
                        <a:pt x="14" y="1540"/>
                      </a:lnTo>
                      <a:lnTo>
                        <a:pt x="14" y="1533"/>
                      </a:lnTo>
                      <a:lnTo>
                        <a:pt x="15" y="1527"/>
                      </a:lnTo>
                      <a:lnTo>
                        <a:pt x="17" y="1520"/>
                      </a:lnTo>
                      <a:lnTo>
                        <a:pt x="18" y="1514"/>
                      </a:lnTo>
                      <a:lnTo>
                        <a:pt x="19" y="1507"/>
                      </a:lnTo>
                      <a:lnTo>
                        <a:pt x="21" y="1499"/>
                      </a:lnTo>
                      <a:lnTo>
                        <a:pt x="24" y="1492"/>
                      </a:lnTo>
                      <a:lnTo>
                        <a:pt x="25" y="1485"/>
                      </a:lnTo>
                      <a:lnTo>
                        <a:pt x="27" y="1478"/>
                      </a:lnTo>
                      <a:lnTo>
                        <a:pt x="28" y="1470"/>
                      </a:lnTo>
                      <a:lnTo>
                        <a:pt x="31" y="1463"/>
                      </a:lnTo>
                      <a:lnTo>
                        <a:pt x="32" y="1455"/>
                      </a:lnTo>
                      <a:lnTo>
                        <a:pt x="35" y="1448"/>
                      </a:lnTo>
                      <a:lnTo>
                        <a:pt x="37" y="1439"/>
                      </a:lnTo>
                      <a:lnTo>
                        <a:pt x="38" y="1431"/>
                      </a:lnTo>
                      <a:lnTo>
                        <a:pt x="41" y="1424"/>
                      </a:lnTo>
                      <a:lnTo>
                        <a:pt x="42" y="1416"/>
                      </a:lnTo>
                      <a:lnTo>
                        <a:pt x="45" y="1408"/>
                      </a:lnTo>
                      <a:lnTo>
                        <a:pt x="48" y="1399"/>
                      </a:lnTo>
                      <a:lnTo>
                        <a:pt x="49" y="1392"/>
                      </a:lnTo>
                      <a:lnTo>
                        <a:pt x="52" y="1385"/>
                      </a:lnTo>
                      <a:lnTo>
                        <a:pt x="54" y="1377"/>
                      </a:lnTo>
                      <a:lnTo>
                        <a:pt x="56" y="1368"/>
                      </a:lnTo>
                      <a:lnTo>
                        <a:pt x="59" y="1361"/>
                      </a:lnTo>
                      <a:lnTo>
                        <a:pt x="61" y="1354"/>
                      </a:lnTo>
                      <a:lnTo>
                        <a:pt x="62" y="1347"/>
                      </a:lnTo>
                      <a:lnTo>
                        <a:pt x="65" y="1340"/>
                      </a:lnTo>
                      <a:lnTo>
                        <a:pt x="68" y="1333"/>
                      </a:lnTo>
                      <a:lnTo>
                        <a:pt x="69" y="1326"/>
                      </a:lnTo>
                      <a:lnTo>
                        <a:pt x="71" y="1319"/>
                      </a:lnTo>
                      <a:lnTo>
                        <a:pt x="72" y="1311"/>
                      </a:lnTo>
                      <a:lnTo>
                        <a:pt x="75" y="1306"/>
                      </a:lnTo>
                      <a:lnTo>
                        <a:pt x="76" y="1300"/>
                      </a:lnTo>
                      <a:lnTo>
                        <a:pt x="78" y="1293"/>
                      </a:lnTo>
                      <a:lnTo>
                        <a:pt x="81" y="1287"/>
                      </a:lnTo>
                      <a:lnTo>
                        <a:pt x="82" y="1282"/>
                      </a:lnTo>
                      <a:lnTo>
                        <a:pt x="83" y="1277"/>
                      </a:lnTo>
                      <a:lnTo>
                        <a:pt x="86" y="1272"/>
                      </a:lnTo>
                      <a:lnTo>
                        <a:pt x="86" y="1266"/>
                      </a:lnTo>
                      <a:lnTo>
                        <a:pt x="89" y="1262"/>
                      </a:lnTo>
                      <a:lnTo>
                        <a:pt x="91" y="1257"/>
                      </a:lnTo>
                      <a:lnTo>
                        <a:pt x="91" y="1253"/>
                      </a:lnTo>
                      <a:lnTo>
                        <a:pt x="92" y="1249"/>
                      </a:lnTo>
                      <a:lnTo>
                        <a:pt x="93" y="1248"/>
                      </a:lnTo>
                      <a:lnTo>
                        <a:pt x="95" y="1240"/>
                      </a:lnTo>
                      <a:lnTo>
                        <a:pt x="96" y="1238"/>
                      </a:lnTo>
                      <a:lnTo>
                        <a:pt x="98" y="1235"/>
                      </a:lnTo>
                      <a:lnTo>
                        <a:pt x="99" y="1235"/>
                      </a:lnTo>
                      <a:lnTo>
                        <a:pt x="96" y="1232"/>
                      </a:lnTo>
                      <a:lnTo>
                        <a:pt x="93" y="1228"/>
                      </a:lnTo>
                      <a:lnTo>
                        <a:pt x="91" y="1222"/>
                      </a:lnTo>
                      <a:lnTo>
                        <a:pt x="89" y="1218"/>
                      </a:lnTo>
                      <a:lnTo>
                        <a:pt x="86" y="1212"/>
                      </a:lnTo>
                      <a:lnTo>
                        <a:pt x="82" y="1208"/>
                      </a:lnTo>
                      <a:lnTo>
                        <a:pt x="81" y="1204"/>
                      </a:lnTo>
                      <a:lnTo>
                        <a:pt x="78" y="1201"/>
                      </a:lnTo>
                      <a:lnTo>
                        <a:pt x="76" y="1196"/>
                      </a:lnTo>
                      <a:lnTo>
                        <a:pt x="75" y="1194"/>
                      </a:lnTo>
                      <a:lnTo>
                        <a:pt x="72" y="1191"/>
                      </a:lnTo>
                      <a:lnTo>
                        <a:pt x="71" y="1186"/>
                      </a:lnTo>
                      <a:lnTo>
                        <a:pt x="68" y="1182"/>
                      </a:lnTo>
                      <a:lnTo>
                        <a:pt x="66" y="1179"/>
                      </a:lnTo>
                      <a:lnTo>
                        <a:pt x="64" y="1175"/>
                      </a:lnTo>
                      <a:lnTo>
                        <a:pt x="62" y="1171"/>
                      </a:lnTo>
                      <a:lnTo>
                        <a:pt x="59" y="1167"/>
                      </a:lnTo>
                      <a:lnTo>
                        <a:pt x="58" y="1162"/>
                      </a:lnTo>
                      <a:lnTo>
                        <a:pt x="55" y="1158"/>
                      </a:lnTo>
                      <a:lnTo>
                        <a:pt x="54" y="1155"/>
                      </a:lnTo>
                      <a:lnTo>
                        <a:pt x="51" y="1151"/>
                      </a:lnTo>
                      <a:lnTo>
                        <a:pt x="49" y="1147"/>
                      </a:lnTo>
                      <a:lnTo>
                        <a:pt x="46" y="1141"/>
                      </a:lnTo>
                      <a:lnTo>
                        <a:pt x="44" y="1137"/>
                      </a:lnTo>
                      <a:lnTo>
                        <a:pt x="41" y="1133"/>
                      </a:lnTo>
                      <a:lnTo>
                        <a:pt x="39" y="1128"/>
                      </a:lnTo>
                      <a:lnTo>
                        <a:pt x="37" y="1124"/>
                      </a:lnTo>
                      <a:lnTo>
                        <a:pt x="35" y="1120"/>
                      </a:lnTo>
                      <a:lnTo>
                        <a:pt x="32" y="1115"/>
                      </a:lnTo>
                      <a:lnTo>
                        <a:pt x="31" y="1113"/>
                      </a:lnTo>
                      <a:lnTo>
                        <a:pt x="28" y="1107"/>
                      </a:lnTo>
                      <a:lnTo>
                        <a:pt x="27" y="1103"/>
                      </a:lnTo>
                      <a:lnTo>
                        <a:pt x="24" y="1098"/>
                      </a:lnTo>
                      <a:lnTo>
                        <a:pt x="22" y="1096"/>
                      </a:lnTo>
                      <a:lnTo>
                        <a:pt x="19" y="1091"/>
                      </a:lnTo>
                      <a:lnTo>
                        <a:pt x="18" y="1087"/>
                      </a:lnTo>
                      <a:lnTo>
                        <a:pt x="17" y="1083"/>
                      </a:lnTo>
                      <a:lnTo>
                        <a:pt x="15" y="1080"/>
                      </a:lnTo>
                      <a:lnTo>
                        <a:pt x="14" y="1076"/>
                      </a:lnTo>
                      <a:lnTo>
                        <a:pt x="11" y="1073"/>
                      </a:lnTo>
                      <a:lnTo>
                        <a:pt x="10" y="1069"/>
                      </a:lnTo>
                      <a:lnTo>
                        <a:pt x="8" y="1066"/>
                      </a:lnTo>
                      <a:lnTo>
                        <a:pt x="7" y="1062"/>
                      </a:lnTo>
                      <a:lnTo>
                        <a:pt x="5" y="1059"/>
                      </a:lnTo>
                      <a:lnTo>
                        <a:pt x="4" y="1056"/>
                      </a:lnTo>
                      <a:lnTo>
                        <a:pt x="4" y="1053"/>
                      </a:lnTo>
                      <a:lnTo>
                        <a:pt x="1" y="1047"/>
                      </a:lnTo>
                      <a:lnTo>
                        <a:pt x="0" y="1043"/>
                      </a:lnTo>
                      <a:lnTo>
                        <a:pt x="0" y="1039"/>
                      </a:lnTo>
                      <a:lnTo>
                        <a:pt x="0" y="1036"/>
                      </a:lnTo>
                      <a:lnTo>
                        <a:pt x="0" y="1033"/>
                      </a:lnTo>
                      <a:lnTo>
                        <a:pt x="1" y="1030"/>
                      </a:lnTo>
                      <a:lnTo>
                        <a:pt x="4" y="1029"/>
                      </a:lnTo>
                      <a:lnTo>
                        <a:pt x="8" y="1027"/>
                      </a:lnTo>
                      <a:lnTo>
                        <a:pt x="11" y="1026"/>
                      </a:lnTo>
                      <a:lnTo>
                        <a:pt x="17" y="1026"/>
                      </a:lnTo>
                      <a:lnTo>
                        <a:pt x="18" y="1025"/>
                      </a:lnTo>
                      <a:lnTo>
                        <a:pt x="22" y="1025"/>
                      </a:lnTo>
                      <a:lnTo>
                        <a:pt x="25" y="1025"/>
                      </a:lnTo>
                      <a:lnTo>
                        <a:pt x="29" y="1026"/>
                      </a:lnTo>
                      <a:lnTo>
                        <a:pt x="32" y="1026"/>
                      </a:lnTo>
                      <a:lnTo>
                        <a:pt x="37" y="1026"/>
                      </a:lnTo>
                      <a:lnTo>
                        <a:pt x="39" y="1026"/>
                      </a:lnTo>
                      <a:lnTo>
                        <a:pt x="44" y="1026"/>
                      </a:lnTo>
                      <a:lnTo>
                        <a:pt x="46" y="1026"/>
                      </a:lnTo>
                      <a:lnTo>
                        <a:pt x="51" y="1027"/>
                      </a:lnTo>
                      <a:lnTo>
                        <a:pt x="55" y="1027"/>
                      </a:lnTo>
                      <a:lnTo>
                        <a:pt x="59" y="1027"/>
                      </a:lnTo>
                      <a:lnTo>
                        <a:pt x="64" y="1027"/>
                      </a:lnTo>
                      <a:lnTo>
                        <a:pt x="68" y="1029"/>
                      </a:lnTo>
                      <a:lnTo>
                        <a:pt x="72" y="1030"/>
                      </a:lnTo>
                      <a:lnTo>
                        <a:pt x="78" y="1032"/>
                      </a:lnTo>
                      <a:lnTo>
                        <a:pt x="82" y="1032"/>
                      </a:lnTo>
                      <a:lnTo>
                        <a:pt x="86" y="1033"/>
                      </a:lnTo>
                      <a:lnTo>
                        <a:pt x="91" y="1033"/>
                      </a:lnTo>
                      <a:lnTo>
                        <a:pt x="96" y="1035"/>
                      </a:lnTo>
                      <a:lnTo>
                        <a:pt x="99" y="1035"/>
                      </a:lnTo>
                      <a:lnTo>
                        <a:pt x="105" y="1036"/>
                      </a:lnTo>
                      <a:lnTo>
                        <a:pt x="108" y="1037"/>
                      </a:lnTo>
                      <a:lnTo>
                        <a:pt x="113" y="1037"/>
                      </a:lnTo>
                      <a:lnTo>
                        <a:pt x="118" y="1039"/>
                      </a:lnTo>
                      <a:lnTo>
                        <a:pt x="122" y="1040"/>
                      </a:lnTo>
                      <a:lnTo>
                        <a:pt x="126" y="1040"/>
                      </a:lnTo>
                      <a:lnTo>
                        <a:pt x="130" y="1042"/>
                      </a:lnTo>
                      <a:lnTo>
                        <a:pt x="135" y="1042"/>
                      </a:lnTo>
                      <a:lnTo>
                        <a:pt x="139" y="1043"/>
                      </a:lnTo>
                      <a:lnTo>
                        <a:pt x="143" y="1045"/>
                      </a:lnTo>
                      <a:lnTo>
                        <a:pt x="147" y="1046"/>
                      </a:lnTo>
                      <a:lnTo>
                        <a:pt x="152" y="1046"/>
                      </a:lnTo>
                      <a:lnTo>
                        <a:pt x="154" y="1047"/>
                      </a:lnTo>
                      <a:lnTo>
                        <a:pt x="159" y="1049"/>
                      </a:lnTo>
                      <a:lnTo>
                        <a:pt x="163" y="1050"/>
                      </a:lnTo>
                      <a:lnTo>
                        <a:pt x="169" y="1052"/>
                      </a:lnTo>
                      <a:lnTo>
                        <a:pt x="174" y="1052"/>
                      </a:lnTo>
                      <a:lnTo>
                        <a:pt x="180" y="1053"/>
                      </a:lnTo>
                      <a:lnTo>
                        <a:pt x="184" y="1056"/>
                      </a:lnTo>
                      <a:lnTo>
                        <a:pt x="187" y="1056"/>
                      </a:lnTo>
                      <a:lnTo>
                        <a:pt x="190" y="1056"/>
                      </a:lnTo>
                      <a:lnTo>
                        <a:pt x="191" y="1057"/>
                      </a:lnTo>
                      <a:lnTo>
                        <a:pt x="193" y="1057"/>
                      </a:lnTo>
                      <a:lnTo>
                        <a:pt x="199" y="995"/>
                      </a:lnTo>
                      <a:close/>
                    </a:path>
                  </a:pathLst>
                </a:custGeom>
                <a:solidFill>
                  <a:srgbClr val="FFFFFF"/>
                </a:solidFill>
                <a:ln w="9525">
                  <a:noFill/>
                  <a:round/>
                  <a:headEnd/>
                  <a:tailEnd/>
                </a:ln>
              </p:spPr>
              <p:txBody>
                <a:bodyPr/>
                <a:lstStyle/>
                <a:p>
                  <a:pPr eaLnBrk="0" hangingPunct="0"/>
                  <a:endParaRPr lang="en-US"/>
                </a:p>
              </p:txBody>
            </p:sp>
            <p:sp>
              <p:nvSpPr>
                <p:cNvPr id="48141" name="Freeform 54"/>
                <p:cNvSpPr>
                  <a:spLocks/>
                </p:cNvSpPr>
                <p:nvPr/>
              </p:nvSpPr>
              <p:spPr bwMode="auto">
                <a:xfrm>
                  <a:off x="503" y="97"/>
                  <a:ext cx="1228" cy="1246"/>
                </a:xfrm>
                <a:custGeom>
                  <a:avLst/>
                  <a:gdLst>
                    <a:gd name="T0" fmla="*/ 28 w 1228"/>
                    <a:gd name="T1" fmla="*/ 637 h 1246"/>
                    <a:gd name="T2" fmla="*/ 111 w 1228"/>
                    <a:gd name="T3" fmla="*/ 491 h 1246"/>
                    <a:gd name="T4" fmla="*/ 263 w 1228"/>
                    <a:gd name="T5" fmla="*/ 308 h 1246"/>
                    <a:gd name="T6" fmla="*/ 486 w 1228"/>
                    <a:gd name="T7" fmla="*/ 142 h 1246"/>
                    <a:gd name="T8" fmla="*/ 717 w 1228"/>
                    <a:gd name="T9" fmla="*/ 45 h 1246"/>
                    <a:gd name="T10" fmla="*/ 904 w 1228"/>
                    <a:gd name="T11" fmla="*/ 4 h 1246"/>
                    <a:gd name="T12" fmla="*/ 995 w 1228"/>
                    <a:gd name="T13" fmla="*/ 4 h 1246"/>
                    <a:gd name="T14" fmla="*/ 1002 w 1228"/>
                    <a:gd name="T15" fmla="*/ 89 h 1246"/>
                    <a:gd name="T16" fmla="*/ 986 w 1228"/>
                    <a:gd name="T17" fmla="*/ 203 h 1246"/>
                    <a:gd name="T18" fmla="*/ 972 w 1228"/>
                    <a:gd name="T19" fmla="*/ 284 h 1246"/>
                    <a:gd name="T20" fmla="*/ 1044 w 1228"/>
                    <a:gd name="T21" fmla="*/ 306 h 1246"/>
                    <a:gd name="T22" fmla="*/ 1139 w 1228"/>
                    <a:gd name="T23" fmla="*/ 343 h 1246"/>
                    <a:gd name="T24" fmla="*/ 1205 w 1228"/>
                    <a:gd name="T25" fmla="*/ 397 h 1246"/>
                    <a:gd name="T26" fmla="*/ 1164 w 1228"/>
                    <a:gd name="T27" fmla="*/ 478 h 1246"/>
                    <a:gd name="T28" fmla="*/ 1105 w 1228"/>
                    <a:gd name="T29" fmla="*/ 563 h 1246"/>
                    <a:gd name="T30" fmla="*/ 1077 w 1228"/>
                    <a:gd name="T31" fmla="*/ 626 h 1246"/>
                    <a:gd name="T32" fmla="*/ 1149 w 1228"/>
                    <a:gd name="T33" fmla="*/ 682 h 1246"/>
                    <a:gd name="T34" fmla="*/ 1215 w 1228"/>
                    <a:gd name="T35" fmla="*/ 748 h 1246"/>
                    <a:gd name="T36" fmla="*/ 1176 w 1228"/>
                    <a:gd name="T37" fmla="*/ 833 h 1246"/>
                    <a:gd name="T38" fmla="*/ 1101 w 1228"/>
                    <a:gd name="T39" fmla="*/ 884 h 1246"/>
                    <a:gd name="T40" fmla="*/ 1036 w 1228"/>
                    <a:gd name="T41" fmla="*/ 928 h 1246"/>
                    <a:gd name="T42" fmla="*/ 1108 w 1228"/>
                    <a:gd name="T43" fmla="*/ 1002 h 1246"/>
                    <a:gd name="T44" fmla="*/ 1161 w 1228"/>
                    <a:gd name="T45" fmla="*/ 1077 h 1246"/>
                    <a:gd name="T46" fmla="*/ 1176 w 1228"/>
                    <a:gd name="T47" fmla="*/ 1148 h 1246"/>
                    <a:gd name="T48" fmla="*/ 1103 w 1228"/>
                    <a:gd name="T49" fmla="*/ 1169 h 1246"/>
                    <a:gd name="T50" fmla="*/ 993 w 1228"/>
                    <a:gd name="T51" fmla="*/ 1161 h 1246"/>
                    <a:gd name="T52" fmla="*/ 858 w 1228"/>
                    <a:gd name="T53" fmla="*/ 1162 h 1246"/>
                    <a:gd name="T54" fmla="*/ 720 w 1228"/>
                    <a:gd name="T55" fmla="*/ 1185 h 1246"/>
                    <a:gd name="T56" fmla="*/ 602 w 1228"/>
                    <a:gd name="T57" fmla="*/ 1218 h 1246"/>
                    <a:gd name="T58" fmla="*/ 526 w 1228"/>
                    <a:gd name="T59" fmla="*/ 1243 h 1246"/>
                    <a:gd name="T60" fmla="*/ 561 w 1228"/>
                    <a:gd name="T61" fmla="*/ 1162 h 1246"/>
                    <a:gd name="T62" fmla="*/ 649 w 1228"/>
                    <a:gd name="T63" fmla="*/ 1134 h 1246"/>
                    <a:gd name="T64" fmla="*/ 747 w 1228"/>
                    <a:gd name="T65" fmla="*/ 1108 h 1246"/>
                    <a:gd name="T66" fmla="*/ 844 w 1228"/>
                    <a:gd name="T67" fmla="*/ 1093 h 1246"/>
                    <a:gd name="T68" fmla="*/ 952 w 1228"/>
                    <a:gd name="T69" fmla="*/ 1089 h 1246"/>
                    <a:gd name="T70" fmla="*/ 1040 w 1228"/>
                    <a:gd name="T71" fmla="*/ 1089 h 1246"/>
                    <a:gd name="T72" fmla="*/ 1009 w 1228"/>
                    <a:gd name="T73" fmla="*/ 1045 h 1246"/>
                    <a:gd name="T74" fmla="*/ 925 w 1228"/>
                    <a:gd name="T75" fmla="*/ 948 h 1246"/>
                    <a:gd name="T76" fmla="*/ 986 w 1228"/>
                    <a:gd name="T77" fmla="*/ 874 h 1246"/>
                    <a:gd name="T78" fmla="*/ 1064 w 1228"/>
                    <a:gd name="T79" fmla="*/ 820 h 1246"/>
                    <a:gd name="T80" fmla="*/ 1073 w 1228"/>
                    <a:gd name="T81" fmla="*/ 761 h 1246"/>
                    <a:gd name="T82" fmla="*/ 983 w 1228"/>
                    <a:gd name="T83" fmla="*/ 688 h 1246"/>
                    <a:gd name="T84" fmla="*/ 960 w 1228"/>
                    <a:gd name="T85" fmla="*/ 627 h 1246"/>
                    <a:gd name="T86" fmla="*/ 1023 w 1228"/>
                    <a:gd name="T87" fmla="*/ 542 h 1246"/>
                    <a:gd name="T88" fmla="*/ 1081 w 1228"/>
                    <a:gd name="T89" fmla="*/ 451 h 1246"/>
                    <a:gd name="T90" fmla="*/ 1071 w 1228"/>
                    <a:gd name="T91" fmla="*/ 397 h 1246"/>
                    <a:gd name="T92" fmla="*/ 990 w 1228"/>
                    <a:gd name="T93" fmla="*/ 357 h 1246"/>
                    <a:gd name="T94" fmla="*/ 905 w 1228"/>
                    <a:gd name="T95" fmla="*/ 323 h 1246"/>
                    <a:gd name="T96" fmla="*/ 878 w 1228"/>
                    <a:gd name="T97" fmla="*/ 269 h 1246"/>
                    <a:gd name="T98" fmla="*/ 891 w 1228"/>
                    <a:gd name="T99" fmla="*/ 201 h 1246"/>
                    <a:gd name="T100" fmla="*/ 902 w 1228"/>
                    <a:gd name="T101" fmla="*/ 130 h 1246"/>
                    <a:gd name="T102" fmla="*/ 835 w 1228"/>
                    <a:gd name="T103" fmla="*/ 115 h 1246"/>
                    <a:gd name="T104" fmla="*/ 743 w 1228"/>
                    <a:gd name="T105" fmla="*/ 127 h 1246"/>
                    <a:gd name="T106" fmla="*/ 654 w 1228"/>
                    <a:gd name="T107" fmla="*/ 149 h 1246"/>
                    <a:gd name="T108" fmla="*/ 567 w 1228"/>
                    <a:gd name="T109" fmla="*/ 184 h 1246"/>
                    <a:gd name="T110" fmla="*/ 446 w 1228"/>
                    <a:gd name="T111" fmla="*/ 252 h 1246"/>
                    <a:gd name="T112" fmla="*/ 320 w 1228"/>
                    <a:gd name="T113" fmla="*/ 343 h 1246"/>
                    <a:gd name="T114" fmla="*/ 220 w 1228"/>
                    <a:gd name="T115" fmla="*/ 443 h 1246"/>
                    <a:gd name="T116" fmla="*/ 148 w 1228"/>
                    <a:gd name="T117" fmla="*/ 549 h 1246"/>
                    <a:gd name="T118" fmla="*/ 98 w 1228"/>
                    <a:gd name="T119" fmla="*/ 638 h 124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w 1228"/>
                    <a:gd name="T181" fmla="*/ 0 h 1246"/>
                    <a:gd name="T182" fmla="*/ 1228 w 1228"/>
                    <a:gd name="T183" fmla="*/ 1246 h 124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T180" t="T181" r="T182" b="T183"/>
                  <a:pathLst>
                    <a:path w="1228" h="1246">
                      <a:moveTo>
                        <a:pt x="0" y="712"/>
                      </a:moveTo>
                      <a:lnTo>
                        <a:pt x="0" y="711"/>
                      </a:lnTo>
                      <a:lnTo>
                        <a:pt x="0" y="708"/>
                      </a:lnTo>
                      <a:lnTo>
                        <a:pt x="1" y="705"/>
                      </a:lnTo>
                      <a:lnTo>
                        <a:pt x="3" y="700"/>
                      </a:lnTo>
                      <a:lnTo>
                        <a:pt x="4" y="697"/>
                      </a:lnTo>
                      <a:lnTo>
                        <a:pt x="6" y="694"/>
                      </a:lnTo>
                      <a:lnTo>
                        <a:pt x="7" y="690"/>
                      </a:lnTo>
                      <a:lnTo>
                        <a:pt x="8" y="685"/>
                      </a:lnTo>
                      <a:lnTo>
                        <a:pt x="10" y="681"/>
                      </a:lnTo>
                      <a:lnTo>
                        <a:pt x="11" y="677"/>
                      </a:lnTo>
                      <a:lnTo>
                        <a:pt x="13" y="673"/>
                      </a:lnTo>
                      <a:lnTo>
                        <a:pt x="16" y="668"/>
                      </a:lnTo>
                      <a:lnTo>
                        <a:pt x="17" y="661"/>
                      </a:lnTo>
                      <a:lnTo>
                        <a:pt x="20" y="655"/>
                      </a:lnTo>
                      <a:lnTo>
                        <a:pt x="21" y="650"/>
                      </a:lnTo>
                      <a:lnTo>
                        <a:pt x="26" y="644"/>
                      </a:lnTo>
                      <a:lnTo>
                        <a:pt x="28" y="637"/>
                      </a:lnTo>
                      <a:lnTo>
                        <a:pt x="31" y="631"/>
                      </a:lnTo>
                      <a:lnTo>
                        <a:pt x="34" y="624"/>
                      </a:lnTo>
                      <a:lnTo>
                        <a:pt x="38" y="619"/>
                      </a:lnTo>
                      <a:lnTo>
                        <a:pt x="41" y="610"/>
                      </a:lnTo>
                      <a:lnTo>
                        <a:pt x="45" y="603"/>
                      </a:lnTo>
                      <a:lnTo>
                        <a:pt x="48" y="594"/>
                      </a:lnTo>
                      <a:lnTo>
                        <a:pt x="53" y="587"/>
                      </a:lnTo>
                      <a:lnTo>
                        <a:pt x="57" y="579"/>
                      </a:lnTo>
                      <a:lnTo>
                        <a:pt x="62" y="570"/>
                      </a:lnTo>
                      <a:lnTo>
                        <a:pt x="67" y="563"/>
                      </a:lnTo>
                      <a:lnTo>
                        <a:pt x="72" y="555"/>
                      </a:lnTo>
                      <a:lnTo>
                        <a:pt x="77" y="546"/>
                      </a:lnTo>
                      <a:lnTo>
                        <a:pt x="82" y="536"/>
                      </a:lnTo>
                      <a:lnTo>
                        <a:pt x="88" y="528"/>
                      </a:lnTo>
                      <a:lnTo>
                        <a:pt x="92" y="518"/>
                      </a:lnTo>
                      <a:lnTo>
                        <a:pt x="98" y="509"/>
                      </a:lnTo>
                      <a:lnTo>
                        <a:pt x="105" y="499"/>
                      </a:lnTo>
                      <a:lnTo>
                        <a:pt x="111" y="491"/>
                      </a:lnTo>
                      <a:lnTo>
                        <a:pt x="118" y="481"/>
                      </a:lnTo>
                      <a:lnTo>
                        <a:pt x="125" y="471"/>
                      </a:lnTo>
                      <a:lnTo>
                        <a:pt x="131" y="461"/>
                      </a:lnTo>
                      <a:lnTo>
                        <a:pt x="138" y="451"/>
                      </a:lnTo>
                      <a:lnTo>
                        <a:pt x="146" y="441"/>
                      </a:lnTo>
                      <a:lnTo>
                        <a:pt x="153" y="431"/>
                      </a:lnTo>
                      <a:lnTo>
                        <a:pt x="161" y="421"/>
                      </a:lnTo>
                      <a:lnTo>
                        <a:pt x="169" y="411"/>
                      </a:lnTo>
                      <a:lnTo>
                        <a:pt x="178" y="401"/>
                      </a:lnTo>
                      <a:lnTo>
                        <a:pt x="186" y="391"/>
                      </a:lnTo>
                      <a:lnTo>
                        <a:pt x="195" y="380"/>
                      </a:lnTo>
                      <a:lnTo>
                        <a:pt x="205" y="370"/>
                      </a:lnTo>
                      <a:lnTo>
                        <a:pt x="213" y="360"/>
                      </a:lnTo>
                      <a:lnTo>
                        <a:pt x="223" y="350"/>
                      </a:lnTo>
                      <a:lnTo>
                        <a:pt x="232" y="339"/>
                      </a:lnTo>
                      <a:lnTo>
                        <a:pt x="242" y="329"/>
                      </a:lnTo>
                      <a:lnTo>
                        <a:pt x="253" y="319"/>
                      </a:lnTo>
                      <a:lnTo>
                        <a:pt x="263" y="308"/>
                      </a:lnTo>
                      <a:lnTo>
                        <a:pt x="274" y="298"/>
                      </a:lnTo>
                      <a:lnTo>
                        <a:pt x="286" y="288"/>
                      </a:lnTo>
                      <a:lnTo>
                        <a:pt x="295" y="278"/>
                      </a:lnTo>
                      <a:lnTo>
                        <a:pt x="307" y="266"/>
                      </a:lnTo>
                      <a:lnTo>
                        <a:pt x="320" y="257"/>
                      </a:lnTo>
                      <a:lnTo>
                        <a:pt x="331" y="247"/>
                      </a:lnTo>
                      <a:lnTo>
                        <a:pt x="344" y="238"/>
                      </a:lnTo>
                      <a:lnTo>
                        <a:pt x="357" y="227"/>
                      </a:lnTo>
                      <a:lnTo>
                        <a:pt x="369" y="217"/>
                      </a:lnTo>
                      <a:lnTo>
                        <a:pt x="382" y="208"/>
                      </a:lnTo>
                      <a:lnTo>
                        <a:pt x="395" y="198"/>
                      </a:lnTo>
                      <a:lnTo>
                        <a:pt x="408" y="190"/>
                      </a:lnTo>
                      <a:lnTo>
                        <a:pt x="421" y="180"/>
                      </a:lnTo>
                      <a:lnTo>
                        <a:pt x="433" y="171"/>
                      </a:lnTo>
                      <a:lnTo>
                        <a:pt x="448" y="164"/>
                      </a:lnTo>
                      <a:lnTo>
                        <a:pt x="460" y="157"/>
                      </a:lnTo>
                      <a:lnTo>
                        <a:pt x="473" y="149"/>
                      </a:lnTo>
                      <a:lnTo>
                        <a:pt x="486" y="142"/>
                      </a:lnTo>
                      <a:lnTo>
                        <a:pt x="500" y="134"/>
                      </a:lnTo>
                      <a:lnTo>
                        <a:pt x="513" y="127"/>
                      </a:lnTo>
                      <a:lnTo>
                        <a:pt x="526" y="120"/>
                      </a:lnTo>
                      <a:lnTo>
                        <a:pt x="538" y="115"/>
                      </a:lnTo>
                      <a:lnTo>
                        <a:pt x="553" y="109"/>
                      </a:lnTo>
                      <a:lnTo>
                        <a:pt x="565" y="102"/>
                      </a:lnTo>
                      <a:lnTo>
                        <a:pt x="578" y="96"/>
                      </a:lnTo>
                      <a:lnTo>
                        <a:pt x="591" y="90"/>
                      </a:lnTo>
                      <a:lnTo>
                        <a:pt x="604" y="85"/>
                      </a:lnTo>
                      <a:lnTo>
                        <a:pt x="617" y="79"/>
                      </a:lnTo>
                      <a:lnTo>
                        <a:pt x="631" y="75"/>
                      </a:lnTo>
                      <a:lnTo>
                        <a:pt x="644" y="71"/>
                      </a:lnTo>
                      <a:lnTo>
                        <a:pt x="656" y="66"/>
                      </a:lnTo>
                      <a:lnTo>
                        <a:pt x="668" y="61"/>
                      </a:lnTo>
                      <a:lnTo>
                        <a:pt x="681" y="56"/>
                      </a:lnTo>
                      <a:lnTo>
                        <a:pt x="693" y="52"/>
                      </a:lnTo>
                      <a:lnTo>
                        <a:pt x="706" y="48"/>
                      </a:lnTo>
                      <a:lnTo>
                        <a:pt x="717" y="45"/>
                      </a:lnTo>
                      <a:lnTo>
                        <a:pt x="730" y="41"/>
                      </a:lnTo>
                      <a:lnTo>
                        <a:pt x="743" y="38"/>
                      </a:lnTo>
                      <a:lnTo>
                        <a:pt x="754" y="35"/>
                      </a:lnTo>
                      <a:lnTo>
                        <a:pt x="766" y="32"/>
                      </a:lnTo>
                      <a:lnTo>
                        <a:pt x="777" y="29"/>
                      </a:lnTo>
                      <a:lnTo>
                        <a:pt x="789" y="25"/>
                      </a:lnTo>
                      <a:lnTo>
                        <a:pt x="800" y="24"/>
                      </a:lnTo>
                      <a:lnTo>
                        <a:pt x="810" y="21"/>
                      </a:lnTo>
                      <a:lnTo>
                        <a:pt x="820" y="18"/>
                      </a:lnTo>
                      <a:lnTo>
                        <a:pt x="831" y="17"/>
                      </a:lnTo>
                      <a:lnTo>
                        <a:pt x="841" y="15"/>
                      </a:lnTo>
                      <a:lnTo>
                        <a:pt x="851" y="12"/>
                      </a:lnTo>
                      <a:lnTo>
                        <a:pt x="860" y="11"/>
                      </a:lnTo>
                      <a:lnTo>
                        <a:pt x="870" y="9"/>
                      </a:lnTo>
                      <a:lnTo>
                        <a:pt x="878" y="8"/>
                      </a:lnTo>
                      <a:lnTo>
                        <a:pt x="887" y="7"/>
                      </a:lnTo>
                      <a:lnTo>
                        <a:pt x="896" y="5"/>
                      </a:lnTo>
                      <a:lnTo>
                        <a:pt x="904" y="4"/>
                      </a:lnTo>
                      <a:lnTo>
                        <a:pt x="914" y="4"/>
                      </a:lnTo>
                      <a:lnTo>
                        <a:pt x="919" y="2"/>
                      </a:lnTo>
                      <a:lnTo>
                        <a:pt x="928" y="2"/>
                      </a:lnTo>
                      <a:lnTo>
                        <a:pt x="933" y="1"/>
                      </a:lnTo>
                      <a:lnTo>
                        <a:pt x="941" y="1"/>
                      </a:lnTo>
                      <a:lnTo>
                        <a:pt x="948" y="0"/>
                      </a:lnTo>
                      <a:lnTo>
                        <a:pt x="953" y="0"/>
                      </a:lnTo>
                      <a:lnTo>
                        <a:pt x="959" y="0"/>
                      </a:lnTo>
                      <a:lnTo>
                        <a:pt x="965" y="0"/>
                      </a:lnTo>
                      <a:lnTo>
                        <a:pt x="969" y="0"/>
                      </a:lnTo>
                      <a:lnTo>
                        <a:pt x="973" y="0"/>
                      </a:lnTo>
                      <a:lnTo>
                        <a:pt x="977" y="0"/>
                      </a:lnTo>
                      <a:lnTo>
                        <a:pt x="980" y="0"/>
                      </a:lnTo>
                      <a:lnTo>
                        <a:pt x="985" y="0"/>
                      </a:lnTo>
                      <a:lnTo>
                        <a:pt x="987" y="1"/>
                      </a:lnTo>
                      <a:lnTo>
                        <a:pt x="990" y="1"/>
                      </a:lnTo>
                      <a:lnTo>
                        <a:pt x="992" y="2"/>
                      </a:lnTo>
                      <a:lnTo>
                        <a:pt x="995" y="4"/>
                      </a:lnTo>
                      <a:lnTo>
                        <a:pt x="997" y="7"/>
                      </a:lnTo>
                      <a:lnTo>
                        <a:pt x="999" y="11"/>
                      </a:lnTo>
                      <a:lnTo>
                        <a:pt x="1000" y="17"/>
                      </a:lnTo>
                      <a:lnTo>
                        <a:pt x="1000" y="19"/>
                      </a:lnTo>
                      <a:lnTo>
                        <a:pt x="1002" y="24"/>
                      </a:lnTo>
                      <a:lnTo>
                        <a:pt x="1002" y="27"/>
                      </a:lnTo>
                      <a:lnTo>
                        <a:pt x="1003" y="31"/>
                      </a:lnTo>
                      <a:lnTo>
                        <a:pt x="1003" y="35"/>
                      </a:lnTo>
                      <a:lnTo>
                        <a:pt x="1003" y="39"/>
                      </a:lnTo>
                      <a:lnTo>
                        <a:pt x="1003" y="45"/>
                      </a:lnTo>
                      <a:lnTo>
                        <a:pt x="1003" y="51"/>
                      </a:lnTo>
                      <a:lnTo>
                        <a:pt x="1003" y="55"/>
                      </a:lnTo>
                      <a:lnTo>
                        <a:pt x="1003" y="61"/>
                      </a:lnTo>
                      <a:lnTo>
                        <a:pt x="1003" y="66"/>
                      </a:lnTo>
                      <a:lnTo>
                        <a:pt x="1003" y="72"/>
                      </a:lnTo>
                      <a:lnTo>
                        <a:pt x="1002" y="78"/>
                      </a:lnTo>
                      <a:lnTo>
                        <a:pt x="1002" y="83"/>
                      </a:lnTo>
                      <a:lnTo>
                        <a:pt x="1002" y="89"/>
                      </a:lnTo>
                      <a:lnTo>
                        <a:pt x="1002" y="96"/>
                      </a:lnTo>
                      <a:lnTo>
                        <a:pt x="1000" y="102"/>
                      </a:lnTo>
                      <a:lnTo>
                        <a:pt x="999" y="107"/>
                      </a:lnTo>
                      <a:lnTo>
                        <a:pt x="999" y="113"/>
                      </a:lnTo>
                      <a:lnTo>
                        <a:pt x="999" y="120"/>
                      </a:lnTo>
                      <a:lnTo>
                        <a:pt x="997" y="126"/>
                      </a:lnTo>
                      <a:lnTo>
                        <a:pt x="996" y="133"/>
                      </a:lnTo>
                      <a:lnTo>
                        <a:pt x="996" y="140"/>
                      </a:lnTo>
                      <a:lnTo>
                        <a:pt x="995" y="147"/>
                      </a:lnTo>
                      <a:lnTo>
                        <a:pt x="995" y="153"/>
                      </a:lnTo>
                      <a:lnTo>
                        <a:pt x="993" y="159"/>
                      </a:lnTo>
                      <a:lnTo>
                        <a:pt x="992" y="166"/>
                      </a:lnTo>
                      <a:lnTo>
                        <a:pt x="990" y="171"/>
                      </a:lnTo>
                      <a:lnTo>
                        <a:pt x="990" y="178"/>
                      </a:lnTo>
                      <a:lnTo>
                        <a:pt x="989" y="184"/>
                      </a:lnTo>
                      <a:lnTo>
                        <a:pt x="987" y="190"/>
                      </a:lnTo>
                      <a:lnTo>
                        <a:pt x="987" y="197"/>
                      </a:lnTo>
                      <a:lnTo>
                        <a:pt x="986" y="203"/>
                      </a:lnTo>
                      <a:lnTo>
                        <a:pt x="985" y="208"/>
                      </a:lnTo>
                      <a:lnTo>
                        <a:pt x="985" y="214"/>
                      </a:lnTo>
                      <a:lnTo>
                        <a:pt x="983" y="220"/>
                      </a:lnTo>
                      <a:lnTo>
                        <a:pt x="982" y="225"/>
                      </a:lnTo>
                      <a:lnTo>
                        <a:pt x="982" y="231"/>
                      </a:lnTo>
                      <a:lnTo>
                        <a:pt x="980" y="235"/>
                      </a:lnTo>
                      <a:lnTo>
                        <a:pt x="980" y="241"/>
                      </a:lnTo>
                      <a:lnTo>
                        <a:pt x="979" y="245"/>
                      </a:lnTo>
                      <a:lnTo>
                        <a:pt x="977" y="249"/>
                      </a:lnTo>
                      <a:lnTo>
                        <a:pt x="976" y="254"/>
                      </a:lnTo>
                      <a:lnTo>
                        <a:pt x="976" y="258"/>
                      </a:lnTo>
                      <a:lnTo>
                        <a:pt x="975" y="261"/>
                      </a:lnTo>
                      <a:lnTo>
                        <a:pt x="975" y="265"/>
                      </a:lnTo>
                      <a:lnTo>
                        <a:pt x="973" y="268"/>
                      </a:lnTo>
                      <a:lnTo>
                        <a:pt x="973" y="272"/>
                      </a:lnTo>
                      <a:lnTo>
                        <a:pt x="972" y="276"/>
                      </a:lnTo>
                      <a:lnTo>
                        <a:pt x="972" y="281"/>
                      </a:lnTo>
                      <a:lnTo>
                        <a:pt x="972" y="284"/>
                      </a:lnTo>
                      <a:lnTo>
                        <a:pt x="973" y="284"/>
                      </a:lnTo>
                      <a:lnTo>
                        <a:pt x="976" y="285"/>
                      </a:lnTo>
                      <a:lnTo>
                        <a:pt x="980" y="286"/>
                      </a:lnTo>
                      <a:lnTo>
                        <a:pt x="986" y="288"/>
                      </a:lnTo>
                      <a:lnTo>
                        <a:pt x="992" y="291"/>
                      </a:lnTo>
                      <a:lnTo>
                        <a:pt x="996" y="291"/>
                      </a:lnTo>
                      <a:lnTo>
                        <a:pt x="999" y="292"/>
                      </a:lnTo>
                      <a:lnTo>
                        <a:pt x="1003" y="293"/>
                      </a:lnTo>
                      <a:lnTo>
                        <a:pt x="1007" y="295"/>
                      </a:lnTo>
                      <a:lnTo>
                        <a:pt x="1012" y="296"/>
                      </a:lnTo>
                      <a:lnTo>
                        <a:pt x="1016" y="298"/>
                      </a:lnTo>
                      <a:lnTo>
                        <a:pt x="1020" y="298"/>
                      </a:lnTo>
                      <a:lnTo>
                        <a:pt x="1024" y="301"/>
                      </a:lnTo>
                      <a:lnTo>
                        <a:pt x="1029" y="301"/>
                      </a:lnTo>
                      <a:lnTo>
                        <a:pt x="1034" y="303"/>
                      </a:lnTo>
                      <a:lnTo>
                        <a:pt x="1039" y="305"/>
                      </a:lnTo>
                      <a:lnTo>
                        <a:pt x="1044" y="306"/>
                      </a:lnTo>
                      <a:lnTo>
                        <a:pt x="1049" y="309"/>
                      </a:lnTo>
                      <a:lnTo>
                        <a:pt x="1054" y="310"/>
                      </a:lnTo>
                      <a:lnTo>
                        <a:pt x="1060" y="312"/>
                      </a:lnTo>
                      <a:lnTo>
                        <a:pt x="1066" y="315"/>
                      </a:lnTo>
                      <a:lnTo>
                        <a:pt x="1070" y="316"/>
                      </a:lnTo>
                      <a:lnTo>
                        <a:pt x="1076" y="319"/>
                      </a:lnTo>
                      <a:lnTo>
                        <a:pt x="1081" y="320"/>
                      </a:lnTo>
                      <a:lnTo>
                        <a:pt x="1087" y="323"/>
                      </a:lnTo>
                      <a:lnTo>
                        <a:pt x="1093" y="325"/>
                      </a:lnTo>
                      <a:lnTo>
                        <a:pt x="1097" y="326"/>
                      </a:lnTo>
                      <a:lnTo>
                        <a:pt x="1103" y="328"/>
                      </a:lnTo>
                      <a:lnTo>
                        <a:pt x="1108" y="330"/>
                      </a:lnTo>
                      <a:lnTo>
                        <a:pt x="1112" y="332"/>
                      </a:lnTo>
                      <a:lnTo>
                        <a:pt x="1118" y="335"/>
                      </a:lnTo>
                      <a:lnTo>
                        <a:pt x="1124" y="337"/>
                      </a:lnTo>
                      <a:lnTo>
                        <a:pt x="1130" y="339"/>
                      </a:lnTo>
                      <a:lnTo>
                        <a:pt x="1134" y="342"/>
                      </a:lnTo>
                      <a:lnTo>
                        <a:pt x="1139" y="343"/>
                      </a:lnTo>
                      <a:lnTo>
                        <a:pt x="1144" y="346"/>
                      </a:lnTo>
                      <a:lnTo>
                        <a:pt x="1149" y="347"/>
                      </a:lnTo>
                      <a:lnTo>
                        <a:pt x="1154" y="350"/>
                      </a:lnTo>
                      <a:lnTo>
                        <a:pt x="1158" y="352"/>
                      </a:lnTo>
                      <a:lnTo>
                        <a:pt x="1162" y="354"/>
                      </a:lnTo>
                      <a:lnTo>
                        <a:pt x="1166" y="356"/>
                      </a:lnTo>
                      <a:lnTo>
                        <a:pt x="1171" y="359"/>
                      </a:lnTo>
                      <a:lnTo>
                        <a:pt x="1174" y="360"/>
                      </a:lnTo>
                      <a:lnTo>
                        <a:pt x="1178" y="363"/>
                      </a:lnTo>
                      <a:lnTo>
                        <a:pt x="1182" y="364"/>
                      </a:lnTo>
                      <a:lnTo>
                        <a:pt x="1188" y="369"/>
                      </a:lnTo>
                      <a:lnTo>
                        <a:pt x="1195" y="373"/>
                      </a:lnTo>
                      <a:lnTo>
                        <a:pt x="1199" y="377"/>
                      </a:lnTo>
                      <a:lnTo>
                        <a:pt x="1202" y="381"/>
                      </a:lnTo>
                      <a:lnTo>
                        <a:pt x="1205" y="384"/>
                      </a:lnTo>
                      <a:lnTo>
                        <a:pt x="1206" y="389"/>
                      </a:lnTo>
                      <a:lnTo>
                        <a:pt x="1205" y="391"/>
                      </a:lnTo>
                      <a:lnTo>
                        <a:pt x="1205" y="397"/>
                      </a:lnTo>
                      <a:lnTo>
                        <a:pt x="1203" y="401"/>
                      </a:lnTo>
                      <a:lnTo>
                        <a:pt x="1201" y="408"/>
                      </a:lnTo>
                      <a:lnTo>
                        <a:pt x="1199" y="411"/>
                      </a:lnTo>
                      <a:lnTo>
                        <a:pt x="1198" y="416"/>
                      </a:lnTo>
                      <a:lnTo>
                        <a:pt x="1196" y="418"/>
                      </a:lnTo>
                      <a:lnTo>
                        <a:pt x="1195" y="423"/>
                      </a:lnTo>
                      <a:lnTo>
                        <a:pt x="1192" y="427"/>
                      </a:lnTo>
                      <a:lnTo>
                        <a:pt x="1191" y="431"/>
                      </a:lnTo>
                      <a:lnTo>
                        <a:pt x="1188" y="435"/>
                      </a:lnTo>
                      <a:lnTo>
                        <a:pt x="1186" y="440"/>
                      </a:lnTo>
                      <a:lnTo>
                        <a:pt x="1182" y="444"/>
                      </a:lnTo>
                      <a:lnTo>
                        <a:pt x="1181" y="448"/>
                      </a:lnTo>
                      <a:lnTo>
                        <a:pt x="1178" y="452"/>
                      </a:lnTo>
                      <a:lnTo>
                        <a:pt x="1175" y="458"/>
                      </a:lnTo>
                      <a:lnTo>
                        <a:pt x="1172" y="462"/>
                      </a:lnTo>
                      <a:lnTo>
                        <a:pt x="1169" y="467"/>
                      </a:lnTo>
                      <a:lnTo>
                        <a:pt x="1166" y="472"/>
                      </a:lnTo>
                      <a:lnTo>
                        <a:pt x="1164" y="478"/>
                      </a:lnTo>
                      <a:lnTo>
                        <a:pt x="1161" y="482"/>
                      </a:lnTo>
                      <a:lnTo>
                        <a:pt x="1157" y="487"/>
                      </a:lnTo>
                      <a:lnTo>
                        <a:pt x="1154" y="491"/>
                      </a:lnTo>
                      <a:lnTo>
                        <a:pt x="1151" y="496"/>
                      </a:lnTo>
                      <a:lnTo>
                        <a:pt x="1147" y="502"/>
                      </a:lnTo>
                      <a:lnTo>
                        <a:pt x="1144" y="506"/>
                      </a:lnTo>
                      <a:lnTo>
                        <a:pt x="1141" y="512"/>
                      </a:lnTo>
                      <a:lnTo>
                        <a:pt x="1138" y="518"/>
                      </a:lnTo>
                      <a:lnTo>
                        <a:pt x="1134" y="522"/>
                      </a:lnTo>
                      <a:lnTo>
                        <a:pt x="1131" y="526"/>
                      </a:lnTo>
                      <a:lnTo>
                        <a:pt x="1127" y="532"/>
                      </a:lnTo>
                      <a:lnTo>
                        <a:pt x="1124" y="536"/>
                      </a:lnTo>
                      <a:lnTo>
                        <a:pt x="1120" y="540"/>
                      </a:lnTo>
                      <a:lnTo>
                        <a:pt x="1117" y="546"/>
                      </a:lnTo>
                      <a:lnTo>
                        <a:pt x="1114" y="550"/>
                      </a:lnTo>
                      <a:lnTo>
                        <a:pt x="1111" y="555"/>
                      </a:lnTo>
                      <a:lnTo>
                        <a:pt x="1107" y="559"/>
                      </a:lnTo>
                      <a:lnTo>
                        <a:pt x="1105" y="563"/>
                      </a:lnTo>
                      <a:lnTo>
                        <a:pt x="1101" y="567"/>
                      </a:lnTo>
                      <a:lnTo>
                        <a:pt x="1098" y="572"/>
                      </a:lnTo>
                      <a:lnTo>
                        <a:pt x="1095" y="576"/>
                      </a:lnTo>
                      <a:lnTo>
                        <a:pt x="1093" y="579"/>
                      </a:lnTo>
                      <a:lnTo>
                        <a:pt x="1090" y="583"/>
                      </a:lnTo>
                      <a:lnTo>
                        <a:pt x="1088" y="587"/>
                      </a:lnTo>
                      <a:lnTo>
                        <a:pt x="1083" y="593"/>
                      </a:lnTo>
                      <a:lnTo>
                        <a:pt x="1078" y="600"/>
                      </a:lnTo>
                      <a:lnTo>
                        <a:pt x="1076" y="604"/>
                      </a:lnTo>
                      <a:lnTo>
                        <a:pt x="1071" y="610"/>
                      </a:lnTo>
                      <a:lnTo>
                        <a:pt x="1068" y="613"/>
                      </a:lnTo>
                      <a:lnTo>
                        <a:pt x="1067" y="616"/>
                      </a:lnTo>
                      <a:lnTo>
                        <a:pt x="1067" y="617"/>
                      </a:lnTo>
                      <a:lnTo>
                        <a:pt x="1067" y="619"/>
                      </a:lnTo>
                      <a:lnTo>
                        <a:pt x="1068" y="620"/>
                      </a:lnTo>
                      <a:lnTo>
                        <a:pt x="1070" y="621"/>
                      </a:lnTo>
                      <a:lnTo>
                        <a:pt x="1074" y="623"/>
                      </a:lnTo>
                      <a:lnTo>
                        <a:pt x="1077" y="626"/>
                      </a:lnTo>
                      <a:lnTo>
                        <a:pt x="1083" y="630"/>
                      </a:lnTo>
                      <a:lnTo>
                        <a:pt x="1087" y="633"/>
                      </a:lnTo>
                      <a:lnTo>
                        <a:pt x="1094" y="638"/>
                      </a:lnTo>
                      <a:lnTo>
                        <a:pt x="1097" y="640"/>
                      </a:lnTo>
                      <a:lnTo>
                        <a:pt x="1100" y="643"/>
                      </a:lnTo>
                      <a:lnTo>
                        <a:pt x="1103" y="646"/>
                      </a:lnTo>
                      <a:lnTo>
                        <a:pt x="1107" y="648"/>
                      </a:lnTo>
                      <a:lnTo>
                        <a:pt x="1111" y="650"/>
                      </a:lnTo>
                      <a:lnTo>
                        <a:pt x="1114" y="654"/>
                      </a:lnTo>
                      <a:lnTo>
                        <a:pt x="1118" y="655"/>
                      </a:lnTo>
                      <a:lnTo>
                        <a:pt x="1122" y="660"/>
                      </a:lnTo>
                      <a:lnTo>
                        <a:pt x="1125" y="663"/>
                      </a:lnTo>
                      <a:lnTo>
                        <a:pt x="1130" y="665"/>
                      </a:lnTo>
                      <a:lnTo>
                        <a:pt x="1132" y="668"/>
                      </a:lnTo>
                      <a:lnTo>
                        <a:pt x="1138" y="673"/>
                      </a:lnTo>
                      <a:lnTo>
                        <a:pt x="1141" y="675"/>
                      </a:lnTo>
                      <a:lnTo>
                        <a:pt x="1145" y="678"/>
                      </a:lnTo>
                      <a:lnTo>
                        <a:pt x="1149" y="682"/>
                      </a:lnTo>
                      <a:lnTo>
                        <a:pt x="1154" y="685"/>
                      </a:lnTo>
                      <a:lnTo>
                        <a:pt x="1158" y="690"/>
                      </a:lnTo>
                      <a:lnTo>
                        <a:pt x="1161" y="692"/>
                      </a:lnTo>
                      <a:lnTo>
                        <a:pt x="1165" y="695"/>
                      </a:lnTo>
                      <a:lnTo>
                        <a:pt x="1169" y="700"/>
                      </a:lnTo>
                      <a:lnTo>
                        <a:pt x="1174" y="702"/>
                      </a:lnTo>
                      <a:lnTo>
                        <a:pt x="1176" y="707"/>
                      </a:lnTo>
                      <a:lnTo>
                        <a:pt x="1181" y="709"/>
                      </a:lnTo>
                      <a:lnTo>
                        <a:pt x="1185" y="714"/>
                      </a:lnTo>
                      <a:lnTo>
                        <a:pt x="1188" y="717"/>
                      </a:lnTo>
                      <a:lnTo>
                        <a:pt x="1191" y="721"/>
                      </a:lnTo>
                      <a:lnTo>
                        <a:pt x="1195" y="724"/>
                      </a:lnTo>
                      <a:lnTo>
                        <a:pt x="1198" y="728"/>
                      </a:lnTo>
                      <a:lnTo>
                        <a:pt x="1201" y="731"/>
                      </a:lnTo>
                      <a:lnTo>
                        <a:pt x="1205" y="735"/>
                      </a:lnTo>
                      <a:lnTo>
                        <a:pt x="1208" y="738"/>
                      </a:lnTo>
                      <a:lnTo>
                        <a:pt x="1210" y="741"/>
                      </a:lnTo>
                      <a:lnTo>
                        <a:pt x="1215" y="748"/>
                      </a:lnTo>
                      <a:lnTo>
                        <a:pt x="1219" y="753"/>
                      </a:lnTo>
                      <a:lnTo>
                        <a:pt x="1223" y="759"/>
                      </a:lnTo>
                      <a:lnTo>
                        <a:pt x="1226" y="766"/>
                      </a:lnTo>
                      <a:lnTo>
                        <a:pt x="1228" y="770"/>
                      </a:lnTo>
                      <a:lnTo>
                        <a:pt x="1228" y="776"/>
                      </a:lnTo>
                      <a:lnTo>
                        <a:pt x="1228" y="780"/>
                      </a:lnTo>
                      <a:lnTo>
                        <a:pt x="1228" y="785"/>
                      </a:lnTo>
                      <a:lnTo>
                        <a:pt x="1225" y="789"/>
                      </a:lnTo>
                      <a:lnTo>
                        <a:pt x="1222" y="793"/>
                      </a:lnTo>
                      <a:lnTo>
                        <a:pt x="1218" y="797"/>
                      </a:lnTo>
                      <a:lnTo>
                        <a:pt x="1212" y="803"/>
                      </a:lnTo>
                      <a:lnTo>
                        <a:pt x="1206" y="809"/>
                      </a:lnTo>
                      <a:lnTo>
                        <a:pt x="1201" y="813"/>
                      </a:lnTo>
                      <a:lnTo>
                        <a:pt x="1193" y="819"/>
                      </a:lnTo>
                      <a:lnTo>
                        <a:pt x="1188" y="824"/>
                      </a:lnTo>
                      <a:lnTo>
                        <a:pt x="1183" y="827"/>
                      </a:lnTo>
                      <a:lnTo>
                        <a:pt x="1179" y="830"/>
                      </a:lnTo>
                      <a:lnTo>
                        <a:pt x="1176" y="833"/>
                      </a:lnTo>
                      <a:lnTo>
                        <a:pt x="1172" y="836"/>
                      </a:lnTo>
                      <a:lnTo>
                        <a:pt x="1168" y="839"/>
                      </a:lnTo>
                      <a:lnTo>
                        <a:pt x="1165" y="841"/>
                      </a:lnTo>
                      <a:lnTo>
                        <a:pt x="1161" y="844"/>
                      </a:lnTo>
                      <a:lnTo>
                        <a:pt x="1157" y="849"/>
                      </a:lnTo>
                      <a:lnTo>
                        <a:pt x="1151" y="850"/>
                      </a:lnTo>
                      <a:lnTo>
                        <a:pt x="1148" y="854"/>
                      </a:lnTo>
                      <a:lnTo>
                        <a:pt x="1142" y="857"/>
                      </a:lnTo>
                      <a:lnTo>
                        <a:pt x="1139" y="860"/>
                      </a:lnTo>
                      <a:lnTo>
                        <a:pt x="1135" y="863"/>
                      </a:lnTo>
                      <a:lnTo>
                        <a:pt x="1131" y="866"/>
                      </a:lnTo>
                      <a:lnTo>
                        <a:pt x="1127" y="868"/>
                      </a:lnTo>
                      <a:lnTo>
                        <a:pt x="1122" y="871"/>
                      </a:lnTo>
                      <a:lnTo>
                        <a:pt x="1118" y="874"/>
                      </a:lnTo>
                      <a:lnTo>
                        <a:pt x="1114" y="877"/>
                      </a:lnTo>
                      <a:lnTo>
                        <a:pt x="1110" y="880"/>
                      </a:lnTo>
                      <a:lnTo>
                        <a:pt x="1105" y="883"/>
                      </a:lnTo>
                      <a:lnTo>
                        <a:pt x="1101" y="884"/>
                      </a:lnTo>
                      <a:lnTo>
                        <a:pt x="1097" y="887"/>
                      </a:lnTo>
                      <a:lnTo>
                        <a:pt x="1093" y="890"/>
                      </a:lnTo>
                      <a:lnTo>
                        <a:pt x="1090" y="893"/>
                      </a:lnTo>
                      <a:lnTo>
                        <a:pt x="1085" y="894"/>
                      </a:lnTo>
                      <a:lnTo>
                        <a:pt x="1081" y="897"/>
                      </a:lnTo>
                      <a:lnTo>
                        <a:pt x="1078" y="900"/>
                      </a:lnTo>
                      <a:lnTo>
                        <a:pt x="1074" y="903"/>
                      </a:lnTo>
                      <a:lnTo>
                        <a:pt x="1070" y="904"/>
                      </a:lnTo>
                      <a:lnTo>
                        <a:pt x="1067" y="907"/>
                      </a:lnTo>
                      <a:lnTo>
                        <a:pt x="1064" y="908"/>
                      </a:lnTo>
                      <a:lnTo>
                        <a:pt x="1061" y="911"/>
                      </a:lnTo>
                      <a:lnTo>
                        <a:pt x="1054" y="914"/>
                      </a:lnTo>
                      <a:lnTo>
                        <a:pt x="1050" y="917"/>
                      </a:lnTo>
                      <a:lnTo>
                        <a:pt x="1044" y="920"/>
                      </a:lnTo>
                      <a:lnTo>
                        <a:pt x="1041" y="922"/>
                      </a:lnTo>
                      <a:lnTo>
                        <a:pt x="1036" y="925"/>
                      </a:lnTo>
                      <a:lnTo>
                        <a:pt x="1034" y="927"/>
                      </a:lnTo>
                      <a:lnTo>
                        <a:pt x="1036" y="928"/>
                      </a:lnTo>
                      <a:lnTo>
                        <a:pt x="1040" y="932"/>
                      </a:lnTo>
                      <a:lnTo>
                        <a:pt x="1043" y="935"/>
                      </a:lnTo>
                      <a:lnTo>
                        <a:pt x="1047" y="938"/>
                      </a:lnTo>
                      <a:lnTo>
                        <a:pt x="1050" y="942"/>
                      </a:lnTo>
                      <a:lnTo>
                        <a:pt x="1056" y="948"/>
                      </a:lnTo>
                      <a:lnTo>
                        <a:pt x="1061" y="952"/>
                      </a:lnTo>
                      <a:lnTo>
                        <a:pt x="1067" y="958"/>
                      </a:lnTo>
                      <a:lnTo>
                        <a:pt x="1071" y="964"/>
                      </a:lnTo>
                      <a:lnTo>
                        <a:pt x="1078" y="971"/>
                      </a:lnTo>
                      <a:lnTo>
                        <a:pt x="1081" y="974"/>
                      </a:lnTo>
                      <a:lnTo>
                        <a:pt x="1084" y="976"/>
                      </a:lnTo>
                      <a:lnTo>
                        <a:pt x="1088" y="981"/>
                      </a:lnTo>
                      <a:lnTo>
                        <a:pt x="1091" y="983"/>
                      </a:lnTo>
                      <a:lnTo>
                        <a:pt x="1094" y="988"/>
                      </a:lnTo>
                      <a:lnTo>
                        <a:pt x="1097" y="991"/>
                      </a:lnTo>
                      <a:lnTo>
                        <a:pt x="1101" y="995"/>
                      </a:lnTo>
                      <a:lnTo>
                        <a:pt x="1105" y="999"/>
                      </a:lnTo>
                      <a:lnTo>
                        <a:pt x="1108" y="1002"/>
                      </a:lnTo>
                      <a:lnTo>
                        <a:pt x="1111" y="1006"/>
                      </a:lnTo>
                      <a:lnTo>
                        <a:pt x="1114" y="1010"/>
                      </a:lnTo>
                      <a:lnTo>
                        <a:pt x="1118" y="1015"/>
                      </a:lnTo>
                      <a:lnTo>
                        <a:pt x="1121" y="1018"/>
                      </a:lnTo>
                      <a:lnTo>
                        <a:pt x="1124" y="1022"/>
                      </a:lnTo>
                      <a:lnTo>
                        <a:pt x="1127" y="1026"/>
                      </a:lnTo>
                      <a:lnTo>
                        <a:pt x="1131" y="1030"/>
                      </a:lnTo>
                      <a:lnTo>
                        <a:pt x="1132" y="1035"/>
                      </a:lnTo>
                      <a:lnTo>
                        <a:pt x="1137" y="1039"/>
                      </a:lnTo>
                      <a:lnTo>
                        <a:pt x="1139" y="1043"/>
                      </a:lnTo>
                      <a:lnTo>
                        <a:pt x="1142" y="1047"/>
                      </a:lnTo>
                      <a:lnTo>
                        <a:pt x="1145" y="1052"/>
                      </a:lnTo>
                      <a:lnTo>
                        <a:pt x="1148" y="1056"/>
                      </a:lnTo>
                      <a:lnTo>
                        <a:pt x="1151" y="1060"/>
                      </a:lnTo>
                      <a:lnTo>
                        <a:pt x="1155" y="1066"/>
                      </a:lnTo>
                      <a:lnTo>
                        <a:pt x="1157" y="1069"/>
                      </a:lnTo>
                      <a:lnTo>
                        <a:pt x="1159" y="1073"/>
                      </a:lnTo>
                      <a:lnTo>
                        <a:pt x="1161" y="1077"/>
                      </a:lnTo>
                      <a:lnTo>
                        <a:pt x="1164" y="1081"/>
                      </a:lnTo>
                      <a:lnTo>
                        <a:pt x="1165" y="1086"/>
                      </a:lnTo>
                      <a:lnTo>
                        <a:pt x="1168" y="1090"/>
                      </a:lnTo>
                      <a:lnTo>
                        <a:pt x="1169" y="1094"/>
                      </a:lnTo>
                      <a:lnTo>
                        <a:pt x="1172" y="1098"/>
                      </a:lnTo>
                      <a:lnTo>
                        <a:pt x="1174" y="1101"/>
                      </a:lnTo>
                      <a:lnTo>
                        <a:pt x="1174" y="1107"/>
                      </a:lnTo>
                      <a:lnTo>
                        <a:pt x="1175" y="1110"/>
                      </a:lnTo>
                      <a:lnTo>
                        <a:pt x="1176" y="1114"/>
                      </a:lnTo>
                      <a:lnTo>
                        <a:pt x="1178" y="1118"/>
                      </a:lnTo>
                      <a:lnTo>
                        <a:pt x="1178" y="1123"/>
                      </a:lnTo>
                      <a:lnTo>
                        <a:pt x="1179" y="1125"/>
                      </a:lnTo>
                      <a:lnTo>
                        <a:pt x="1179" y="1130"/>
                      </a:lnTo>
                      <a:lnTo>
                        <a:pt x="1179" y="1134"/>
                      </a:lnTo>
                      <a:lnTo>
                        <a:pt x="1179" y="1137"/>
                      </a:lnTo>
                      <a:lnTo>
                        <a:pt x="1178" y="1140"/>
                      </a:lnTo>
                      <a:lnTo>
                        <a:pt x="1178" y="1142"/>
                      </a:lnTo>
                      <a:lnTo>
                        <a:pt x="1176" y="1148"/>
                      </a:lnTo>
                      <a:lnTo>
                        <a:pt x="1174" y="1152"/>
                      </a:lnTo>
                      <a:lnTo>
                        <a:pt x="1171" y="1157"/>
                      </a:lnTo>
                      <a:lnTo>
                        <a:pt x="1166" y="1161"/>
                      </a:lnTo>
                      <a:lnTo>
                        <a:pt x="1161" y="1162"/>
                      </a:lnTo>
                      <a:lnTo>
                        <a:pt x="1157" y="1165"/>
                      </a:lnTo>
                      <a:lnTo>
                        <a:pt x="1152" y="1167"/>
                      </a:lnTo>
                      <a:lnTo>
                        <a:pt x="1149" y="1167"/>
                      </a:lnTo>
                      <a:lnTo>
                        <a:pt x="1147" y="1168"/>
                      </a:lnTo>
                      <a:lnTo>
                        <a:pt x="1142" y="1168"/>
                      </a:lnTo>
                      <a:lnTo>
                        <a:pt x="1138" y="1168"/>
                      </a:lnTo>
                      <a:lnTo>
                        <a:pt x="1134" y="1169"/>
                      </a:lnTo>
                      <a:lnTo>
                        <a:pt x="1130" y="1169"/>
                      </a:lnTo>
                      <a:lnTo>
                        <a:pt x="1127" y="1169"/>
                      </a:lnTo>
                      <a:lnTo>
                        <a:pt x="1121" y="1169"/>
                      </a:lnTo>
                      <a:lnTo>
                        <a:pt x="1117" y="1169"/>
                      </a:lnTo>
                      <a:lnTo>
                        <a:pt x="1112" y="1169"/>
                      </a:lnTo>
                      <a:lnTo>
                        <a:pt x="1108" y="1169"/>
                      </a:lnTo>
                      <a:lnTo>
                        <a:pt x="1103" y="1169"/>
                      </a:lnTo>
                      <a:lnTo>
                        <a:pt x="1097" y="1169"/>
                      </a:lnTo>
                      <a:lnTo>
                        <a:pt x="1093" y="1169"/>
                      </a:lnTo>
                      <a:lnTo>
                        <a:pt x="1088" y="1169"/>
                      </a:lnTo>
                      <a:lnTo>
                        <a:pt x="1081" y="1169"/>
                      </a:lnTo>
                      <a:lnTo>
                        <a:pt x="1076" y="1168"/>
                      </a:lnTo>
                      <a:lnTo>
                        <a:pt x="1070" y="1168"/>
                      </a:lnTo>
                      <a:lnTo>
                        <a:pt x="1064" y="1167"/>
                      </a:lnTo>
                      <a:lnTo>
                        <a:pt x="1058" y="1167"/>
                      </a:lnTo>
                      <a:lnTo>
                        <a:pt x="1051" y="1165"/>
                      </a:lnTo>
                      <a:lnTo>
                        <a:pt x="1046" y="1165"/>
                      </a:lnTo>
                      <a:lnTo>
                        <a:pt x="1040" y="1165"/>
                      </a:lnTo>
                      <a:lnTo>
                        <a:pt x="1034" y="1164"/>
                      </a:lnTo>
                      <a:lnTo>
                        <a:pt x="1027" y="1164"/>
                      </a:lnTo>
                      <a:lnTo>
                        <a:pt x="1020" y="1162"/>
                      </a:lnTo>
                      <a:lnTo>
                        <a:pt x="1014" y="1162"/>
                      </a:lnTo>
                      <a:lnTo>
                        <a:pt x="1007" y="1162"/>
                      </a:lnTo>
                      <a:lnTo>
                        <a:pt x="1000" y="1161"/>
                      </a:lnTo>
                      <a:lnTo>
                        <a:pt x="993" y="1161"/>
                      </a:lnTo>
                      <a:lnTo>
                        <a:pt x="986" y="1161"/>
                      </a:lnTo>
                      <a:lnTo>
                        <a:pt x="979" y="1161"/>
                      </a:lnTo>
                      <a:lnTo>
                        <a:pt x="972" y="1161"/>
                      </a:lnTo>
                      <a:lnTo>
                        <a:pt x="965" y="1160"/>
                      </a:lnTo>
                      <a:lnTo>
                        <a:pt x="958" y="1160"/>
                      </a:lnTo>
                      <a:lnTo>
                        <a:pt x="949" y="1160"/>
                      </a:lnTo>
                      <a:lnTo>
                        <a:pt x="942" y="1160"/>
                      </a:lnTo>
                      <a:lnTo>
                        <a:pt x="935" y="1160"/>
                      </a:lnTo>
                      <a:lnTo>
                        <a:pt x="928" y="1160"/>
                      </a:lnTo>
                      <a:lnTo>
                        <a:pt x="921" y="1160"/>
                      </a:lnTo>
                      <a:lnTo>
                        <a:pt x="914" y="1160"/>
                      </a:lnTo>
                      <a:lnTo>
                        <a:pt x="905" y="1160"/>
                      </a:lnTo>
                      <a:lnTo>
                        <a:pt x="898" y="1160"/>
                      </a:lnTo>
                      <a:lnTo>
                        <a:pt x="889" y="1160"/>
                      </a:lnTo>
                      <a:lnTo>
                        <a:pt x="882" y="1161"/>
                      </a:lnTo>
                      <a:lnTo>
                        <a:pt x="874" y="1161"/>
                      </a:lnTo>
                      <a:lnTo>
                        <a:pt x="867" y="1162"/>
                      </a:lnTo>
                      <a:lnTo>
                        <a:pt x="858" y="1162"/>
                      </a:lnTo>
                      <a:lnTo>
                        <a:pt x="851" y="1164"/>
                      </a:lnTo>
                      <a:lnTo>
                        <a:pt x="843" y="1165"/>
                      </a:lnTo>
                      <a:lnTo>
                        <a:pt x="835" y="1165"/>
                      </a:lnTo>
                      <a:lnTo>
                        <a:pt x="827" y="1167"/>
                      </a:lnTo>
                      <a:lnTo>
                        <a:pt x="818" y="1168"/>
                      </a:lnTo>
                      <a:lnTo>
                        <a:pt x="811" y="1168"/>
                      </a:lnTo>
                      <a:lnTo>
                        <a:pt x="804" y="1169"/>
                      </a:lnTo>
                      <a:lnTo>
                        <a:pt x="796" y="1171"/>
                      </a:lnTo>
                      <a:lnTo>
                        <a:pt x="789" y="1172"/>
                      </a:lnTo>
                      <a:lnTo>
                        <a:pt x="780" y="1174"/>
                      </a:lnTo>
                      <a:lnTo>
                        <a:pt x="773" y="1175"/>
                      </a:lnTo>
                      <a:lnTo>
                        <a:pt x="764" y="1177"/>
                      </a:lnTo>
                      <a:lnTo>
                        <a:pt x="757" y="1178"/>
                      </a:lnTo>
                      <a:lnTo>
                        <a:pt x="750" y="1179"/>
                      </a:lnTo>
                      <a:lnTo>
                        <a:pt x="743" y="1181"/>
                      </a:lnTo>
                      <a:lnTo>
                        <a:pt x="735" y="1182"/>
                      </a:lnTo>
                      <a:lnTo>
                        <a:pt x="727" y="1184"/>
                      </a:lnTo>
                      <a:lnTo>
                        <a:pt x="720" y="1185"/>
                      </a:lnTo>
                      <a:lnTo>
                        <a:pt x="712" y="1188"/>
                      </a:lnTo>
                      <a:lnTo>
                        <a:pt x="705" y="1189"/>
                      </a:lnTo>
                      <a:lnTo>
                        <a:pt x="698" y="1191"/>
                      </a:lnTo>
                      <a:lnTo>
                        <a:pt x="690" y="1192"/>
                      </a:lnTo>
                      <a:lnTo>
                        <a:pt x="685" y="1195"/>
                      </a:lnTo>
                      <a:lnTo>
                        <a:pt x="676" y="1196"/>
                      </a:lnTo>
                      <a:lnTo>
                        <a:pt x="671" y="1198"/>
                      </a:lnTo>
                      <a:lnTo>
                        <a:pt x="663" y="1201"/>
                      </a:lnTo>
                      <a:lnTo>
                        <a:pt x="658" y="1202"/>
                      </a:lnTo>
                      <a:lnTo>
                        <a:pt x="649" y="1204"/>
                      </a:lnTo>
                      <a:lnTo>
                        <a:pt x="644" y="1205"/>
                      </a:lnTo>
                      <a:lnTo>
                        <a:pt x="638" y="1208"/>
                      </a:lnTo>
                      <a:lnTo>
                        <a:pt x="632" y="1209"/>
                      </a:lnTo>
                      <a:lnTo>
                        <a:pt x="625" y="1211"/>
                      </a:lnTo>
                      <a:lnTo>
                        <a:pt x="619" y="1212"/>
                      </a:lnTo>
                      <a:lnTo>
                        <a:pt x="614" y="1215"/>
                      </a:lnTo>
                      <a:lnTo>
                        <a:pt x="608" y="1216"/>
                      </a:lnTo>
                      <a:lnTo>
                        <a:pt x="602" y="1218"/>
                      </a:lnTo>
                      <a:lnTo>
                        <a:pt x="597" y="1219"/>
                      </a:lnTo>
                      <a:lnTo>
                        <a:pt x="591" y="1221"/>
                      </a:lnTo>
                      <a:lnTo>
                        <a:pt x="587" y="1223"/>
                      </a:lnTo>
                      <a:lnTo>
                        <a:pt x="581" y="1223"/>
                      </a:lnTo>
                      <a:lnTo>
                        <a:pt x="577" y="1225"/>
                      </a:lnTo>
                      <a:lnTo>
                        <a:pt x="571" y="1226"/>
                      </a:lnTo>
                      <a:lnTo>
                        <a:pt x="568" y="1229"/>
                      </a:lnTo>
                      <a:lnTo>
                        <a:pt x="563" y="1229"/>
                      </a:lnTo>
                      <a:lnTo>
                        <a:pt x="560" y="1232"/>
                      </a:lnTo>
                      <a:lnTo>
                        <a:pt x="556" y="1233"/>
                      </a:lnTo>
                      <a:lnTo>
                        <a:pt x="553" y="1235"/>
                      </a:lnTo>
                      <a:lnTo>
                        <a:pt x="548" y="1235"/>
                      </a:lnTo>
                      <a:lnTo>
                        <a:pt x="546" y="1236"/>
                      </a:lnTo>
                      <a:lnTo>
                        <a:pt x="541" y="1238"/>
                      </a:lnTo>
                      <a:lnTo>
                        <a:pt x="538" y="1239"/>
                      </a:lnTo>
                      <a:lnTo>
                        <a:pt x="533" y="1240"/>
                      </a:lnTo>
                      <a:lnTo>
                        <a:pt x="530" y="1242"/>
                      </a:lnTo>
                      <a:lnTo>
                        <a:pt x="526" y="1243"/>
                      </a:lnTo>
                      <a:lnTo>
                        <a:pt x="524" y="1245"/>
                      </a:lnTo>
                      <a:lnTo>
                        <a:pt x="523" y="1245"/>
                      </a:lnTo>
                      <a:lnTo>
                        <a:pt x="523" y="1246"/>
                      </a:lnTo>
                      <a:lnTo>
                        <a:pt x="507" y="1182"/>
                      </a:lnTo>
                      <a:lnTo>
                        <a:pt x="509" y="1181"/>
                      </a:lnTo>
                      <a:lnTo>
                        <a:pt x="514" y="1179"/>
                      </a:lnTo>
                      <a:lnTo>
                        <a:pt x="517" y="1178"/>
                      </a:lnTo>
                      <a:lnTo>
                        <a:pt x="521" y="1177"/>
                      </a:lnTo>
                      <a:lnTo>
                        <a:pt x="527" y="1175"/>
                      </a:lnTo>
                      <a:lnTo>
                        <a:pt x="533" y="1172"/>
                      </a:lnTo>
                      <a:lnTo>
                        <a:pt x="536" y="1171"/>
                      </a:lnTo>
                      <a:lnTo>
                        <a:pt x="538" y="1169"/>
                      </a:lnTo>
                      <a:lnTo>
                        <a:pt x="541" y="1168"/>
                      </a:lnTo>
                      <a:lnTo>
                        <a:pt x="546" y="1168"/>
                      </a:lnTo>
                      <a:lnTo>
                        <a:pt x="550" y="1165"/>
                      </a:lnTo>
                      <a:lnTo>
                        <a:pt x="553" y="1165"/>
                      </a:lnTo>
                      <a:lnTo>
                        <a:pt x="557" y="1164"/>
                      </a:lnTo>
                      <a:lnTo>
                        <a:pt x="561" y="1162"/>
                      </a:lnTo>
                      <a:lnTo>
                        <a:pt x="565" y="1161"/>
                      </a:lnTo>
                      <a:lnTo>
                        <a:pt x="570" y="1160"/>
                      </a:lnTo>
                      <a:lnTo>
                        <a:pt x="574" y="1158"/>
                      </a:lnTo>
                      <a:lnTo>
                        <a:pt x="578" y="1157"/>
                      </a:lnTo>
                      <a:lnTo>
                        <a:pt x="582" y="1155"/>
                      </a:lnTo>
                      <a:lnTo>
                        <a:pt x="588" y="1154"/>
                      </a:lnTo>
                      <a:lnTo>
                        <a:pt x="592" y="1152"/>
                      </a:lnTo>
                      <a:lnTo>
                        <a:pt x="598" y="1151"/>
                      </a:lnTo>
                      <a:lnTo>
                        <a:pt x="602" y="1150"/>
                      </a:lnTo>
                      <a:lnTo>
                        <a:pt x="608" y="1147"/>
                      </a:lnTo>
                      <a:lnTo>
                        <a:pt x="612" y="1145"/>
                      </a:lnTo>
                      <a:lnTo>
                        <a:pt x="618" y="1144"/>
                      </a:lnTo>
                      <a:lnTo>
                        <a:pt x="622" y="1142"/>
                      </a:lnTo>
                      <a:lnTo>
                        <a:pt x="628" y="1141"/>
                      </a:lnTo>
                      <a:lnTo>
                        <a:pt x="634" y="1138"/>
                      </a:lnTo>
                      <a:lnTo>
                        <a:pt x="639" y="1138"/>
                      </a:lnTo>
                      <a:lnTo>
                        <a:pt x="644" y="1135"/>
                      </a:lnTo>
                      <a:lnTo>
                        <a:pt x="649" y="1134"/>
                      </a:lnTo>
                      <a:lnTo>
                        <a:pt x="655" y="1133"/>
                      </a:lnTo>
                      <a:lnTo>
                        <a:pt x="661" y="1131"/>
                      </a:lnTo>
                      <a:lnTo>
                        <a:pt x="666" y="1130"/>
                      </a:lnTo>
                      <a:lnTo>
                        <a:pt x="672" y="1128"/>
                      </a:lnTo>
                      <a:lnTo>
                        <a:pt x="678" y="1127"/>
                      </a:lnTo>
                      <a:lnTo>
                        <a:pt x="683" y="1125"/>
                      </a:lnTo>
                      <a:lnTo>
                        <a:pt x="688" y="1124"/>
                      </a:lnTo>
                      <a:lnTo>
                        <a:pt x="693" y="1121"/>
                      </a:lnTo>
                      <a:lnTo>
                        <a:pt x="699" y="1120"/>
                      </a:lnTo>
                      <a:lnTo>
                        <a:pt x="705" y="1118"/>
                      </a:lnTo>
                      <a:lnTo>
                        <a:pt x="709" y="1117"/>
                      </a:lnTo>
                      <a:lnTo>
                        <a:pt x="715" y="1116"/>
                      </a:lnTo>
                      <a:lnTo>
                        <a:pt x="720" y="1114"/>
                      </a:lnTo>
                      <a:lnTo>
                        <a:pt x="726" y="1114"/>
                      </a:lnTo>
                      <a:lnTo>
                        <a:pt x="730" y="1111"/>
                      </a:lnTo>
                      <a:lnTo>
                        <a:pt x="736" y="1111"/>
                      </a:lnTo>
                      <a:lnTo>
                        <a:pt x="742" y="1110"/>
                      </a:lnTo>
                      <a:lnTo>
                        <a:pt x="747" y="1108"/>
                      </a:lnTo>
                      <a:lnTo>
                        <a:pt x="752" y="1107"/>
                      </a:lnTo>
                      <a:lnTo>
                        <a:pt x="757" y="1107"/>
                      </a:lnTo>
                      <a:lnTo>
                        <a:pt x="762" y="1106"/>
                      </a:lnTo>
                      <a:lnTo>
                        <a:pt x="767" y="1106"/>
                      </a:lnTo>
                      <a:lnTo>
                        <a:pt x="771" y="1103"/>
                      </a:lnTo>
                      <a:lnTo>
                        <a:pt x="777" y="1103"/>
                      </a:lnTo>
                      <a:lnTo>
                        <a:pt x="781" y="1101"/>
                      </a:lnTo>
                      <a:lnTo>
                        <a:pt x="787" y="1101"/>
                      </a:lnTo>
                      <a:lnTo>
                        <a:pt x="793" y="1100"/>
                      </a:lnTo>
                      <a:lnTo>
                        <a:pt x="798" y="1098"/>
                      </a:lnTo>
                      <a:lnTo>
                        <a:pt x="804" y="1097"/>
                      </a:lnTo>
                      <a:lnTo>
                        <a:pt x="810" y="1097"/>
                      </a:lnTo>
                      <a:lnTo>
                        <a:pt x="814" y="1097"/>
                      </a:lnTo>
                      <a:lnTo>
                        <a:pt x="820" y="1096"/>
                      </a:lnTo>
                      <a:lnTo>
                        <a:pt x="827" y="1094"/>
                      </a:lnTo>
                      <a:lnTo>
                        <a:pt x="833" y="1094"/>
                      </a:lnTo>
                      <a:lnTo>
                        <a:pt x="838" y="1094"/>
                      </a:lnTo>
                      <a:lnTo>
                        <a:pt x="844" y="1093"/>
                      </a:lnTo>
                      <a:lnTo>
                        <a:pt x="851" y="1093"/>
                      </a:lnTo>
                      <a:lnTo>
                        <a:pt x="857" y="1093"/>
                      </a:lnTo>
                      <a:lnTo>
                        <a:pt x="862" y="1093"/>
                      </a:lnTo>
                      <a:lnTo>
                        <a:pt x="868" y="1091"/>
                      </a:lnTo>
                      <a:lnTo>
                        <a:pt x="875" y="1091"/>
                      </a:lnTo>
                      <a:lnTo>
                        <a:pt x="881" y="1091"/>
                      </a:lnTo>
                      <a:lnTo>
                        <a:pt x="887" y="1090"/>
                      </a:lnTo>
                      <a:lnTo>
                        <a:pt x="892" y="1090"/>
                      </a:lnTo>
                      <a:lnTo>
                        <a:pt x="899" y="1090"/>
                      </a:lnTo>
                      <a:lnTo>
                        <a:pt x="905" y="1090"/>
                      </a:lnTo>
                      <a:lnTo>
                        <a:pt x="911" y="1089"/>
                      </a:lnTo>
                      <a:lnTo>
                        <a:pt x="916" y="1089"/>
                      </a:lnTo>
                      <a:lnTo>
                        <a:pt x="922" y="1089"/>
                      </a:lnTo>
                      <a:lnTo>
                        <a:pt x="928" y="1089"/>
                      </a:lnTo>
                      <a:lnTo>
                        <a:pt x="933" y="1089"/>
                      </a:lnTo>
                      <a:lnTo>
                        <a:pt x="941" y="1089"/>
                      </a:lnTo>
                      <a:lnTo>
                        <a:pt x="946" y="1089"/>
                      </a:lnTo>
                      <a:lnTo>
                        <a:pt x="952" y="1089"/>
                      </a:lnTo>
                      <a:lnTo>
                        <a:pt x="958" y="1089"/>
                      </a:lnTo>
                      <a:lnTo>
                        <a:pt x="963" y="1089"/>
                      </a:lnTo>
                      <a:lnTo>
                        <a:pt x="968" y="1089"/>
                      </a:lnTo>
                      <a:lnTo>
                        <a:pt x="973" y="1089"/>
                      </a:lnTo>
                      <a:lnTo>
                        <a:pt x="979" y="1089"/>
                      </a:lnTo>
                      <a:lnTo>
                        <a:pt x="983" y="1089"/>
                      </a:lnTo>
                      <a:lnTo>
                        <a:pt x="989" y="1089"/>
                      </a:lnTo>
                      <a:lnTo>
                        <a:pt x="995" y="1089"/>
                      </a:lnTo>
                      <a:lnTo>
                        <a:pt x="999" y="1089"/>
                      </a:lnTo>
                      <a:lnTo>
                        <a:pt x="1003" y="1089"/>
                      </a:lnTo>
                      <a:lnTo>
                        <a:pt x="1007" y="1089"/>
                      </a:lnTo>
                      <a:lnTo>
                        <a:pt x="1012" y="1089"/>
                      </a:lnTo>
                      <a:lnTo>
                        <a:pt x="1016" y="1089"/>
                      </a:lnTo>
                      <a:lnTo>
                        <a:pt x="1020" y="1089"/>
                      </a:lnTo>
                      <a:lnTo>
                        <a:pt x="1024" y="1089"/>
                      </a:lnTo>
                      <a:lnTo>
                        <a:pt x="1029" y="1089"/>
                      </a:lnTo>
                      <a:lnTo>
                        <a:pt x="1034" y="1089"/>
                      </a:lnTo>
                      <a:lnTo>
                        <a:pt x="1040" y="1089"/>
                      </a:lnTo>
                      <a:lnTo>
                        <a:pt x="1046" y="1089"/>
                      </a:lnTo>
                      <a:lnTo>
                        <a:pt x="1051" y="1089"/>
                      </a:lnTo>
                      <a:lnTo>
                        <a:pt x="1054" y="1089"/>
                      </a:lnTo>
                      <a:lnTo>
                        <a:pt x="1057" y="1089"/>
                      </a:lnTo>
                      <a:lnTo>
                        <a:pt x="1058" y="1089"/>
                      </a:lnTo>
                      <a:lnTo>
                        <a:pt x="1060" y="1089"/>
                      </a:lnTo>
                      <a:lnTo>
                        <a:pt x="1057" y="1087"/>
                      </a:lnTo>
                      <a:lnTo>
                        <a:pt x="1054" y="1084"/>
                      </a:lnTo>
                      <a:lnTo>
                        <a:pt x="1051" y="1080"/>
                      </a:lnTo>
                      <a:lnTo>
                        <a:pt x="1049" y="1079"/>
                      </a:lnTo>
                      <a:lnTo>
                        <a:pt x="1044" y="1074"/>
                      </a:lnTo>
                      <a:lnTo>
                        <a:pt x="1040" y="1071"/>
                      </a:lnTo>
                      <a:lnTo>
                        <a:pt x="1036" y="1067"/>
                      </a:lnTo>
                      <a:lnTo>
                        <a:pt x="1030" y="1063"/>
                      </a:lnTo>
                      <a:lnTo>
                        <a:pt x="1026" y="1059"/>
                      </a:lnTo>
                      <a:lnTo>
                        <a:pt x="1020" y="1054"/>
                      </a:lnTo>
                      <a:lnTo>
                        <a:pt x="1014" y="1049"/>
                      </a:lnTo>
                      <a:lnTo>
                        <a:pt x="1009" y="1045"/>
                      </a:lnTo>
                      <a:lnTo>
                        <a:pt x="1003" y="1039"/>
                      </a:lnTo>
                      <a:lnTo>
                        <a:pt x="997" y="1035"/>
                      </a:lnTo>
                      <a:lnTo>
                        <a:pt x="992" y="1027"/>
                      </a:lnTo>
                      <a:lnTo>
                        <a:pt x="985" y="1022"/>
                      </a:lnTo>
                      <a:lnTo>
                        <a:pt x="979" y="1016"/>
                      </a:lnTo>
                      <a:lnTo>
                        <a:pt x="973" y="1010"/>
                      </a:lnTo>
                      <a:lnTo>
                        <a:pt x="968" y="1005"/>
                      </a:lnTo>
                      <a:lnTo>
                        <a:pt x="963" y="998"/>
                      </a:lnTo>
                      <a:lnTo>
                        <a:pt x="958" y="993"/>
                      </a:lnTo>
                      <a:lnTo>
                        <a:pt x="952" y="988"/>
                      </a:lnTo>
                      <a:lnTo>
                        <a:pt x="946" y="981"/>
                      </a:lnTo>
                      <a:lnTo>
                        <a:pt x="942" y="975"/>
                      </a:lnTo>
                      <a:lnTo>
                        <a:pt x="938" y="971"/>
                      </a:lnTo>
                      <a:lnTo>
                        <a:pt x="935" y="966"/>
                      </a:lnTo>
                      <a:lnTo>
                        <a:pt x="931" y="961"/>
                      </a:lnTo>
                      <a:lnTo>
                        <a:pt x="928" y="956"/>
                      </a:lnTo>
                      <a:lnTo>
                        <a:pt x="926" y="952"/>
                      </a:lnTo>
                      <a:lnTo>
                        <a:pt x="925" y="948"/>
                      </a:lnTo>
                      <a:lnTo>
                        <a:pt x="922" y="944"/>
                      </a:lnTo>
                      <a:lnTo>
                        <a:pt x="923" y="939"/>
                      </a:lnTo>
                      <a:lnTo>
                        <a:pt x="925" y="934"/>
                      </a:lnTo>
                      <a:lnTo>
                        <a:pt x="928" y="930"/>
                      </a:lnTo>
                      <a:lnTo>
                        <a:pt x="931" y="922"/>
                      </a:lnTo>
                      <a:lnTo>
                        <a:pt x="936" y="917"/>
                      </a:lnTo>
                      <a:lnTo>
                        <a:pt x="941" y="911"/>
                      </a:lnTo>
                      <a:lnTo>
                        <a:pt x="948" y="907"/>
                      </a:lnTo>
                      <a:lnTo>
                        <a:pt x="950" y="903"/>
                      </a:lnTo>
                      <a:lnTo>
                        <a:pt x="953" y="900"/>
                      </a:lnTo>
                      <a:lnTo>
                        <a:pt x="958" y="897"/>
                      </a:lnTo>
                      <a:lnTo>
                        <a:pt x="962" y="894"/>
                      </a:lnTo>
                      <a:lnTo>
                        <a:pt x="966" y="890"/>
                      </a:lnTo>
                      <a:lnTo>
                        <a:pt x="969" y="887"/>
                      </a:lnTo>
                      <a:lnTo>
                        <a:pt x="973" y="884"/>
                      </a:lnTo>
                      <a:lnTo>
                        <a:pt x="979" y="881"/>
                      </a:lnTo>
                      <a:lnTo>
                        <a:pt x="982" y="877"/>
                      </a:lnTo>
                      <a:lnTo>
                        <a:pt x="986" y="874"/>
                      </a:lnTo>
                      <a:lnTo>
                        <a:pt x="990" y="871"/>
                      </a:lnTo>
                      <a:lnTo>
                        <a:pt x="996" y="868"/>
                      </a:lnTo>
                      <a:lnTo>
                        <a:pt x="1000" y="864"/>
                      </a:lnTo>
                      <a:lnTo>
                        <a:pt x="1004" y="861"/>
                      </a:lnTo>
                      <a:lnTo>
                        <a:pt x="1009" y="859"/>
                      </a:lnTo>
                      <a:lnTo>
                        <a:pt x="1014" y="856"/>
                      </a:lnTo>
                      <a:lnTo>
                        <a:pt x="1017" y="853"/>
                      </a:lnTo>
                      <a:lnTo>
                        <a:pt x="1023" y="849"/>
                      </a:lnTo>
                      <a:lnTo>
                        <a:pt x="1026" y="846"/>
                      </a:lnTo>
                      <a:lnTo>
                        <a:pt x="1031" y="843"/>
                      </a:lnTo>
                      <a:lnTo>
                        <a:pt x="1036" y="839"/>
                      </a:lnTo>
                      <a:lnTo>
                        <a:pt x="1040" y="836"/>
                      </a:lnTo>
                      <a:lnTo>
                        <a:pt x="1044" y="833"/>
                      </a:lnTo>
                      <a:lnTo>
                        <a:pt x="1049" y="830"/>
                      </a:lnTo>
                      <a:lnTo>
                        <a:pt x="1053" y="827"/>
                      </a:lnTo>
                      <a:lnTo>
                        <a:pt x="1057" y="826"/>
                      </a:lnTo>
                      <a:lnTo>
                        <a:pt x="1060" y="822"/>
                      </a:lnTo>
                      <a:lnTo>
                        <a:pt x="1064" y="820"/>
                      </a:lnTo>
                      <a:lnTo>
                        <a:pt x="1067" y="817"/>
                      </a:lnTo>
                      <a:lnTo>
                        <a:pt x="1071" y="815"/>
                      </a:lnTo>
                      <a:lnTo>
                        <a:pt x="1076" y="812"/>
                      </a:lnTo>
                      <a:lnTo>
                        <a:pt x="1078" y="809"/>
                      </a:lnTo>
                      <a:lnTo>
                        <a:pt x="1084" y="803"/>
                      </a:lnTo>
                      <a:lnTo>
                        <a:pt x="1088" y="799"/>
                      </a:lnTo>
                      <a:lnTo>
                        <a:pt x="1093" y="795"/>
                      </a:lnTo>
                      <a:lnTo>
                        <a:pt x="1097" y="792"/>
                      </a:lnTo>
                      <a:lnTo>
                        <a:pt x="1097" y="788"/>
                      </a:lnTo>
                      <a:lnTo>
                        <a:pt x="1098" y="785"/>
                      </a:lnTo>
                      <a:lnTo>
                        <a:pt x="1098" y="782"/>
                      </a:lnTo>
                      <a:lnTo>
                        <a:pt x="1097" y="780"/>
                      </a:lnTo>
                      <a:lnTo>
                        <a:pt x="1094" y="778"/>
                      </a:lnTo>
                      <a:lnTo>
                        <a:pt x="1091" y="775"/>
                      </a:lnTo>
                      <a:lnTo>
                        <a:pt x="1087" y="772"/>
                      </a:lnTo>
                      <a:lnTo>
                        <a:pt x="1083" y="769"/>
                      </a:lnTo>
                      <a:lnTo>
                        <a:pt x="1077" y="765"/>
                      </a:lnTo>
                      <a:lnTo>
                        <a:pt x="1073" y="761"/>
                      </a:lnTo>
                      <a:lnTo>
                        <a:pt x="1067" y="756"/>
                      </a:lnTo>
                      <a:lnTo>
                        <a:pt x="1061" y="752"/>
                      </a:lnTo>
                      <a:lnTo>
                        <a:pt x="1054" y="746"/>
                      </a:lnTo>
                      <a:lnTo>
                        <a:pt x="1049" y="741"/>
                      </a:lnTo>
                      <a:lnTo>
                        <a:pt x="1041" y="736"/>
                      </a:lnTo>
                      <a:lnTo>
                        <a:pt x="1036" y="731"/>
                      </a:lnTo>
                      <a:lnTo>
                        <a:pt x="1031" y="728"/>
                      </a:lnTo>
                      <a:lnTo>
                        <a:pt x="1029" y="726"/>
                      </a:lnTo>
                      <a:lnTo>
                        <a:pt x="1024" y="722"/>
                      </a:lnTo>
                      <a:lnTo>
                        <a:pt x="1022" y="721"/>
                      </a:lnTo>
                      <a:lnTo>
                        <a:pt x="1014" y="715"/>
                      </a:lnTo>
                      <a:lnTo>
                        <a:pt x="1009" y="709"/>
                      </a:lnTo>
                      <a:lnTo>
                        <a:pt x="1004" y="707"/>
                      </a:lnTo>
                      <a:lnTo>
                        <a:pt x="1002" y="704"/>
                      </a:lnTo>
                      <a:lnTo>
                        <a:pt x="999" y="701"/>
                      </a:lnTo>
                      <a:lnTo>
                        <a:pt x="995" y="700"/>
                      </a:lnTo>
                      <a:lnTo>
                        <a:pt x="989" y="694"/>
                      </a:lnTo>
                      <a:lnTo>
                        <a:pt x="983" y="688"/>
                      </a:lnTo>
                      <a:lnTo>
                        <a:pt x="976" y="684"/>
                      </a:lnTo>
                      <a:lnTo>
                        <a:pt x="970" y="680"/>
                      </a:lnTo>
                      <a:lnTo>
                        <a:pt x="965" y="675"/>
                      </a:lnTo>
                      <a:lnTo>
                        <a:pt x="960" y="671"/>
                      </a:lnTo>
                      <a:lnTo>
                        <a:pt x="956" y="667"/>
                      </a:lnTo>
                      <a:lnTo>
                        <a:pt x="952" y="664"/>
                      </a:lnTo>
                      <a:lnTo>
                        <a:pt x="949" y="661"/>
                      </a:lnTo>
                      <a:lnTo>
                        <a:pt x="946" y="658"/>
                      </a:lnTo>
                      <a:lnTo>
                        <a:pt x="942" y="655"/>
                      </a:lnTo>
                      <a:lnTo>
                        <a:pt x="941" y="654"/>
                      </a:lnTo>
                      <a:lnTo>
                        <a:pt x="942" y="651"/>
                      </a:lnTo>
                      <a:lnTo>
                        <a:pt x="943" y="648"/>
                      </a:lnTo>
                      <a:lnTo>
                        <a:pt x="948" y="646"/>
                      </a:lnTo>
                      <a:lnTo>
                        <a:pt x="950" y="640"/>
                      </a:lnTo>
                      <a:lnTo>
                        <a:pt x="955" y="634"/>
                      </a:lnTo>
                      <a:lnTo>
                        <a:pt x="958" y="630"/>
                      </a:lnTo>
                      <a:lnTo>
                        <a:pt x="960" y="627"/>
                      </a:lnTo>
                      <a:lnTo>
                        <a:pt x="963" y="623"/>
                      </a:lnTo>
                      <a:lnTo>
                        <a:pt x="966" y="620"/>
                      </a:lnTo>
                      <a:lnTo>
                        <a:pt x="969" y="616"/>
                      </a:lnTo>
                      <a:lnTo>
                        <a:pt x="972" y="611"/>
                      </a:lnTo>
                      <a:lnTo>
                        <a:pt x="975" y="607"/>
                      </a:lnTo>
                      <a:lnTo>
                        <a:pt x="979" y="603"/>
                      </a:lnTo>
                      <a:lnTo>
                        <a:pt x="982" y="597"/>
                      </a:lnTo>
                      <a:lnTo>
                        <a:pt x="985" y="593"/>
                      </a:lnTo>
                      <a:lnTo>
                        <a:pt x="989" y="587"/>
                      </a:lnTo>
                      <a:lnTo>
                        <a:pt x="993" y="583"/>
                      </a:lnTo>
                      <a:lnTo>
                        <a:pt x="996" y="577"/>
                      </a:lnTo>
                      <a:lnTo>
                        <a:pt x="999" y="573"/>
                      </a:lnTo>
                      <a:lnTo>
                        <a:pt x="1003" y="569"/>
                      </a:lnTo>
                      <a:lnTo>
                        <a:pt x="1007" y="563"/>
                      </a:lnTo>
                      <a:lnTo>
                        <a:pt x="1010" y="558"/>
                      </a:lnTo>
                      <a:lnTo>
                        <a:pt x="1014" y="553"/>
                      </a:lnTo>
                      <a:lnTo>
                        <a:pt x="1019" y="548"/>
                      </a:lnTo>
                      <a:lnTo>
                        <a:pt x="1023" y="542"/>
                      </a:lnTo>
                      <a:lnTo>
                        <a:pt x="1026" y="536"/>
                      </a:lnTo>
                      <a:lnTo>
                        <a:pt x="1030" y="532"/>
                      </a:lnTo>
                      <a:lnTo>
                        <a:pt x="1033" y="526"/>
                      </a:lnTo>
                      <a:lnTo>
                        <a:pt x="1037" y="521"/>
                      </a:lnTo>
                      <a:lnTo>
                        <a:pt x="1040" y="515"/>
                      </a:lnTo>
                      <a:lnTo>
                        <a:pt x="1044" y="509"/>
                      </a:lnTo>
                      <a:lnTo>
                        <a:pt x="1049" y="505"/>
                      </a:lnTo>
                      <a:lnTo>
                        <a:pt x="1051" y="499"/>
                      </a:lnTo>
                      <a:lnTo>
                        <a:pt x="1054" y="494"/>
                      </a:lnTo>
                      <a:lnTo>
                        <a:pt x="1057" y="488"/>
                      </a:lnTo>
                      <a:lnTo>
                        <a:pt x="1061" y="484"/>
                      </a:lnTo>
                      <a:lnTo>
                        <a:pt x="1064" y="479"/>
                      </a:lnTo>
                      <a:lnTo>
                        <a:pt x="1067" y="474"/>
                      </a:lnTo>
                      <a:lnTo>
                        <a:pt x="1070" y="470"/>
                      </a:lnTo>
                      <a:lnTo>
                        <a:pt x="1074" y="464"/>
                      </a:lnTo>
                      <a:lnTo>
                        <a:pt x="1077" y="461"/>
                      </a:lnTo>
                      <a:lnTo>
                        <a:pt x="1078" y="455"/>
                      </a:lnTo>
                      <a:lnTo>
                        <a:pt x="1081" y="451"/>
                      </a:lnTo>
                      <a:lnTo>
                        <a:pt x="1084" y="448"/>
                      </a:lnTo>
                      <a:lnTo>
                        <a:pt x="1085" y="444"/>
                      </a:lnTo>
                      <a:lnTo>
                        <a:pt x="1088" y="441"/>
                      </a:lnTo>
                      <a:lnTo>
                        <a:pt x="1090" y="437"/>
                      </a:lnTo>
                      <a:lnTo>
                        <a:pt x="1091" y="433"/>
                      </a:lnTo>
                      <a:lnTo>
                        <a:pt x="1093" y="431"/>
                      </a:lnTo>
                      <a:lnTo>
                        <a:pt x="1095" y="425"/>
                      </a:lnTo>
                      <a:lnTo>
                        <a:pt x="1097" y="421"/>
                      </a:lnTo>
                      <a:lnTo>
                        <a:pt x="1097" y="417"/>
                      </a:lnTo>
                      <a:lnTo>
                        <a:pt x="1097" y="416"/>
                      </a:lnTo>
                      <a:lnTo>
                        <a:pt x="1095" y="413"/>
                      </a:lnTo>
                      <a:lnTo>
                        <a:pt x="1093" y="410"/>
                      </a:lnTo>
                      <a:lnTo>
                        <a:pt x="1088" y="407"/>
                      </a:lnTo>
                      <a:lnTo>
                        <a:pt x="1084" y="404"/>
                      </a:lnTo>
                      <a:lnTo>
                        <a:pt x="1081" y="401"/>
                      </a:lnTo>
                      <a:lnTo>
                        <a:pt x="1078" y="400"/>
                      </a:lnTo>
                      <a:lnTo>
                        <a:pt x="1074" y="399"/>
                      </a:lnTo>
                      <a:lnTo>
                        <a:pt x="1071" y="397"/>
                      </a:lnTo>
                      <a:lnTo>
                        <a:pt x="1067" y="394"/>
                      </a:lnTo>
                      <a:lnTo>
                        <a:pt x="1064" y="393"/>
                      </a:lnTo>
                      <a:lnTo>
                        <a:pt x="1060" y="391"/>
                      </a:lnTo>
                      <a:lnTo>
                        <a:pt x="1057" y="389"/>
                      </a:lnTo>
                      <a:lnTo>
                        <a:pt x="1051" y="387"/>
                      </a:lnTo>
                      <a:lnTo>
                        <a:pt x="1049" y="384"/>
                      </a:lnTo>
                      <a:lnTo>
                        <a:pt x="1043" y="383"/>
                      </a:lnTo>
                      <a:lnTo>
                        <a:pt x="1039" y="380"/>
                      </a:lnTo>
                      <a:lnTo>
                        <a:pt x="1034" y="379"/>
                      </a:lnTo>
                      <a:lnTo>
                        <a:pt x="1030" y="376"/>
                      </a:lnTo>
                      <a:lnTo>
                        <a:pt x="1024" y="373"/>
                      </a:lnTo>
                      <a:lnTo>
                        <a:pt x="1020" y="372"/>
                      </a:lnTo>
                      <a:lnTo>
                        <a:pt x="1014" y="370"/>
                      </a:lnTo>
                      <a:lnTo>
                        <a:pt x="1010" y="367"/>
                      </a:lnTo>
                      <a:lnTo>
                        <a:pt x="1004" y="364"/>
                      </a:lnTo>
                      <a:lnTo>
                        <a:pt x="1000" y="363"/>
                      </a:lnTo>
                      <a:lnTo>
                        <a:pt x="995" y="360"/>
                      </a:lnTo>
                      <a:lnTo>
                        <a:pt x="990" y="357"/>
                      </a:lnTo>
                      <a:lnTo>
                        <a:pt x="985" y="356"/>
                      </a:lnTo>
                      <a:lnTo>
                        <a:pt x="980" y="354"/>
                      </a:lnTo>
                      <a:lnTo>
                        <a:pt x="975" y="352"/>
                      </a:lnTo>
                      <a:lnTo>
                        <a:pt x="969" y="349"/>
                      </a:lnTo>
                      <a:lnTo>
                        <a:pt x="963" y="346"/>
                      </a:lnTo>
                      <a:lnTo>
                        <a:pt x="959" y="345"/>
                      </a:lnTo>
                      <a:lnTo>
                        <a:pt x="953" y="343"/>
                      </a:lnTo>
                      <a:lnTo>
                        <a:pt x="949" y="340"/>
                      </a:lnTo>
                      <a:lnTo>
                        <a:pt x="943" y="339"/>
                      </a:lnTo>
                      <a:lnTo>
                        <a:pt x="939" y="337"/>
                      </a:lnTo>
                      <a:lnTo>
                        <a:pt x="933" y="335"/>
                      </a:lnTo>
                      <a:lnTo>
                        <a:pt x="929" y="333"/>
                      </a:lnTo>
                      <a:lnTo>
                        <a:pt x="925" y="332"/>
                      </a:lnTo>
                      <a:lnTo>
                        <a:pt x="921" y="329"/>
                      </a:lnTo>
                      <a:lnTo>
                        <a:pt x="916" y="328"/>
                      </a:lnTo>
                      <a:lnTo>
                        <a:pt x="912" y="326"/>
                      </a:lnTo>
                      <a:lnTo>
                        <a:pt x="909" y="325"/>
                      </a:lnTo>
                      <a:lnTo>
                        <a:pt x="905" y="323"/>
                      </a:lnTo>
                      <a:lnTo>
                        <a:pt x="901" y="320"/>
                      </a:lnTo>
                      <a:lnTo>
                        <a:pt x="896" y="319"/>
                      </a:lnTo>
                      <a:lnTo>
                        <a:pt x="894" y="318"/>
                      </a:lnTo>
                      <a:lnTo>
                        <a:pt x="891" y="316"/>
                      </a:lnTo>
                      <a:lnTo>
                        <a:pt x="885" y="315"/>
                      </a:lnTo>
                      <a:lnTo>
                        <a:pt x="881" y="313"/>
                      </a:lnTo>
                      <a:lnTo>
                        <a:pt x="877" y="310"/>
                      </a:lnTo>
                      <a:lnTo>
                        <a:pt x="874" y="310"/>
                      </a:lnTo>
                      <a:lnTo>
                        <a:pt x="872" y="310"/>
                      </a:lnTo>
                      <a:lnTo>
                        <a:pt x="872" y="308"/>
                      </a:lnTo>
                      <a:lnTo>
                        <a:pt x="874" y="303"/>
                      </a:lnTo>
                      <a:lnTo>
                        <a:pt x="874" y="299"/>
                      </a:lnTo>
                      <a:lnTo>
                        <a:pt x="874" y="295"/>
                      </a:lnTo>
                      <a:lnTo>
                        <a:pt x="875" y="291"/>
                      </a:lnTo>
                      <a:lnTo>
                        <a:pt x="877" y="285"/>
                      </a:lnTo>
                      <a:lnTo>
                        <a:pt x="877" y="279"/>
                      </a:lnTo>
                      <a:lnTo>
                        <a:pt x="878" y="274"/>
                      </a:lnTo>
                      <a:lnTo>
                        <a:pt x="878" y="269"/>
                      </a:lnTo>
                      <a:lnTo>
                        <a:pt x="879" y="266"/>
                      </a:lnTo>
                      <a:lnTo>
                        <a:pt x="879" y="262"/>
                      </a:lnTo>
                      <a:lnTo>
                        <a:pt x="881" y="259"/>
                      </a:lnTo>
                      <a:lnTo>
                        <a:pt x="881" y="257"/>
                      </a:lnTo>
                      <a:lnTo>
                        <a:pt x="882" y="252"/>
                      </a:lnTo>
                      <a:lnTo>
                        <a:pt x="882" y="248"/>
                      </a:lnTo>
                      <a:lnTo>
                        <a:pt x="884" y="245"/>
                      </a:lnTo>
                      <a:lnTo>
                        <a:pt x="884" y="241"/>
                      </a:lnTo>
                      <a:lnTo>
                        <a:pt x="885" y="238"/>
                      </a:lnTo>
                      <a:lnTo>
                        <a:pt x="887" y="234"/>
                      </a:lnTo>
                      <a:lnTo>
                        <a:pt x="887" y="230"/>
                      </a:lnTo>
                      <a:lnTo>
                        <a:pt x="887" y="225"/>
                      </a:lnTo>
                      <a:lnTo>
                        <a:pt x="888" y="221"/>
                      </a:lnTo>
                      <a:lnTo>
                        <a:pt x="888" y="218"/>
                      </a:lnTo>
                      <a:lnTo>
                        <a:pt x="889" y="214"/>
                      </a:lnTo>
                      <a:lnTo>
                        <a:pt x="891" y="210"/>
                      </a:lnTo>
                      <a:lnTo>
                        <a:pt x="891" y="205"/>
                      </a:lnTo>
                      <a:lnTo>
                        <a:pt x="891" y="201"/>
                      </a:lnTo>
                      <a:lnTo>
                        <a:pt x="892" y="198"/>
                      </a:lnTo>
                      <a:lnTo>
                        <a:pt x="892" y="194"/>
                      </a:lnTo>
                      <a:lnTo>
                        <a:pt x="894" y="190"/>
                      </a:lnTo>
                      <a:lnTo>
                        <a:pt x="894" y="186"/>
                      </a:lnTo>
                      <a:lnTo>
                        <a:pt x="895" y="183"/>
                      </a:lnTo>
                      <a:lnTo>
                        <a:pt x="895" y="178"/>
                      </a:lnTo>
                      <a:lnTo>
                        <a:pt x="896" y="174"/>
                      </a:lnTo>
                      <a:lnTo>
                        <a:pt x="896" y="171"/>
                      </a:lnTo>
                      <a:lnTo>
                        <a:pt x="898" y="169"/>
                      </a:lnTo>
                      <a:lnTo>
                        <a:pt x="898" y="164"/>
                      </a:lnTo>
                      <a:lnTo>
                        <a:pt x="898" y="161"/>
                      </a:lnTo>
                      <a:lnTo>
                        <a:pt x="899" y="157"/>
                      </a:lnTo>
                      <a:lnTo>
                        <a:pt x="899" y="154"/>
                      </a:lnTo>
                      <a:lnTo>
                        <a:pt x="901" y="149"/>
                      </a:lnTo>
                      <a:lnTo>
                        <a:pt x="901" y="143"/>
                      </a:lnTo>
                      <a:lnTo>
                        <a:pt x="902" y="137"/>
                      </a:lnTo>
                      <a:lnTo>
                        <a:pt x="902" y="134"/>
                      </a:lnTo>
                      <a:lnTo>
                        <a:pt x="902" y="130"/>
                      </a:lnTo>
                      <a:lnTo>
                        <a:pt x="904" y="127"/>
                      </a:lnTo>
                      <a:lnTo>
                        <a:pt x="902" y="123"/>
                      </a:lnTo>
                      <a:lnTo>
                        <a:pt x="901" y="120"/>
                      </a:lnTo>
                      <a:lnTo>
                        <a:pt x="898" y="119"/>
                      </a:lnTo>
                      <a:lnTo>
                        <a:pt x="895" y="117"/>
                      </a:lnTo>
                      <a:lnTo>
                        <a:pt x="891" y="116"/>
                      </a:lnTo>
                      <a:lnTo>
                        <a:pt x="885" y="115"/>
                      </a:lnTo>
                      <a:lnTo>
                        <a:pt x="879" y="113"/>
                      </a:lnTo>
                      <a:lnTo>
                        <a:pt x="874" y="113"/>
                      </a:lnTo>
                      <a:lnTo>
                        <a:pt x="868" y="113"/>
                      </a:lnTo>
                      <a:lnTo>
                        <a:pt x="865" y="113"/>
                      </a:lnTo>
                      <a:lnTo>
                        <a:pt x="861" y="113"/>
                      </a:lnTo>
                      <a:lnTo>
                        <a:pt x="858" y="113"/>
                      </a:lnTo>
                      <a:lnTo>
                        <a:pt x="854" y="113"/>
                      </a:lnTo>
                      <a:lnTo>
                        <a:pt x="850" y="113"/>
                      </a:lnTo>
                      <a:lnTo>
                        <a:pt x="845" y="113"/>
                      </a:lnTo>
                      <a:lnTo>
                        <a:pt x="841" y="115"/>
                      </a:lnTo>
                      <a:lnTo>
                        <a:pt x="835" y="115"/>
                      </a:lnTo>
                      <a:lnTo>
                        <a:pt x="831" y="115"/>
                      </a:lnTo>
                      <a:lnTo>
                        <a:pt x="825" y="115"/>
                      </a:lnTo>
                      <a:lnTo>
                        <a:pt x="821" y="116"/>
                      </a:lnTo>
                      <a:lnTo>
                        <a:pt x="817" y="116"/>
                      </a:lnTo>
                      <a:lnTo>
                        <a:pt x="811" y="116"/>
                      </a:lnTo>
                      <a:lnTo>
                        <a:pt x="807" y="117"/>
                      </a:lnTo>
                      <a:lnTo>
                        <a:pt x="801" y="119"/>
                      </a:lnTo>
                      <a:lnTo>
                        <a:pt x="797" y="119"/>
                      </a:lnTo>
                      <a:lnTo>
                        <a:pt x="791" y="120"/>
                      </a:lnTo>
                      <a:lnTo>
                        <a:pt x="786" y="120"/>
                      </a:lnTo>
                      <a:lnTo>
                        <a:pt x="780" y="120"/>
                      </a:lnTo>
                      <a:lnTo>
                        <a:pt x="774" y="122"/>
                      </a:lnTo>
                      <a:lnTo>
                        <a:pt x="770" y="123"/>
                      </a:lnTo>
                      <a:lnTo>
                        <a:pt x="764" y="123"/>
                      </a:lnTo>
                      <a:lnTo>
                        <a:pt x="759" y="124"/>
                      </a:lnTo>
                      <a:lnTo>
                        <a:pt x="753" y="124"/>
                      </a:lnTo>
                      <a:lnTo>
                        <a:pt x="747" y="126"/>
                      </a:lnTo>
                      <a:lnTo>
                        <a:pt x="743" y="127"/>
                      </a:lnTo>
                      <a:lnTo>
                        <a:pt x="737" y="129"/>
                      </a:lnTo>
                      <a:lnTo>
                        <a:pt x="732" y="129"/>
                      </a:lnTo>
                      <a:lnTo>
                        <a:pt x="726" y="130"/>
                      </a:lnTo>
                      <a:lnTo>
                        <a:pt x="720" y="132"/>
                      </a:lnTo>
                      <a:lnTo>
                        <a:pt x="716" y="133"/>
                      </a:lnTo>
                      <a:lnTo>
                        <a:pt x="710" y="134"/>
                      </a:lnTo>
                      <a:lnTo>
                        <a:pt x="705" y="134"/>
                      </a:lnTo>
                      <a:lnTo>
                        <a:pt x="700" y="136"/>
                      </a:lnTo>
                      <a:lnTo>
                        <a:pt x="695" y="137"/>
                      </a:lnTo>
                      <a:lnTo>
                        <a:pt x="689" y="139"/>
                      </a:lnTo>
                      <a:lnTo>
                        <a:pt x="685" y="140"/>
                      </a:lnTo>
                      <a:lnTo>
                        <a:pt x="681" y="142"/>
                      </a:lnTo>
                      <a:lnTo>
                        <a:pt x="676" y="143"/>
                      </a:lnTo>
                      <a:lnTo>
                        <a:pt x="671" y="143"/>
                      </a:lnTo>
                      <a:lnTo>
                        <a:pt x="666" y="144"/>
                      </a:lnTo>
                      <a:lnTo>
                        <a:pt x="662" y="146"/>
                      </a:lnTo>
                      <a:lnTo>
                        <a:pt x="658" y="147"/>
                      </a:lnTo>
                      <a:lnTo>
                        <a:pt x="654" y="149"/>
                      </a:lnTo>
                      <a:lnTo>
                        <a:pt x="649" y="150"/>
                      </a:lnTo>
                      <a:lnTo>
                        <a:pt x="646" y="151"/>
                      </a:lnTo>
                      <a:lnTo>
                        <a:pt x="642" y="153"/>
                      </a:lnTo>
                      <a:lnTo>
                        <a:pt x="638" y="154"/>
                      </a:lnTo>
                      <a:lnTo>
                        <a:pt x="635" y="156"/>
                      </a:lnTo>
                      <a:lnTo>
                        <a:pt x="631" y="157"/>
                      </a:lnTo>
                      <a:lnTo>
                        <a:pt x="627" y="159"/>
                      </a:lnTo>
                      <a:lnTo>
                        <a:pt x="621" y="160"/>
                      </a:lnTo>
                      <a:lnTo>
                        <a:pt x="617" y="161"/>
                      </a:lnTo>
                      <a:lnTo>
                        <a:pt x="611" y="164"/>
                      </a:lnTo>
                      <a:lnTo>
                        <a:pt x="607" y="167"/>
                      </a:lnTo>
                      <a:lnTo>
                        <a:pt x="601" y="169"/>
                      </a:lnTo>
                      <a:lnTo>
                        <a:pt x="595" y="170"/>
                      </a:lnTo>
                      <a:lnTo>
                        <a:pt x="590" y="173"/>
                      </a:lnTo>
                      <a:lnTo>
                        <a:pt x="585" y="176"/>
                      </a:lnTo>
                      <a:lnTo>
                        <a:pt x="578" y="178"/>
                      </a:lnTo>
                      <a:lnTo>
                        <a:pt x="573" y="181"/>
                      </a:lnTo>
                      <a:lnTo>
                        <a:pt x="567" y="184"/>
                      </a:lnTo>
                      <a:lnTo>
                        <a:pt x="561" y="188"/>
                      </a:lnTo>
                      <a:lnTo>
                        <a:pt x="554" y="191"/>
                      </a:lnTo>
                      <a:lnTo>
                        <a:pt x="548" y="194"/>
                      </a:lnTo>
                      <a:lnTo>
                        <a:pt x="541" y="197"/>
                      </a:lnTo>
                      <a:lnTo>
                        <a:pt x="536" y="201"/>
                      </a:lnTo>
                      <a:lnTo>
                        <a:pt x="529" y="204"/>
                      </a:lnTo>
                      <a:lnTo>
                        <a:pt x="523" y="208"/>
                      </a:lnTo>
                      <a:lnTo>
                        <a:pt x="516" y="211"/>
                      </a:lnTo>
                      <a:lnTo>
                        <a:pt x="510" y="215"/>
                      </a:lnTo>
                      <a:lnTo>
                        <a:pt x="502" y="220"/>
                      </a:lnTo>
                      <a:lnTo>
                        <a:pt x="496" y="222"/>
                      </a:lnTo>
                      <a:lnTo>
                        <a:pt x="487" y="227"/>
                      </a:lnTo>
                      <a:lnTo>
                        <a:pt x="482" y="231"/>
                      </a:lnTo>
                      <a:lnTo>
                        <a:pt x="475" y="235"/>
                      </a:lnTo>
                      <a:lnTo>
                        <a:pt x="467" y="239"/>
                      </a:lnTo>
                      <a:lnTo>
                        <a:pt x="460" y="244"/>
                      </a:lnTo>
                      <a:lnTo>
                        <a:pt x="453" y="249"/>
                      </a:lnTo>
                      <a:lnTo>
                        <a:pt x="446" y="252"/>
                      </a:lnTo>
                      <a:lnTo>
                        <a:pt x="439" y="258"/>
                      </a:lnTo>
                      <a:lnTo>
                        <a:pt x="432" y="262"/>
                      </a:lnTo>
                      <a:lnTo>
                        <a:pt x="425" y="266"/>
                      </a:lnTo>
                      <a:lnTo>
                        <a:pt x="418" y="271"/>
                      </a:lnTo>
                      <a:lnTo>
                        <a:pt x="411" y="276"/>
                      </a:lnTo>
                      <a:lnTo>
                        <a:pt x="402" y="281"/>
                      </a:lnTo>
                      <a:lnTo>
                        <a:pt x="396" y="286"/>
                      </a:lnTo>
                      <a:lnTo>
                        <a:pt x="388" y="291"/>
                      </a:lnTo>
                      <a:lnTo>
                        <a:pt x="381" y="295"/>
                      </a:lnTo>
                      <a:lnTo>
                        <a:pt x="374" y="301"/>
                      </a:lnTo>
                      <a:lnTo>
                        <a:pt x="367" y="306"/>
                      </a:lnTo>
                      <a:lnTo>
                        <a:pt x="359" y="310"/>
                      </a:lnTo>
                      <a:lnTo>
                        <a:pt x="352" y="316"/>
                      </a:lnTo>
                      <a:lnTo>
                        <a:pt x="347" y="322"/>
                      </a:lnTo>
                      <a:lnTo>
                        <a:pt x="340" y="328"/>
                      </a:lnTo>
                      <a:lnTo>
                        <a:pt x="332" y="332"/>
                      </a:lnTo>
                      <a:lnTo>
                        <a:pt x="327" y="337"/>
                      </a:lnTo>
                      <a:lnTo>
                        <a:pt x="320" y="343"/>
                      </a:lnTo>
                      <a:lnTo>
                        <a:pt x="314" y="347"/>
                      </a:lnTo>
                      <a:lnTo>
                        <a:pt x="307" y="353"/>
                      </a:lnTo>
                      <a:lnTo>
                        <a:pt x="301" y="359"/>
                      </a:lnTo>
                      <a:lnTo>
                        <a:pt x="294" y="364"/>
                      </a:lnTo>
                      <a:lnTo>
                        <a:pt x="288" y="370"/>
                      </a:lnTo>
                      <a:lnTo>
                        <a:pt x="283" y="376"/>
                      </a:lnTo>
                      <a:lnTo>
                        <a:pt x="276" y="381"/>
                      </a:lnTo>
                      <a:lnTo>
                        <a:pt x="271" y="387"/>
                      </a:lnTo>
                      <a:lnTo>
                        <a:pt x="266" y="393"/>
                      </a:lnTo>
                      <a:lnTo>
                        <a:pt x="260" y="399"/>
                      </a:lnTo>
                      <a:lnTo>
                        <a:pt x="254" y="404"/>
                      </a:lnTo>
                      <a:lnTo>
                        <a:pt x="249" y="410"/>
                      </a:lnTo>
                      <a:lnTo>
                        <a:pt x="246" y="416"/>
                      </a:lnTo>
                      <a:lnTo>
                        <a:pt x="240" y="421"/>
                      </a:lnTo>
                      <a:lnTo>
                        <a:pt x="234" y="427"/>
                      </a:lnTo>
                      <a:lnTo>
                        <a:pt x="230" y="433"/>
                      </a:lnTo>
                      <a:lnTo>
                        <a:pt x="226" y="437"/>
                      </a:lnTo>
                      <a:lnTo>
                        <a:pt x="220" y="443"/>
                      </a:lnTo>
                      <a:lnTo>
                        <a:pt x="216" y="450"/>
                      </a:lnTo>
                      <a:lnTo>
                        <a:pt x="212" y="455"/>
                      </a:lnTo>
                      <a:lnTo>
                        <a:pt x="207" y="461"/>
                      </a:lnTo>
                      <a:lnTo>
                        <a:pt x="202" y="467"/>
                      </a:lnTo>
                      <a:lnTo>
                        <a:pt x="197" y="472"/>
                      </a:lnTo>
                      <a:lnTo>
                        <a:pt x="193" y="478"/>
                      </a:lnTo>
                      <a:lnTo>
                        <a:pt x="190" y="484"/>
                      </a:lnTo>
                      <a:lnTo>
                        <a:pt x="186" y="489"/>
                      </a:lnTo>
                      <a:lnTo>
                        <a:pt x="182" y="496"/>
                      </a:lnTo>
                      <a:lnTo>
                        <a:pt x="178" y="502"/>
                      </a:lnTo>
                      <a:lnTo>
                        <a:pt x="173" y="508"/>
                      </a:lnTo>
                      <a:lnTo>
                        <a:pt x="169" y="514"/>
                      </a:lnTo>
                      <a:lnTo>
                        <a:pt x="166" y="519"/>
                      </a:lnTo>
                      <a:lnTo>
                        <a:pt x="162" y="525"/>
                      </a:lnTo>
                      <a:lnTo>
                        <a:pt x="159" y="532"/>
                      </a:lnTo>
                      <a:lnTo>
                        <a:pt x="155" y="536"/>
                      </a:lnTo>
                      <a:lnTo>
                        <a:pt x="151" y="543"/>
                      </a:lnTo>
                      <a:lnTo>
                        <a:pt x="148" y="549"/>
                      </a:lnTo>
                      <a:lnTo>
                        <a:pt x="145" y="555"/>
                      </a:lnTo>
                      <a:lnTo>
                        <a:pt x="141" y="559"/>
                      </a:lnTo>
                      <a:lnTo>
                        <a:pt x="138" y="565"/>
                      </a:lnTo>
                      <a:lnTo>
                        <a:pt x="135" y="570"/>
                      </a:lnTo>
                      <a:lnTo>
                        <a:pt x="132" y="576"/>
                      </a:lnTo>
                      <a:lnTo>
                        <a:pt x="128" y="582"/>
                      </a:lnTo>
                      <a:lnTo>
                        <a:pt x="126" y="586"/>
                      </a:lnTo>
                      <a:lnTo>
                        <a:pt x="124" y="592"/>
                      </a:lnTo>
                      <a:lnTo>
                        <a:pt x="121" y="597"/>
                      </a:lnTo>
                      <a:lnTo>
                        <a:pt x="116" y="602"/>
                      </a:lnTo>
                      <a:lnTo>
                        <a:pt x="115" y="607"/>
                      </a:lnTo>
                      <a:lnTo>
                        <a:pt x="111" y="611"/>
                      </a:lnTo>
                      <a:lnTo>
                        <a:pt x="109" y="617"/>
                      </a:lnTo>
                      <a:lnTo>
                        <a:pt x="107" y="621"/>
                      </a:lnTo>
                      <a:lnTo>
                        <a:pt x="104" y="626"/>
                      </a:lnTo>
                      <a:lnTo>
                        <a:pt x="102" y="630"/>
                      </a:lnTo>
                      <a:lnTo>
                        <a:pt x="101" y="634"/>
                      </a:lnTo>
                      <a:lnTo>
                        <a:pt x="98" y="638"/>
                      </a:lnTo>
                      <a:lnTo>
                        <a:pt x="95" y="643"/>
                      </a:lnTo>
                      <a:lnTo>
                        <a:pt x="94" y="646"/>
                      </a:lnTo>
                      <a:lnTo>
                        <a:pt x="92" y="650"/>
                      </a:lnTo>
                      <a:lnTo>
                        <a:pt x="89" y="654"/>
                      </a:lnTo>
                      <a:lnTo>
                        <a:pt x="88" y="657"/>
                      </a:lnTo>
                      <a:lnTo>
                        <a:pt x="87" y="661"/>
                      </a:lnTo>
                      <a:lnTo>
                        <a:pt x="85" y="664"/>
                      </a:lnTo>
                      <a:lnTo>
                        <a:pt x="82" y="670"/>
                      </a:lnTo>
                      <a:lnTo>
                        <a:pt x="80" y="675"/>
                      </a:lnTo>
                      <a:lnTo>
                        <a:pt x="78" y="680"/>
                      </a:lnTo>
                      <a:lnTo>
                        <a:pt x="77" y="684"/>
                      </a:lnTo>
                      <a:lnTo>
                        <a:pt x="74" y="687"/>
                      </a:lnTo>
                      <a:lnTo>
                        <a:pt x="74" y="690"/>
                      </a:lnTo>
                      <a:lnTo>
                        <a:pt x="74" y="691"/>
                      </a:lnTo>
                      <a:lnTo>
                        <a:pt x="0" y="712"/>
                      </a:lnTo>
                      <a:close/>
                    </a:path>
                  </a:pathLst>
                </a:custGeom>
                <a:solidFill>
                  <a:srgbClr val="FFAB00"/>
                </a:solidFill>
                <a:ln w="9525">
                  <a:noFill/>
                  <a:round/>
                  <a:headEnd/>
                  <a:tailEnd/>
                </a:ln>
              </p:spPr>
              <p:txBody>
                <a:bodyPr/>
                <a:lstStyle/>
                <a:p>
                  <a:pPr eaLnBrk="0" hangingPunct="0"/>
                  <a:endParaRPr lang="en-US"/>
                </a:p>
              </p:txBody>
            </p:sp>
            <p:sp>
              <p:nvSpPr>
                <p:cNvPr id="48142" name="Freeform 55"/>
                <p:cNvSpPr>
                  <a:spLocks/>
                </p:cNvSpPr>
                <p:nvPr/>
              </p:nvSpPr>
              <p:spPr bwMode="auto">
                <a:xfrm>
                  <a:off x="638" y="258"/>
                  <a:ext cx="925" cy="996"/>
                </a:xfrm>
                <a:custGeom>
                  <a:avLst/>
                  <a:gdLst>
                    <a:gd name="T0" fmla="*/ 14 w 925"/>
                    <a:gd name="T1" fmla="*/ 459 h 996"/>
                    <a:gd name="T2" fmla="*/ 44 w 925"/>
                    <a:gd name="T3" fmla="*/ 401 h 996"/>
                    <a:gd name="T4" fmla="*/ 92 w 925"/>
                    <a:gd name="T5" fmla="*/ 328 h 996"/>
                    <a:gd name="T6" fmla="*/ 160 w 925"/>
                    <a:gd name="T7" fmla="*/ 249 h 996"/>
                    <a:gd name="T8" fmla="*/ 251 w 925"/>
                    <a:gd name="T9" fmla="*/ 169 h 996"/>
                    <a:gd name="T10" fmla="*/ 364 w 925"/>
                    <a:gd name="T11" fmla="*/ 100 h 996"/>
                    <a:gd name="T12" fmla="*/ 486 w 925"/>
                    <a:gd name="T13" fmla="*/ 46 h 996"/>
                    <a:gd name="T14" fmla="*/ 578 w 925"/>
                    <a:gd name="T15" fmla="*/ 15 h 996"/>
                    <a:gd name="T16" fmla="*/ 644 w 925"/>
                    <a:gd name="T17" fmla="*/ 0 h 996"/>
                    <a:gd name="T18" fmla="*/ 686 w 925"/>
                    <a:gd name="T19" fmla="*/ 0 h 996"/>
                    <a:gd name="T20" fmla="*/ 672 w 925"/>
                    <a:gd name="T21" fmla="*/ 185 h 996"/>
                    <a:gd name="T22" fmla="*/ 706 w 925"/>
                    <a:gd name="T23" fmla="*/ 195 h 996"/>
                    <a:gd name="T24" fmla="*/ 750 w 925"/>
                    <a:gd name="T25" fmla="*/ 211 h 996"/>
                    <a:gd name="T26" fmla="*/ 797 w 925"/>
                    <a:gd name="T27" fmla="*/ 229 h 996"/>
                    <a:gd name="T28" fmla="*/ 841 w 925"/>
                    <a:gd name="T29" fmla="*/ 247 h 996"/>
                    <a:gd name="T30" fmla="*/ 877 w 925"/>
                    <a:gd name="T31" fmla="*/ 276 h 996"/>
                    <a:gd name="T32" fmla="*/ 868 w 925"/>
                    <a:gd name="T33" fmla="*/ 310 h 996"/>
                    <a:gd name="T34" fmla="*/ 847 w 925"/>
                    <a:gd name="T35" fmla="*/ 355 h 996"/>
                    <a:gd name="T36" fmla="*/ 820 w 925"/>
                    <a:gd name="T37" fmla="*/ 409 h 996"/>
                    <a:gd name="T38" fmla="*/ 791 w 925"/>
                    <a:gd name="T39" fmla="*/ 459 h 996"/>
                    <a:gd name="T40" fmla="*/ 769 w 925"/>
                    <a:gd name="T41" fmla="*/ 502 h 996"/>
                    <a:gd name="T42" fmla="*/ 766 w 925"/>
                    <a:gd name="T43" fmla="*/ 533 h 996"/>
                    <a:gd name="T44" fmla="*/ 804 w 925"/>
                    <a:gd name="T45" fmla="*/ 564 h 996"/>
                    <a:gd name="T46" fmla="*/ 841 w 925"/>
                    <a:gd name="T47" fmla="*/ 597 h 996"/>
                    <a:gd name="T48" fmla="*/ 879 w 925"/>
                    <a:gd name="T49" fmla="*/ 631 h 996"/>
                    <a:gd name="T50" fmla="*/ 918 w 925"/>
                    <a:gd name="T51" fmla="*/ 678 h 996"/>
                    <a:gd name="T52" fmla="*/ 909 w 925"/>
                    <a:gd name="T53" fmla="*/ 719 h 996"/>
                    <a:gd name="T54" fmla="*/ 855 w 925"/>
                    <a:gd name="T55" fmla="*/ 764 h 996"/>
                    <a:gd name="T56" fmla="*/ 804 w 925"/>
                    <a:gd name="T57" fmla="*/ 795 h 996"/>
                    <a:gd name="T58" fmla="*/ 794 w 925"/>
                    <a:gd name="T59" fmla="*/ 821 h 996"/>
                    <a:gd name="T60" fmla="*/ 811 w 925"/>
                    <a:gd name="T61" fmla="*/ 859 h 996"/>
                    <a:gd name="T62" fmla="*/ 827 w 925"/>
                    <a:gd name="T63" fmla="*/ 899 h 996"/>
                    <a:gd name="T64" fmla="*/ 794 w 925"/>
                    <a:gd name="T65" fmla="*/ 913 h 996"/>
                    <a:gd name="T66" fmla="*/ 749 w 925"/>
                    <a:gd name="T67" fmla="*/ 915 h 996"/>
                    <a:gd name="T68" fmla="*/ 693 w 925"/>
                    <a:gd name="T69" fmla="*/ 916 h 996"/>
                    <a:gd name="T70" fmla="*/ 629 w 925"/>
                    <a:gd name="T71" fmla="*/ 920 h 996"/>
                    <a:gd name="T72" fmla="*/ 568 w 925"/>
                    <a:gd name="T73" fmla="*/ 928 h 996"/>
                    <a:gd name="T74" fmla="*/ 513 w 925"/>
                    <a:gd name="T75" fmla="*/ 940 h 996"/>
                    <a:gd name="T76" fmla="*/ 462 w 925"/>
                    <a:gd name="T77" fmla="*/ 955 h 996"/>
                    <a:gd name="T78" fmla="*/ 421 w 925"/>
                    <a:gd name="T79" fmla="*/ 967 h 996"/>
                    <a:gd name="T80" fmla="*/ 372 w 925"/>
                    <a:gd name="T81" fmla="*/ 983 h 996"/>
                    <a:gd name="T82" fmla="*/ 340 w 925"/>
                    <a:gd name="T83" fmla="*/ 994 h 996"/>
                    <a:gd name="T84" fmla="*/ 318 w 925"/>
                    <a:gd name="T85" fmla="*/ 950 h 996"/>
                    <a:gd name="T86" fmla="*/ 310 w 925"/>
                    <a:gd name="T87" fmla="*/ 916 h 996"/>
                    <a:gd name="T88" fmla="*/ 313 w 925"/>
                    <a:gd name="T89" fmla="*/ 868 h 996"/>
                    <a:gd name="T90" fmla="*/ 320 w 925"/>
                    <a:gd name="T91" fmla="*/ 825 h 996"/>
                    <a:gd name="T92" fmla="*/ 325 w 925"/>
                    <a:gd name="T93" fmla="*/ 781 h 996"/>
                    <a:gd name="T94" fmla="*/ 328 w 925"/>
                    <a:gd name="T95" fmla="*/ 739 h 996"/>
                    <a:gd name="T96" fmla="*/ 321 w 925"/>
                    <a:gd name="T97" fmla="*/ 696 h 996"/>
                    <a:gd name="T98" fmla="*/ 280 w 925"/>
                    <a:gd name="T99" fmla="*/ 678 h 996"/>
                    <a:gd name="T100" fmla="*/ 241 w 925"/>
                    <a:gd name="T101" fmla="*/ 679 h 996"/>
                    <a:gd name="T102" fmla="*/ 200 w 925"/>
                    <a:gd name="T103" fmla="*/ 686 h 996"/>
                    <a:gd name="T104" fmla="*/ 158 w 925"/>
                    <a:gd name="T105" fmla="*/ 693 h 996"/>
                    <a:gd name="T106" fmla="*/ 119 w 925"/>
                    <a:gd name="T107" fmla="*/ 702 h 996"/>
                    <a:gd name="T108" fmla="*/ 77 w 925"/>
                    <a:gd name="T109" fmla="*/ 699 h 996"/>
                    <a:gd name="T110" fmla="*/ 48 w 925"/>
                    <a:gd name="T111" fmla="*/ 659 h 996"/>
                    <a:gd name="T112" fmla="*/ 28 w 925"/>
                    <a:gd name="T113" fmla="*/ 617 h 996"/>
                    <a:gd name="T114" fmla="*/ 13 w 925"/>
                    <a:gd name="T115" fmla="*/ 571 h 996"/>
                    <a:gd name="T116" fmla="*/ 1 w 925"/>
                    <a:gd name="T117" fmla="*/ 530 h 99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w 925"/>
                    <a:gd name="T178" fmla="*/ 0 h 996"/>
                    <a:gd name="T179" fmla="*/ 925 w 925"/>
                    <a:gd name="T180" fmla="*/ 996 h 99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T177" t="T178" r="T179" b="T180"/>
                  <a:pathLst>
                    <a:path w="925" h="996">
                      <a:moveTo>
                        <a:pt x="1" y="499"/>
                      </a:moveTo>
                      <a:lnTo>
                        <a:pt x="1" y="493"/>
                      </a:lnTo>
                      <a:lnTo>
                        <a:pt x="3" y="487"/>
                      </a:lnTo>
                      <a:lnTo>
                        <a:pt x="4" y="485"/>
                      </a:lnTo>
                      <a:lnTo>
                        <a:pt x="6" y="480"/>
                      </a:lnTo>
                      <a:lnTo>
                        <a:pt x="7" y="477"/>
                      </a:lnTo>
                      <a:lnTo>
                        <a:pt x="8" y="473"/>
                      </a:lnTo>
                      <a:lnTo>
                        <a:pt x="10" y="469"/>
                      </a:lnTo>
                      <a:lnTo>
                        <a:pt x="11" y="465"/>
                      </a:lnTo>
                      <a:lnTo>
                        <a:pt x="14" y="459"/>
                      </a:lnTo>
                      <a:lnTo>
                        <a:pt x="16" y="455"/>
                      </a:lnTo>
                      <a:lnTo>
                        <a:pt x="18" y="449"/>
                      </a:lnTo>
                      <a:lnTo>
                        <a:pt x="21" y="443"/>
                      </a:lnTo>
                      <a:lnTo>
                        <a:pt x="24" y="438"/>
                      </a:lnTo>
                      <a:lnTo>
                        <a:pt x="27" y="433"/>
                      </a:lnTo>
                      <a:lnTo>
                        <a:pt x="30" y="426"/>
                      </a:lnTo>
                      <a:lnTo>
                        <a:pt x="33" y="421"/>
                      </a:lnTo>
                      <a:lnTo>
                        <a:pt x="37" y="414"/>
                      </a:lnTo>
                      <a:lnTo>
                        <a:pt x="40" y="408"/>
                      </a:lnTo>
                      <a:lnTo>
                        <a:pt x="44" y="401"/>
                      </a:lnTo>
                      <a:lnTo>
                        <a:pt x="47" y="394"/>
                      </a:lnTo>
                      <a:lnTo>
                        <a:pt x="51" y="388"/>
                      </a:lnTo>
                      <a:lnTo>
                        <a:pt x="57" y="381"/>
                      </a:lnTo>
                      <a:lnTo>
                        <a:pt x="61" y="374"/>
                      </a:lnTo>
                      <a:lnTo>
                        <a:pt x="65" y="367"/>
                      </a:lnTo>
                      <a:lnTo>
                        <a:pt x="71" y="358"/>
                      </a:lnTo>
                      <a:lnTo>
                        <a:pt x="77" y="351"/>
                      </a:lnTo>
                      <a:lnTo>
                        <a:pt x="81" y="344"/>
                      </a:lnTo>
                      <a:lnTo>
                        <a:pt x="87" y="335"/>
                      </a:lnTo>
                      <a:lnTo>
                        <a:pt x="92" y="328"/>
                      </a:lnTo>
                      <a:lnTo>
                        <a:pt x="99" y="321"/>
                      </a:lnTo>
                      <a:lnTo>
                        <a:pt x="105" y="313"/>
                      </a:lnTo>
                      <a:lnTo>
                        <a:pt x="111" y="304"/>
                      </a:lnTo>
                      <a:lnTo>
                        <a:pt x="116" y="297"/>
                      </a:lnTo>
                      <a:lnTo>
                        <a:pt x="124" y="289"/>
                      </a:lnTo>
                      <a:lnTo>
                        <a:pt x="131" y="280"/>
                      </a:lnTo>
                      <a:lnTo>
                        <a:pt x="138" y="273"/>
                      </a:lnTo>
                      <a:lnTo>
                        <a:pt x="146" y="264"/>
                      </a:lnTo>
                      <a:lnTo>
                        <a:pt x="153" y="257"/>
                      </a:lnTo>
                      <a:lnTo>
                        <a:pt x="160" y="249"/>
                      </a:lnTo>
                      <a:lnTo>
                        <a:pt x="169" y="240"/>
                      </a:lnTo>
                      <a:lnTo>
                        <a:pt x="178" y="232"/>
                      </a:lnTo>
                      <a:lnTo>
                        <a:pt x="186" y="225"/>
                      </a:lnTo>
                      <a:lnTo>
                        <a:pt x="195" y="216"/>
                      </a:lnTo>
                      <a:lnTo>
                        <a:pt x="203" y="209"/>
                      </a:lnTo>
                      <a:lnTo>
                        <a:pt x="213" y="201"/>
                      </a:lnTo>
                      <a:lnTo>
                        <a:pt x="222" y="193"/>
                      </a:lnTo>
                      <a:lnTo>
                        <a:pt x="232" y="185"/>
                      </a:lnTo>
                      <a:lnTo>
                        <a:pt x="241" y="176"/>
                      </a:lnTo>
                      <a:lnTo>
                        <a:pt x="251" y="169"/>
                      </a:lnTo>
                      <a:lnTo>
                        <a:pt x="261" y="162"/>
                      </a:lnTo>
                      <a:lnTo>
                        <a:pt x="271" y="154"/>
                      </a:lnTo>
                      <a:lnTo>
                        <a:pt x="283" y="147"/>
                      </a:lnTo>
                      <a:lnTo>
                        <a:pt x="294" y="140"/>
                      </a:lnTo>
                      <a:lnTo>
                        <a:pt x="305" y="132"/>
                      </a:lnTo>
                      <a:lnTo>
                        <a:pt x="315" y="125"/>
                      </a:lnTo>
                      <a:lnTo>
                        <a:pt x="328" y="118"/>
                      </a:lnTo>
                      <a:lnTo>
                        <a:pt x="340" y="113"/>
                      </a:lnTo>
                      <a:lnTo>
                        <a:pt x="352" y="105"/>
                      </a:lnTo>
                      <a:lnTo>
                        <a:pt x="364" y="100"/>
                      </a:lnTo>
                      <a:lnTo>
                        <a:pt x="376" y="93"/>
                      </a:lnTo>
                      <a:lnTo>
                        <a:pt x="389" y="87"/>
                      </a:lnTo>
                      <a:lnTo>
                        <a:pt x="403" y="81"/>
                      </a:lnTo>
                      <a:lnTo>
                        <a:pt x="415" y="76"/>
                      </a:lnTo>
                      <a:lnTo>
                        <a:pt x="428" y="70"/>
                      </a:lnTo>
                      <a:lnTo>
                        <a:pt x="440" y="64"/>
                      </a:lnTo>
                      <a:lnTo>
                        <a:pt x="453" y="59"/>
                      </a:lnTo>
                      <a:lnTo>
                        <a:pt x="465" y="54"/>
                      </a:lnTo>
                      <a:lnTo>
                        <a:pt x="474" y="50"/>
                      </a:lnTo>
                      <a:lnTo>
                        <a:pt x="486" y="46"/>
                      </a:lnTo>
                      <a:lnTo>
                        <a:pt x="497" y="42"/>
                      </a:lnTo>
                      <a:lnTo>
                        <a:pt x="507" y="37"/>
                      </a:lnTo>
                      <a:lnTo>
                        <a:pt x="517" y="34"/>
                      </a:lnTo>
                      <a:lnTo>
                        <a:pt x="527" y="32"/>
                      </a:lnTo>
                      <a:lnTo>
                        <a:pt x="536" y="27"/>
                      </a:lnTo>
                      <a:lnTo>
                        <a:pt x="546" y="25"/>
                      </a:lnTo>
                      <a:lnTo>
                        <a:pt x="554" y="22"/>
                      </a:lnTo>
                      <a:lnTo>
                        <a:pt x="563" y="19"/>
                      </a:lnTo>
                      <a:lnTo>
                        <a:pt x="571" y="17"/>
                      </a:lnTo>
                      <a:lnTo>
                        <a:pt x="578" y="15"/>
                      </a:lnTo>
                      <a:lnTo>
                        <a:pt x="585" y="13"/>
                      </a:lnTo>
                      <a:lnTo>
                        <a:pt x="594" y="10"/>
                      </a:lnTo>
                      <a:lnTo>
                        <a:pt x="601" y="9"/>
                      </a:lnTo>
                      <a:lnTo>
                        <a:pt x="607" y="8"/>
                      </a:lnTo>
                      <a:lnTo>
                        <a:pt x="614" y="6"/>
                      </a:lnTo>
                      <a:lnTo>
                        <a:pt x="619" y="5"/>
                      </a:lnTo>
                      <a:lnTo>
                        <a:pt x="627" y="5"/>
                      </a:lnTo>
                      <a:lnTo>
                        <a:pt x="632" y="3"/>
                      </a:lnTo>
                      <a:lnTo>
                        <a:pt x="638" y="2"/>
                      </a:lnTo>
                      <a:lnTo>
                        <a:pt x="644" y="0"/>
                      </a:lnTo>
                      <a:lnTo>
                        <a:pt x="648" y="0"/>
                      </a:lnTo>
                      <a:lnTo>
                        <a:pt x="654" y="0"/>
                      </a:lnTo>
                      <a:lnTo>
                        <a:pt x="658" y="0"/>
                      </a:lnTo>
                      <a:lnTo>
                        <a:pt x="662" y="0"/>
                      </a:lnTo>
                      <a:lnTo>
                        <a:pt x="666" y="0"/>
                      </a:lnTo>
                      <a:lnTo>
                        <a:pt x="671" y="0"/>
                      </a:lnTo>
                      <a:lnTo>
                        <a:pt x="673" y="0"/>
                      </a:lnTo>
                      <a:lnTo>
                        <a:pt x="678" y="0"/>
                      </a:lnTo>
                      <a:lnTo>
                        <a:pt x="681" y="0"/>
                      </a:lnTo>
                      <a:lnTo>
                        <a:pt x="686" y="0"/>
                      </a:lnTo>
                      <a:lnTo>
                        <a:pt x="693" y="2"/>
                      </a:lnTo>
                      <a:lnTo>
                        <a:pt x="698" y="2"/>
                      </a:lnTo>
                      <a:lnTo>
                        <a:pt x="702" y="3"/>
                      </a:lnTo>
                      <a:lnTo>
                        <a:pt x="706" y="5"/>
                      </a:lnTo>
                      <a:lnTo>
                        <a:pt x="709" y="6"/>
                      </a:lnTo>
                      <a:lnTo>
                        <a:pt x="713" y="9"/>
                      </a:lnTo>
                      <a:lnTo>
                        <a:pt x="716" y="12"/>
                      </a:lnTo>
                      <a:lnTo>
                        <a:pt x="719" y="13"/>
                      </a:lnTo>
                      <a:lnTo>
                        <a:pt x="672" y="185"/>
                      </a:lnTo>
                      <a:lnTo>
                        <a:pt x="673" y="185"/>
                      </a:lnTo>
                      <a:lnTo>
                        <a:pt x="676" y="186"/>
                      </a:lnTo>
                      <a:lnTo>
                        <a:pt x="681" y="188"/>
                      </a:lnTo>
                      <a:lnTo>
                        <a:pt x="685" y="189"/>
                      </a:lnTo>
                      <a:lnTo>
                        <a:pt x="690" y="191"/>
                      </a:lnTo>
                      <a:lnTo>
                        <a:pt x="693" y="191"/>
                      </a:lnTo>
                      <a:lnTo>
                        <a:pt x="696" y="192"/>
                      </a:lnTo>
                      <a:lnTo>
                        <a:pt x="700" y="193"/>
                      </a:lnTo>
                      <a:lnTo>
                        <a:pt x="703" y="195"/>
                      </a:lnTo>
                      <a:lnTo>
                        <a:pt x="706" y="195"/>
                      </a:lnTo>
                      <a:lnTo>
                        <a:pt x="710" y="196"/>
                      </a:lnTo>
                      <a:lnTo>
                        <a:pt x="715" y="198"/>
                      </a:lnTo>
                      <a:lnTo>
                        <a:pt x="719" y="199"/>
                      </a:lnTo>
                      <a:lnTo>
                        <a:pt x="722" y="201"/>
                      </a:lnTo>
                      <a:lnTo>
                        <a:pt x="727" y="202"/>
                      </a:lnTo>
                      <a:lnTo>
                        <a:pt x="732" y="203"/>
                      </a:lnTo>
                      <a:lnTo>
                        <a:pt x="736" y="205"/>
                      </a:lnTo>
                      <a:lnTo>
                        <a:pt x="740" y="206"/>
                      </a:lnTo>
                      <a:lnTo>
                        <a:pt x="746" y="209"/>
                      </a:lnTo>
                      <a:lnTo>
                        <a:pt x="750" y="211"/>
                      </a:lnTo>
                      <a:lnTo>
                        <a:pt x="754" y="212"/>
                      </a:lnTo>
                      <a:lnTo>
                        <a:pt x="759" y="213"/>
                      </a:lnTo>
                      <a:lnTo>
                        <a:pt x="764" y="216"/>
                      </a:lnTo>
                      <a:lnTo>
                        <a:pt x="769" y="218"/>
                      </a:lnTo>
                      <a:lnTo>
                        <a:pt x="774" y="219"/>
                      </a:lnTo>
                      <a:lnTo>
                        <a:pt x="779" y="222"/>
                      </a:lnTo>
                      <a:lnTo>
                        <a:pt x="783" y="223"/>
                      </a:lnTo>
                      <a:lnTo>
                        <a:pt x="787" y="225"/>
                      </a:lnTo>
                      <a:lnTo>
                        <a:pt x="793" y="226"/>
                      </a:lnTo>
                      <a:lnTo>
                        <a:pt x="797" y="229"/>
                      </a:lnTo>
                      <a:lnTo>
                        <a:pt x="801" y="230"/>
                      </a:lnTo>
                      <a:lnTo>
                        <a:pt x="806" y="232"/>
                      </a:lnTo>
                      <a:lnTo>
                        <a:pt x="811" y="235"/>
                      </a:lnTo>
                      <a:lnTo>
                        <a:pt x="815" y="236"/>
                      </a:lnTo>
                      <a:lnTo>
                        <a:pt x="820" y="238"/>
                      </a:lnTo>
                      <a:lnTo>
                        <a:pt x="824" y="239"/>
                      </a:lnTo>
                      <a:lnTo>
                        <a:pt x="828" y="242"/>
                      </a:lnTo>
                      <a:lnTo>
                        <a:pt x="833" y="245"/>
                      </a:lnTo>
                      <a:lnTo>
                        <a:pt x="837" y="246"/>
                      </a:lnTo>
                      <a:lnTo>
                        <a:pt x="841" y="247"/>
                      </a:lnTo>
                      <a:lnTo>
                        <a:pt x="845" y="250"/>
                      </a:lnTo>
                      <a:lnTo>
                        <a:pt x="848" y="252"/>
                      </a:lnTo>
                      <a:lnTo>
                        <a:pt x="851" y="255"/>
                      </a:lnTo>
                      <a:lnTo>
                        <a:pt x="855" y="256"/>
                      </a:lnTo>
                      <a:lnTo>
                        <a:pt x="858" y="257"/>
                      </a:lnTo>
                      <a:lnTo>
                        <a:pt x="864" y="262"/>
                      </a:lnTo>
                      <a:lnTo>
                        <a:pt x="868" y="266"/>
                      </a:lnTo>
                      <a:lnTo>
                        <a:pt x="872" y="269"/>
                      </a:lnTo>
                      <a:lnTo>
                        <a:pt x="875" y="272"/>
                      </a:lnTo>
                      <a:lnTo>
                        <a:pt x="877" y="276"/>
                      </a:lnTo>
                      <a:lnTo>
                        <a:pt x="878" y="280"/>
                      </a:lnTo>
                      <a:lnTo>
                        <a:pt x="878" y="283"/>
                      </a:lnTo>
                      <a:lnTo>
                        <a:pt x="877" y="287"/>
                      </a:lnTo>
                      <a:lnTo>
                        <a:pt x="875" y="290"/>
                      </a:lnTo>
                      <a:lnTo>
                        <a:pt x="875" y="293"/>
                      </a:lnTo>
                      <a:lnTo>
                        <a:pt x="874" y="296"/>
                      </a:lnTo>
                      <a:lnTo>
                        <a:pt x="874" y="299"/>
                      </a:lnTo>
                      <a:lnTo>
                        <a:pt x="872" y="303"/>
                      </a:lnTo>
                      <a:lnTo>
                        <a:pt x="871" y="306"/>
                      </a:lnTo>
                      <a:lnTo>
                        <a:pt x="868" y="310"/>
                      </a:lnTo>
                      <a:lnTo>
                        <a:pt x="868" y="314"/>
                      </a:lnTo>
                      <a:lnTo>
                        <a:pt x="865" y="317"/>
                      </a:lnTo>
                      <a:lnTo>
                        <a:pt x="864" y="323"/>
                      </a:lnTo>
                      <a:lnTo>
                        <a:pt x="862" y="327"/>
                      </a:lnTo>
                      <a:lnTo>
                        <a:pt x="860" y="331"/>
                      </a:lnTo>
                      <a:lnTo>
                        <a:pt x="857" y="335"/>
                      </a:lnTo>
                      <a:lnTo>
                        <a:pt x="855" y="341"/>
                      </a:lnTo>
                      <a:lnTo>
                        <a:pt x="852" y="345"/>
                      </a:lnTo>
                      <a:lnTo>
                        <a:pt x="850" y="351"/>
                      </a:lnTo>
                      <a:lnTo>
                        <a:pt x="847" y="355"/>
                      </a:lnTo>
                      <a:lnTo>
                        <a:pt x="845" y="361"/>
                      </a:lnTo>
                      <a:lnTo>
                        <a:pt x="842" y="365"/>
                      </a:lnTo>
                      <a:lnTo>
                        <a:pt x="840" y="371"/>
                      </a:lnTo>
                      <a:lnTo>
                        <a:pt x="837" y="375"/>
                      </a:lnTo>
                      <a:lnTo>
                        <a:pt x="834" y="381"/>
                      </a:lnTo>
                      <a:lnTo>
                        <a:pt x="831" y="387"/>
                      </a:lnTo>
                      <a:lnTo>
                        <a:pt x="828" y="392"/>
                      </a:lnTo>
                      <a:lnTo>
                        <a:pt x="825" y="398"/>
                      </a:lnTo>
                      <a:lnTo>
                        <a:pt x="823" y="404"/>
                      </a:lnTo>
                      <a:lnTo>
                        <a:pt x="820" y="409"/>
                      </a:lnTo>
                      <a:lnTo>
                        <a:pt x="818" y="415"/>
                      </a:lnTo>
                      <a:lnTo>
                        <a:pt x="814" y="419"/>
                      </a:lnTo>
                      <a:lnTo>
                        <a:pt x="811" y="425"/>
                      </a:lnTo>
                      <a:lnTo>
                        <a:pt x="808" y="429"/>
                      </a:lnTo>
                      <a:lnTo>
                        <a:pt x="806" y="435"/>
                      </a:lnTo>
                      <a:lnTo>
                        <a:pt x="803" y="439"/>
                      </a:lnTo>
                      <a:lnTo>
                        <a:pt x="800" y="445"/>
                      </a:lnTo>
                      <a:lnTo>
                        <a:pt x="797" y="449"/>
                      </a:lnTo>
                      <a:lnTo>
                        <a:pt x="794" y="455"/>
                      </a:lnTo>
                      <a:lnTo>
                        <a:pt x="791" y="459"/>
                      </a:lnTo>
                      <a:lnTo>
                        <a:pt x="788" y="465"/>
                      </a:lnTo>
                      <a:lnTo>
                        <a:pt x="786" y="469"/>
                      </a:lnTo>
                      <a:lnTo>
                        <a:pt x="783" y="473"/>
                      </a:lnTo>
                      <a:lnTo>
                        <a:pt x="781" y="477"/>
                      </a:lnTo>
                      <a:lnTo>
                        <a:pt x="779" y="482"/>
                      </a:lnTo>
                      <a:lnTo>
                        <a:pt x="777" y="486"/>
                      </a:lnTo>
                      <a:lnTo>
                        <a:pt x="774" y="490"/>
                      </a:lnTo>
                      <a:lnTo>
                        <a:pt x="773" y="493"/>
                      </a:lnTo>
                      <a:lnTo>
                        <a:pt x="770" y="497"/>
                      </a:lnTo>
                      <a:lnTo>
                        <a:pt x="769" y="502"/>
                      </a:lnTo>
                      <a:lnTo>
                        <a:pt x="766" y="504"/>
                      </a:lnTo>
                      <a:lnTo>
                        <a:pt x="763" y="510"/>
                      </a:lnTo>
                      <a:lnTo>
                        <a:pt x="760" y="516"/>
                      </a:lnTo>
                      <a:lnTo>
                        <a:pt x="759" y="519"/>
                      </a:lnTo>
                      <a:lnTo>
                        <a:pt x="757" y="521"/>
                      </a:lnTo>
                      <a:lnTo>
                        <a:pt x="756" y="524"/>
                      </a:lnTo>
                      <a:lnTo>
                        <a:pt x="757" y="526"/>
                      </a:lnTo>
                      <a:lnTo>
                        <a:pt x="763" y="530"/>
                      </a:lnTo>
                      <a:lnTo>
                        <a:pt x="766" y="533"/>
                      </a:lnTo>
                      <a:lnTo>
                        <a:pt x="770" y="537"/>
                      </a:lnTo>
                      <a:lnTo>
                        <a:pt x="774" y="540"/>
                      </a:lnTo>
                      <a:lnTo>
                        <a:pt x="781" y="546"/>
                      </a:lnTo>
                      <a:lnTo>
                        <a:pt x="783" y="547"/>
                      </a:lnTo>
                      <a:lnTo>
                        <a:pt x="787" y="550"/>
                      </a:lnTo>
                      <a:lnTo>
                        <a:pt x="790" y="551"/>
                      </a:lnTo>
                      <a:lnTo>
                        <a:pt x="793" y="556"/>
                      </a:lnTo>
                      <a:lnTo>
                        <a:pt x="796" y="557"/>
                      </a:lnTo>
                      <a:lnTo>
                        <a:pt x="800" y="561"/>
                      </a:lnTo>
                      <a:lnTo>
                        <a:pt x="804" y="564"/>
                      </a:lnTo>
                      <a:lnTo>
                        <a:pt x="807" y="567"/>
                      </a:lnTo>
                      <a:lnTo>
                        <a:pt x="811" y="570"/>
                      </a:lnTo>
                      <a:lnTo>
                        <a:pt x="814" y="573"/>
                      </a:lnTo>
                      <a:lnTo>
                        <a:pt x="818" y="575"/>
                      </a:lnTo>
                      <a:lnTo>
                        <a:pt x="823" y="580"/>
                      </a:lnTo>
                      <a:lnTo>
                        <a:pt x="825" y="583"/>
                      </a:lnTo>
                      <a:lnTo>
                        <a:pt x="830" y="587"/>
                      </a:lnTo>
                      <a:lnTo>
                        <a:pt x="834" y="590"/>
                      </a:lnTo>
                      <a:lnTo>
                        <a:pt x="838" y="594"/>
                      </a:lnTo>
                      <a:lnTo>
                        <a:pt x="841" y="597"/>
                      </a:lnTo>
                      <a:lnTo>
                        <a:pt x="845" y="601"/>
                      </a:lnTo>
                      <a:lnTo>
                        <a:pt x="850" y="604"/>
                      </a:lnTo>
                      <a:lnTo>
                        <a:pt x="854" y="607"/>
                      </a:lnTo>
                      <a:lnTo>
                        <a:pt x="857" y="611"/>
                      </a:lnTo>
                      <a:lnTo>
                        <a:pt x="861" y="614"/>
                      </a:lnTo>
                      <a:lnTo>
                        <a:pt x="864" y="618"/>
                      </a:lnTo>
                      <a:lnTo>
                        <a:pt x="868" y="621"/>
                      </a:lnTo>
                      <a:lnTo>
                        <a:pt x="872" y="624"/>
                      </a:lnTo>
                      <a:lnTo>
                        <a:pt x="875" y="628"/>
                      </a:lnTo>
                      <a:lnTo>
                        <a:pt x="879" y="631"/>
                      </a:lnTo>
                      <a:lnTo>
                        <a:pt x="882" y="635"/>
                      </a:lnTo>
                      <a:lnTo>
                        <a:pt x="887" y="638"/>
                      </a:lnTo>
                      <a:lnTo>
                        <a:pt x="889" y="642"/>
                      </a:lnTo>
                      <a:lnTo>
                        <a:pt x="892" y="645"/>
                      </a:lnTo>
                      <a:lnTo>
                        <a:pt x="895" y="648"/>
                      </a:lnTo>
                      <a:lnTo>
                        <a:pt x="901" y="655"/>
                      </a:lnTo>
                      <a:lnTo>
                        <a:pt x="906" y="661"/>
                      </a:lnTo>
                      <a:lnTo>
                        <a:pt x="911" y="666"/>
                      </a:lnTo>
                      <a:lnTo>
                        <a:pt x="915" y="672"/>
                      </a:lnTo>
                      <a:lnTo>
                        <a:pt x="918" y="678"/>
                      </a:lnTo>
                      <a:lnTo>
                        <a:pt x="922" y="682"/>
                      </a:lnTo>
                      <a:lnTo>
                        <a:pt x="922" y="686"/>
                      </a:lnTo>
                      <a:lnTo>
                        <a:pt x="925" y="690"/>
                      </a:lnTo>
                      <a:lnTo>
                        <a:pt x="923" y="693"/>
                      </a:lnTo>
                      <a:lnTo>
                        <a:pt x="923" y="698"/>
                      </a:lnTo>
                      <a:lnTo>
                        <a:pt x="922" y="702"/>
                      </a:lnTo>
                      <a:lnTo>
                        <a:pt x="919" y="705"/>
                      </a:lnTo>
                      <a:lnTo>
                        <a:pt x="916" y="709"/>
                      </a:lnTo>
                      <a:lnTo>
                        <a:pt x="914" y="715"/>
                      </a:lnTo>
                      <a:lnTo>
                        <a:pt x="909" y="719"/>
                      </a:lnTo>
                      <a:lnTo>
                        <a:pt x="905" y="723"/>
                      </a:lnTo>
                      <a:lnTo>
                        <a:pt x="899" y="729"/>
                      </a:lnTo>
                      <a:lnTo>
                        <a:pt x="895" y="733"/>
                      </a:lnTo>
                      <a:lnTo>
                        <a:pt x="889" y="737"/>
                      </a:lnTo>
                      <a:lnTo>
                        <a:pt x="884" y="743"/>
                      </a:lnTo>
                      <a:lnTo>
                        <a:pt x="877" y="747"/>
                      </a:lnTo>
                      <a:lnTo>
                        <a:pt x="871" y="753"/>
                      </a:lnTo>
                      <a:lnTo>
                        <a:pt x="864" y="757"/>
                      </a:lnTo>
                      <a:lnTo>
                        <a:pt x="858" y="763"/>
                      </a:lnTo>
                      <a:lnTo>
                        <a:pt x="855" y="764"/>
                      </a:lnTo>
                      <a:lnTo>
                        <a:pt x="851" y="767"/>
                      </a:lnTo>
                      <a:lnTo>
                        <a:pt x="848" y="769"/>
                      </a:lnTo>
                      <a:lnTo>
                        <a:pt x="845" y="771"/>
                      </a:lnTo>
                      <a:lnTo>
                        <a:pt x="838" y="776"/>
                      </a:lnTo>
                      <a:lnTo>
                        <a:pt x="833" y="780"/>
                      </a:lnTo>
                      <a:lnTo>
                        <a:pt x="825" y="783"/>
                      </a:lnTo>
                      <a:lnTo>
                        <a:pt x="820" y="787"/>
                      </a:lnTo>
                      <a:lnTo>
                        <a:pt x="814" y="790"/>
                      </a:lnTo>
                      <a:lnTo>
                        <a:pt x="810" y="794"/>
                      </a:lnTo>
                      <a:lnTo>
                        <a:pt x="804" y="795"/>
                      </a:lnTo>
                      <a:lnTo>
                        <a:pt x="800" y="798"/>
                      </a:lnTo>
                      <a:lnTo>
                        <a:pt x="796" y="801"/>
                      </a:lnTo>
                      <a:lnTo>
                        <a:pt x="793" y="803"/>
                      </a:lnTo>
                      <a:lnTo>
                        <a:pt x="788" y="805"/>
                      </a:lnTo>
                      <a:lnTo>
                        <a:pt x="787" y="807"/>
                      </a:lnTo>
                      <a:lnTo>
                        <a:pt x="787" y="808"/>
                      </a:lnTo>
                      <a:lnTo>
                        <a:pt x="788" y="810"/>
                      </a:lnTo>
                      <a:lnTo>
                        <a:pt x="790" y="814"/>
                      </a:lnTo>
                      <a:lnTo>
                        <a:pt x="793" y="820"/>
                      </a:lnTo>
                      <a:lnTo>
                        <a:pt x="794" y="821"/>
                      </a:lnTo>
                      <a:lnTo>
                        <a:pt x="796" y="824"/>
                      </a:lnTo>
                      <a:lnTo>
                        <a:pt x="797" y="828"/>
                      </a:lnTo>
                      <a:lnTo>
                        <a:pt x="798" y="832"/>
                      </a:lnTo>
                      <a:lnTo>
                        <a:pt x="801" y="835"/>
                      </a:lnTo>
                      <a:lnTo>
                        <a:pt x="803" y="840"/>
                      </a:lnTo>
                      <a:lnTo>
                        <a:pt x="804" y="844"/>
                      </a:lnTo>
                      <a:lnTo>
                        <a:pt x="807" y="848"/>
                      </a:lnTo>
                      <a:lnTo>
                        <a:pt x="808" y="851"/>
                      </a:lnTo>
                      <a:lnTo>
                        <a:pt x="810" y="855"/>
                      </a:lnTo>
                      <a:lnTo>
                        <a:pt x="811" y="859"/>
                      </a:lnTo>
                      <a:lnTo>
                        <a:pt x="814" y="864"/>
                      </a:lnTo>
                      <a:lnTo>
                        <a:pt x="814" y="868"/>
                      </a:lnTo>
                      <a:lnTo>
                        <a:pt x="817" y="872"/>
                      </a:lnTo>
                      <a:lnTo>
                        <a:pt x="818" y="875"/>
                      </a:lnTo>
                      <a:lnTo>
                        <a:pt x="820" y="879"/>
                      </a:lnTo>
                      <a:lnTo>
                        <a:pt x="821" y="882"/>
                      </a:lnTo>
                      <a:lnTo>
                        <a:pt x="823" y="886"/>
                      </a:lnTo>
                      <a:lnTo>
                        <a:pt x="824" y="889"/>
                      </a:lnTo>
                      <a:lnTo>
                        <a:pt x="825" y="893"/>
                      </a:lnTo>
                      <a:lnTo>
                        <a:pt x="827" y="899"/>
                      </a:lnTo>
                      <a:lnTo>
                        <a:pt x="828" y="903"/>
                      </a:lnTo>
                      <a:lnTo>
                        <a:pt x="828" y="905"/>
                      </a:lnTo>
                      <a:lnTo>
                        <a:pt x="825" y="906"/>
                      </a:lnTo>
                      <a:lnTo>
                        <a:pt x="823" y="908"/>
                      </a:lnTo>
                      <a:lnTo>
                        <a:pt x="820" y="909"/>
                      </a:lnTo>
                      <a:lnTo>
                        <a:pt x="815" y="909"/>
                      </a:lnTo>
                      <a:lnTo>
                        <a:pt x="810" y="910"/>
                      </a:lnTo>
                      <a:lnTo>
                        <a:pt x="804" y="912"/>
                      </a:lnTo>
                      <a:lnTo>
                        <a:pt x="798" y="913"/>
                      </a:lnTo>
                      <a:lnTo>
                        <a:pt x="794" y="913"/>
                      </a:lnTo>
                      <a:lnTo>
                        <a:pt x="790" y="913"/>
                      </a:lnTo>
                      <a:lnTo>
                        <a:pt x="786" y="913"/>
                      </a:lnTo>
                      <a:lnTo>
                        <a:pt x="783" y="913"/>
                      </a:lnTo>
                      <a:lnTo>
                        <a:pt x="777" y="913"/>
                      </a:lnTo>
                      <a:lnTo>
                        <a:pt x="773" y="913"/>
                      </a:lnTo>
                      <a:lnTo>
                        <a:pt x="769" y="913"/>
                      </a:lnTo>
                      <a:lnTo>
                        <a:pt x="764" y="915"/>
                      </a:lnTo>
                      <a:lnTo>
                        <a:pt x="759" y="915"/>
                      </a:lnTo>
                      <a:lnTo>
                        <a:pt x="754" y="915"/>
                      </a:lnTo>
                      <a:lnTo>
                        <a:pt x="749" y="915"/>
                      </a:lnTo>
                      <a:lnTo>
                        <a:pt x="744" y="915"/>
                      </a:lnTo>
                      <a:lnTo>
                        <a:pt x="739" y="915"/>
                      </a:lnTo>
                      <a:lnTo>
                        <a:pt x="733" y="916"/>
                      </a:lnTo>
                      <a:lnTo>
                        <a:pt x="727" y="916"/>
                      </a:lnTo>
                      <a:lnTo>
                        <a:pt x="723" y="916"/>
                      </a:lnTo>
                      <a:lnTo>
                        <a:pt x="716" y="916"/>
                      </a:lnTo>
                      <a:lnTo>
                        <a:pt x="710" y="916"/>
                      </a:lnTo>
                      <a:lnTo>
                        <a:pt x="705" y="916"/>
                      </a:lnTo>
                      <a:lnTo>
                        <a:pt x="699" y="916"/>
                      </a:lnTo>
                      <a:lnTo>
                        <a:pt x="693" y="916"/>
                      </a:lnTo>
                      <a:lnTo>
                        <a:pt x="686" y="918"/>
                      </a:lnTo>
                      <a:lnTo>
                        <a:pt x="681" y="918"/>
                      </a:lnTo>
                      <a:lnTo>
                        <a:pt x="675" y="918"/>
                      </a:lnTo>
                      <a:lnTo>
                        <a:pt x="668" y="918"/>
                      </a:lnTo>
                      <a:lnTo>
                        <a:pt x="662" y="918"/>
                      </a:lnTo>
                      <a:lnTo>
                        <a:pt x="655" y="918"/>
                      </a:lnTo>
                      <a:lnTo>
                        <a:pt x="649" y="919"/>
                      </a:lnTo>
                      <a:lnTo>
                        <a:pt x="644" y="919"/>
                      </a:lnTo>
                      <a:lnTo>
                        <a:pt x="636" y="919"/>
                      </a:lnTo>
                      <a:lnTo>
                        <a:pt x="629" y="920"/>
                      </a:lnTo>
                      <a:lnTo>
                        <a:pt x="625" y="922"/>
                      </a:lnTo>
                      <a:lnTo>
                        <a:pt x="618" y="922"/>
                      </a:lnTo>
                      <a:lnTo>
                        <a:pt x="612" y="922"/>
                      </a:lnTo>
                      <a:lnTo>
                        <a:pt x="605" y="923"/>
                      </a:lnTo>
                      <a:lnTo>
                        <a:pt x="600" y="923"/>
                      </a:lnTo>
                      <a:lnTo>
                        <a:pt x="592" y="923"/>
                      </a:lnTo>
                      <a:lnTo>
                        <a:pt x="587" y="925"/>
                      </a:lnTo>
                      <a:lnTo>
                        <a:pt x="581" y="926"/>
                      </a:lnTo>
                      <a:lnTo>
                        <a:pt x="575" y="928"/>
                      </a:lnTo>
                      <a:lnTo>
                        <a:pt x="568" y="928"/>
                      </a:lnTo>
                      <a:lnTo>
                        <a:pt x="563" y="929"/>
                      </a:lnTo>
                      <a:lnTo>
                        <a:pt x="557" y="930"/>
                      </a:lnTo>
                      <a:lnTo>
                        <a:pt x="551" y="932"/>
                      </a:lnTo>
                      <a:lnTo>
                        <a:pt x="546" y="932"/>
                      </a:lnTo>
                      <a:lnTo>
                        <a:pt x="540" y="933"/>
                      </a:lnTo>
                      <a:lnTo>
                        <a:pt x="534" y="936"/>
                      </a:lnTo>
                      <a:lnTo>
                        <a:pt x="528" y="937"/>
                      </a:lnTo>
                      <a:lnTo>
                        <a:pt x="523" y="939"/>
                      </a:lnTo>
                      <a:lnTo>
                        <a:pt x="519" y="940"/>
                      </a:lnTo>
                      <a:lnTo>
                        <a:pt x="513" y="940"/>
                      </a:lnTo>
                      <a:lnTo>
                        <a:pt x="507" y="943"/>
                      </a:lnTo>
                      <a:lnTo>
                        <a:pt x="501" y="945"/>
                      </a:lnTo>
                      <a:lnTo>
                        <a:pt x="496" y="946"/>
                      </a:lnTo>
                      <a:lnTo>
                        <a:pt x="492" y="946"/>
                      </a:lnTo>
                      <a:lnTo>
                        <a:pt x="487" y="949"/>
                      </a:lnTo>
                      <a:lnTo>
                        <a:pt x="482" y="950"/>
                      </a:lnTo>
                      <a:lnTo>
                        <a:pt x="476" y="950"/>
                      </a:lnTo>
                      <a:lnTo>
                        <a:pt x="472" y="952"/>
                      </a:lnTo>
                      <a:lnTo>
                        <a:pt x="467" y="955"/>
                      </a:lnTo>
                      <a:lnTo>
                        <a:pt x="462" y="955"/>
                      </a:lnTo>
                      <a:lnTo>
                        <a:pt x="457" y="956"/>
                      </a:lnTo>
                      <a:lnTo>
                        <a:pt x="453" y="957"/>
                      </a:lnTo>
                      <a:lnTo>
                        <a:pt x="449" y="959"/>
                      </a:lnTo>
                      <a:lnTo>
                        <a:pt x="445" y="960"/>
                      </a:lnTo>
                      <a:lnTo>
                        <a:pt x="440" y="962"/>
                      </a:lnTo>
                      <a:lnTo>
                        <a:pt x="436" y="963"/>
                      </a:lnTo>
                      <a:lnTo>
                        <a:pt x="432" y="963"/>
                      </a:lnTo>
                      <a:lnTo>
                        <a:pt x="428" y="964"/>
                      </a:lnTo>
                      <a:lnTo>
                        <a:pt x="425" y="966"/>
                      </a:lnTo>
                      <a:lnTo>
                        <a:pt x="421" y="967"/>
                      </a:lnTo>
                      <a:lnTo>
                        <a:pt x="416" y="969"/>
                      </a:lnTo>
                      <a:lnTo>
                        <a:pt x="413" y="969"/>
                      </a:lnTo>
                      <a:lnTo>
                        <a:pt x="409" y="970"/>
                      </a:lnTo>
                      <a:lnTo>
                        <a:pt x="406" y="972"/>
                      </a:lnTo>
                      <a:lnTo>
                        <a:pt x="402" y="973"/>
                      </a:lnTo>
                      <a:lnTo>
                        <a:pt x="396" y="976"/>
                      </a:lnTo>
                      <a:lnTo>
                        <a:pt x="391" y="977"/>
                      </a:lnTo>
                      <a:lnTo>
                        <a:pt x="384" y="979"/>
                      </a:lnTo>
                      <a:lnTo>
                        <a:pt x="378" y="981"/>
                      </a:lnTo>
                      <a:lnTo>
                        <a:pt x="372" y="983"/>
                      </a:lnTo>
                      <a:lnTo>
                        <a:pt x="368" y="984"/>
                      </a:lnTo>
                      <a:lnTo>
                        <a:pt x="364" y="986"/>
                      </a:lnTo>
                      <a:lnTo>
                        <a:pt x="359" y="987"/>
                      </a:lnTo>
                      <a:lnTo>
                        <a:pt x="357" y="989"/>
                      </a:lnTo>
                      <a:lnTo>
                        <a:pt x="352" y="990"/>
                      </a:lnTo>
                      <a:lnTo>
                        <a:pt x="348" y="991"/>
                      </a:lnTo>
                      <a:lnTo>
                        <a:pt x="344" y="993"/>
                      </a:lnTo>
                      <a:lnTo>
                        <a:pt x="341" y="994"/>
                      </a:lnTo>
                      <a:lnTo>
                        <a:pt x="341" y="996"/>
                      </a:lnTo>
                      <a:lnTo>
                        <a:pt x="340" y="994"/>
                      </a:lnTo>
                      <a:lnTo>
                        <a:pt x="340" y="993"/>
                      </a:lnTo>
                      <a:lnTo>
                        <a:pt x="337" y="990"/>
                      </a:lnTo>
                      <a:lnTo>
                        <a:pt x="335" y="987"/>
                      </a:lnTo>
                      <a:lnTo>
                        <a:pt x="334" y="983"/>
                      </a:lnTo>
                      <a:lnTo>
                        <a:pt x="331" y="977"/>
                      </a:lnTo>
                      <a:lnTo>
                        <a:pt x="328" y="973"/>
                      </a:lnTo>
                      <a:lnTo>
                        <a:pt x="325" y="967"/>
                      </a:lnTo>
                      <a:lnTo>
                        <a:pt x="322" y="960"/>
                      </a:lnTo>
                      <a:lnTo>
                        <a:pt x="320" y="955"/>
                      </a:lnTo>
                      <a:lnTo>
                        <a:pt x="318" y="950"/>
                      </a:lnTo>
                      <a:lnTo>
                        <a:pt x="317" y="947"/>
                      </a:lnTo>
                      <a:lnTo>
                        <a:pt x="315" y="943"/>
                      </a:lnTo>
                      <a:lnTo>
                        <a:pt x="315" y="940"/>
                      </a:lnTo>
                      <a:lnTo>
                        <a:pt x="313" y="936"/>
                      </a:lnTo>
                      <a:lnTo>
                        <a:pt x="313" y="933"/>
                      </a:lnTo>
                      <a:lnTo>
                        <a:pt x="311" y="929"/>
                      </a:lnTo>
                      <a:lnTo>
                        <a:pt x="311" y="926"/>
                      </a:lnTo>
                      <a:lnTo>
                        <a:pt x="310" y="923"/>
                      </a:lnTo>
                      <a:lnTo>
                        <a:pt x="310" y="919"/>
                      </a:lnTo>
                      <a:lnTo>
                        <a:pt x="310" y="916"/>
                      </a:lnTo>
                      <a:lnTo>
                        <a:pt x="310" y="913"/>
                      </a:lnTo>
                      <a:lnTo>
                        <a:pt x="308" y="909"/>
                      </a:lnTo>
                      <a:lnTo>
                        <a:pt x="308" y="903"/>
                      </a:lnTo>
                      <a:lnTo>
                        <a:pt x="310" y="898"/>
                      </a:lnTo>
                      <a:lnTo>
                        <a:pt x="310" y="892"/>
                      </a:lnTo>
                      <a:lnTo>
                        <a:pt x="310" y="886"/>
                      </a:lnTo>
                      <a:lnTo>
                        <a:pt x="311" y="879"/>
                      </a:lnTo>
                      <a:lnTo>
                        <a:pt x="313" y="876"/>
                      </a:lnTo>
                      <a:lnTo>
                        <a:pt x="313" y="872"/>
                      </a:lnTo>
                      <a:lnTo>
                        <a:pt x="313" y="868"/>
                      </a:lnTo>
                      <a:lnTo>
                        <a:pt x="314" y="865"/>
                      </a:lnTo>
                      <a:lnTo>
                        <a:pt x="314" y="859"/>
                      </a:lnTo>
                      <a:lnTo>
                        <a:pt x="315" y="857"/>
                      </a:lnTo>
                      <a:lnTo>
                        <a:pt x="315" y="851"/>
                      </a:lnTo>
                      <a:lnTo>
                        <a:pt x="315" y="848"/>
                      </a:lnTo>
                      <a:lnTo>
                        <a:pt x="317" y="842"/>
                      </a:lnTo>
                      <a:lnTo>
                        <a:pt x="317" y="840"/>
                      </a:lnTo>
                      <a:lnTo>
                        <a:pt x="318" y="834"/>
                      </a:lnTo>
                      <a:lnTo>
                        <a:pt x="320" y="831"/>
                      </a:lnTo>
                      <a:lnTo>
                        <a:pt x="320" y="825"/>
                      </a:lnTo>
                      <a:lnTo>
                        <a:pt x="321" y="821"/>
                      </a:lnTo>
                      <a:lnTo>
                        <a:pt x="321" y="817"/>
                      </a:lnTo>
                      <a:lnTo>
                        <a:pt x="321" y="813"/>
                      </a:lnTo>
                      <a:lnTo>
                        <a:pt x="322" y="808"/>
                      </a:lnTo>
                      <a:lnTo>
                        <a:pt x="322" y="804"/>
                      </a:lnTo>
                      <a:lnTo>
                        <a:pt x="324" y="798"/>
                      </a:lnTo>
                      <a:lnTo>
                        <a:pt x="325" y="795"/>
                      </a:lnTo>
                      <a:lnTo>
                        <a:pt x="325" y="790"/>
                      </a:lnTo>
                      <a:lnTo>
                        <a:pt x="325" y="786"/>
                      </a:lnTo>
                      <a:lnTo>
                        <a:pt x="325" y="781"/>
                      </a:lnTo>
                      <a:lnTo>
                        <a:pt x="325" y="777"/>
                      </a:lnTo>
                      <a:lnTo>
                        <a:pt x="325" y="771"/>
                      </a:lnTo>
                      <a:lnTo>
                        <a:pt x="327" y="769"/>
                      </a:lnTo>
                      <a:lnTo>
                        <a:pt x="327" y="763"/>
                      </a:lnTo>
                      <a:lnTo>
                        <a:pt x="328" y="760"/>
                      </a:lnTo>
                      <a:lnTo>
                        <a:pt x="328" y="754"/>
                      </a:lnTo>
                      <a:lnTo>
                        <a:pt x="328" y="750"/>
                      </a:lnTo>
                      <a:lnTo>
                        <a:pt x="328" y="746"/>
                      </a:lnTo>
                      <a:lnTo>
                        <a:pt x="328" y="742"/>
                      </a:lnTo>
                      <a:lnTo>
                        <a:pt x="328" y="739"/>
                      </a:lnTo>
                      <a:lnTo>
                        <a:pt x="328" y="734"/>
                      </a:lnTo>
                      <a:lnTo>
                        <a:pt x="328" y="732"/>
                      </a:lnTo>
                      <a:lnTo>
                        <a:pt x="328" y="727"/>
                      </a:lnTo>
                      <a:lnTo>
                        <a:pt x="328" y="723"/>
                      </a:lnTo>
                      <a:lnTo>
                        <a:pt x="327" y="720"/>
                      </a:lnTo>
                      <a:lnTo>
                        <a:pt x="327" y="716"/>
                      </a:lnTo>
                      <a:lnTo>
                        <a:pt x="327" y="713"/>
                      </a:lnTo>
                      <a:lnTo>
                        <a:pt x="325" y="707"/>
                      </a:lnTo>
                      <a:lnTo>
                        <a:pt x="324" y="702"/>
                      </a:lnTo>
                      <a:lnTo>
                        <a:pt x="321" y="696"/>
                      </a:lnTo>
                      <a:lnTo>
                        <a:pt x="320" y="693"/>
                      </a:lnTo>
                      <a:lnTo>
                        <a:pt x="317" y="689"/>
                      </a:lnTo>
                      <a:lnTo>
                        <a:pt x="314" y="688"/>
                      </a:lnTo>
                      <a:lnTo>
                        <a:pt x="310" y="683"/>
                      </a:lnTo>
                      <a:lnTo>
                        <a:pt x="305" y="682"/>
                      </a:lnTo>
                      <a:lnTo>
                        <a:pt x="300" y="680"/>
                      </a:lnTo>
                      <a:lnTo>
                        <a:pt x="295" y="679"/>
                      </a:lnTo>
                      <a:lnTo>
                        <a:pt x="288" y="678"/>
                      </a:lnTo>
                      <a:lnTo>
                        <a:pt x="283" y="678"/>
                      </a:lnTo>
                      <a:lnTo>
                        <a:pt x="280" y="678"/>
                      </a:lnTo>
                      <a:lnTo>
                        <a:pt x="276" y="678"/>
                      </a:lnTo>
                      <a:lnTo>
                        <a:pt x="273" y="678"/>
                      </a:lnTo>
                      <a:lnTo>
                        <a:pt x="270" y="678"/>
                      </a:lnTo>
                      <a:lnTo>
                        <a:pt x="266" y="678"/>
                      </a:lnTo>
                      <a:lnTo>
                        <a:pt x="261" y="678"/>
                      </a:lnTo>
                      <a:lnTo>
                        <a:pt x="257" y="678"/>
                      </a:lnTo>
                      <a:lnTo>
                        <a:pt x="253" y="678"/>
                      </a:lnTo>
                      <a:lnTo>
                        <a:pt x="249" y="678"/>
                      </a:lnTo>
                      <a:lnTo>
                        <a:pt x="246" y="679"/>
                      </a:lnTo>
                      <a:lnTo>
                        <a:pt x="241" y="679"/>
                      </a:lnTo>
                      <a:lnTo>
                        <a:pt x="237" y="680"/>
                      </a:lnTo>
                      <a:lnTo>
                        <a:pt x="233" y="680"/>
                      </a:lnTo>
                      <a:lnTo>
                        <a:pt x="229" y="680"/>
                      </a:lnTo>
                      <a:lnTo>
                        <a:pt x="224" y="682"/>
                      </a:lnTo>
                      <a:lnTo>
                        <a:pt x="222" y="682"/>
                      </a:lnTo>
                      <a:lnTo>
                        <a:pt x="217" y="683"/>
                      </a:lnTo>
                      <a:lnTo>
                        <a:pt x="213" y="683"/>
                      </a:lnTo>
                      <a:lnTo>
                        <a:pt x="209" y="685"/>
                      </a:lnTo>
                      <a:lnTo>
                        <a:pt x="205" y="686"/>
                      </a:lnTo>
                      <a:lnTo>
                        <a:pt x="200" y="686"/>
                      </a:lnTo>
                      <a:lnTo>
                        <a:pt x="195" y="688"/>
                      </a:lnTo>
                      <a:lnTo>
                        <a:pt x="190" y="688"/>
                      </a:lnTo>
                      <a:lnTo>
                        <a:pt x="187" y="688"/>
                      </a:lnTo>
                      <a:lnTo>
                        <a:pt x="183" y="689"/>
                      </a:lnTo>
                      <a:lnTo>
                        <a:pt x="179" y="689"/>
                      </a:lnTo>
                      <a:lnTo>
                        <a:pt x="175" y="690"/>
                      </a:lnTo>
                      <a:lnTo>
                        <a:pt x="170" y="692"/>
                      </a:lnTo>
                      <a:lnTo>
                        <a:pt x="166" y="692"/>
                      </a:lnTo>
                      <a:lnTo>
                        <a:pt x="162" y="693"/>
                      </a:lnTo>
                      <a:lnTo>
                        <a:pt x="158" y="693"/>
                      </a:lnTo>
                      <a:lnTo>
                        <a:pt x="155" y="695"/>
                      </a:lnTo>
                      <a:lnTo>
                        <a:pt x="151" y="695"/>
                      </a:lnTo>
                      <a:lnTo>
                        <a:pt x="146" y="696"/>
                      </a:lnTo>
                      <a:lnTo>
                        <a:pt x="143" y="696"/>
                      </a:lnTo>
                      <a:lnTo>
                        <a:pt x="141" y="698"/>
                      </a:lnTo>
                      <a:lnTo>
                        <a:pt x="136" y="698"/>
                      </a:lnTo>
                      <a:lnTo>
                        <a:pt x="132" y="699"/>
                      </a:lnTo>
                      <a:lnTo>
                        <a:pt x="129" y="700"/>
                      </a:lnTo>
                      <a:lnTo>
                        <a:pt x="126" y="702"/>
                      </a:lnTo>
                      <a:lnTo>
                        <a:pt x="119" y="702"/>
                      </a:lnTo>
                      <a:lnTo>
                        <a:pt x="114" y="705"/>
                      </a:lnTo>
                      <a:lnTo>
                        <a:pt x="109" y="705"/>
                      </a:lnTo>
                      <a:lnTo>
                        <a:pt x="105" y="706"/>
                      </a:lnTo>
                      <a:lnTo>
                        <a:pt x="101" y="707"/>
                      </a:lnTo>
                      <a:lnTo>
                        <a:pt x="98" y="709"/>
                      </a:lnTo>
                      <a:lnTo>
                        <a:pt x="94" y="707"/>
                      </a:lnTo>
                      <a:lnTo>
                        <a:pt x="89" y="707"/>
                      </a:lnTo>
                      <a:lnTo>
                        <a:pt x="85" y="705"/>
                      </a:lnTo>
                      <a:lnTo>
                        <a:pt x="81" y="703"/>
                      </a:lnTo>
                      <a:lnTo>
                        <a:pt x="77" y="699"/>
                      </a:lnTo>
                      <a:lnTo>
                        <a:pt x="72" y="695"/>
                      </a:lnTo>
                      <a:lnTo>
                        <a:pt x="68" y="689"/>
                      </a:lnTo>
                      <a:lnTo>
                        <a:pt x="64" y="685"/>
                      </a:lnTo>
                      <a:lnTo>
                        <a:pt x="61" y="680"/>
                      </a:lnTo>
                      <a:lnTo>
                        <a:pt x="60" y="678"/>
                      </a:lnTo>
                      <a:lnTo>
                        <a:pt x="57" y="675"/>
                      </a:lnTo>
                      <a:lnTo>
                        <a:pt x="55" y="671"/>
                      </a:lnTo>
                      <a:lnTo>
                        <a:pt x="53" y="666"/>
                      </a:lnTo>
                      <a:lnTo>
                        <a:pt x="51" y="663"/>
                      </a:lnTo>
                      <a:lnTo>
                        <a:pt x="48" y="659"/>
                      </a:lnTo>
                      <a:lnTo>
                        <a:pt x="47" y="656"/>
                      </a:lnTo>
                      <a:lnTo>
                        <a:pt x="44" y="651"/>
                      </a:lnTo>
                      <a:lnTo>
                        <a:pt x="43" y="648"/>
                      </a:lnTo>
                      <a:lnTo>
                        <a:pt x="40" y="642"/>
                      </a:lnTo>
                      <a:lnTo>
                        <a:pt x="38" y="639"/>
                      </a:lnTo>
                      <a:lnTo>
                        <a:pt x="37" y="634"/>
                      </a:lnTo>
                      <a:lnTo>
                        <a:pt x="34" y="631"/>
                      </a:lnTo>
                      <a:lnTo>
                        <a:pt x="33" y="625"/>
                      </a:lnTo>
                      <a:lnTo>
                        <a:pt x="31" y="622"/>
                      </a:lnTo>
                      <a:lnTo>
                        <a:pt x="28" y="617"/>
                      </a:lnTo>
                      <a:lnTo>
                        <a:pt x="27" y="612"/>
                      </a:lnTo>
                      <a:lnTo>
                        <a:pt x="26" y="608"/>
                      </a:lnTo>
                      <a:lnTo>
                        <a:pt x="24" y="604"/>
                      </a:lnTo>
                      <a:lnTo>
                        <a:pt x="21" y="598"/>
                      </a:lnTo>
                      <a:lnTo>
                        <a:pt x="20" y="594"/>
                      </a:lnTo>
                      <a:lnTo>
                        <a:pt x="18" y="590"/>
                      </a:lnTo>
                      <a:lnTo>
                        <a:pt x="17" y="585"/>
                      </a:lnTo>
                      <a:lnTo>
                        <a:pt x="16" y="580"/>
                      </a:lnTo>
                      <a:lnTo>
                        <a:pt x="14" y="575"/>
                      </a:lnTo>
                      <a:lnTo>
                        <a:pt x="13" y="571"/>
                      </a:lnTo>
                      <a:lnTo>
                        <a:pt x="11" y="567"/>
                      </a:lnTo>
                      <a:lnTo>
                        <a:pt x="10" y="563"/>
                      </a:lnTo>
                      <a:lnTo>
                        <a:pt x="8" y="558"/>
                      </a:lnTo>
                      <a:lnTo>
                        <a:pt x="7" y="554"/>
                      </a:lnTo>
                      <a:lnTo>
                        <a:pt x="7" y="550"/>
                      </a:lnTo>
                      <a:lnTo>
                        <a:pt x="6" y="546"/>
                      </a:lnTo>
                      <a:lnTo>
                        <a:pt x="4" y="541"/>
                      </a:lnTo>
                      <a:lnTo>
                        <a:pt x="3" y="537"/>
                      </a:lnTo>
                      <a:lnTo>
                        <a:pt x="3" y="534"/>
                      </a:lnTo>
                      <a:lnTo>
                        <a:pt x="1" y="530"/>
                      </a:lnTo>
                      <a:lnTo>
                        <a:pt x="1" y="526"/>
                      </a:lnTo>
                      <a:lnTo>
                        <a:pt x="1" y="523"/>
                      </a:lnTo>
                      <a:lnTo>
                        <a:pt x="1" y="520"/>
                      </a:lnTo>
                      <a:lnTo>
                        <a:pt x="0" y="513"/>
                      </a:lnTo>
                      <a:lnTo>
                        <a:pt x="0" y="507"/>
                      </a:lnTo>
                      <a:lnTo>
                        <a:pt x="0" y="503"/>
                      </a:lnTo>
                      <a:lnTo>
                        <a:pt x="1" y="499"/>
                      </a:lnTo>
                      <a:close/>
                    </a:path>
                  </a:pathLst>
                </a:custGeom>
                <a:solidFill>
                  <a:srgbClr val="FFD84D"/>
                </a:solidFill>
                <a:ln w="9525">
                  <a:noFill/>
                  <a:round/>
                  <a:headEnd/>
                  <a:tailEnd/>
                </a:ln>
              </p:spPr>
              <p:txBody>
                <a:bodyPr/>
                <a:lstStyle/>
                <a:p>
                  <a:pPr eaLnBrk="0" hangingPunct="0"/>
                  <a:endParaRPr lang="en-US"/>
                </a:p>
              </p:txBody>
            </p:sp>
            <p:sp>
              <p:nvSpPr>
                <p:cNvPr id="48143" name="Freeform 56"/>
                <p:cNvSpPr>
                  <a:spLocks/>
                </p:cNvSpPr>
                <p:nvPr/>
              </p:nvSpPr>
              <p:spPr bwMode="auto">
                <a:xfrm>
                  <a:off x="511" y="877"/>
                  <a:ext cx="522" cy="828"/>
                </a:xfrm>
                <a:custGeom>
                  <a:avLst/>
                  <a:gdLst>
                    <a:gd name="T0" fmla="*/ 73 w 522"/>
                    <a:gd name="T1" fmla="*/ 705 h 828"/>
                    <a:gd name="T2" fmla="*/ 124 w 522"/>
                    <a:gd name="T3" fmla="*/ 733 h 828"/>
                    <a:gd name="T4" fmla="*/ 185 w 522"/>
                    <a:gd name="T5" fmla="*/ 767 h 828"/>
                    <a:gd name="T6" fmla="*/ 246 w 522"/>
                    <a:gd name="T7" fmla="*/ 800 h 828"/>
                    <a:gd name="T8" fmla="*/ 297 w 522"/>
                    <a:gd name="T9" fmla="*/ 823 h 828"/>
                    <a:gd name="T10" fmla="*/ 334 w 522"/>
                    <a:gd name="T11" fmla="*/ 824 h 828"/>
                    <a:gd name="T12" fmla="*/ 343 w 522"/>
                    <a:gd name="T13" fmla="*/ 790 h 828"/>
                    <a:gd name="T14" fmla="*/ 343 w 522"/>
                    <a:gd name="T15" fmla="*/ 744 h 828"/>
                    <a:gd name="T16" fmla="*/ 340 w 522"/>
                    <a:gd name="T17" fmla="*/ 696 h 828"/>
                    <a:gd name="T18" fmla="*/ 336 w 522"/>
                    <a:gd name="T19" fmla="*/ 651 h 828"/>
                    <a:gd name="T20" fmla="*/ 332 w 522"/>
                    <a:gd name="T21" fmla="*/ 614 h 828"/>
                    <a:gd name="T22" fmla="*/ 368 w 522"/>
                    <a:gd name="T23" fmla="*/ 601 h 828"/>
                    <a:gd name="T24" fmla="*/ 407 w 522"/>
                    <a:gd name="T25" fmla="*/ 590 h 828"/>
                    <a:gd name="T26" fmla="*/ 449 w 522"/>
                    <a:gd name="T27" fmla="*/ 575 h 828"/>
                    <a:gd name="T28" fmla="*/ 492 w 522"/>
                    <a:gd name="T29" fmla="*/ 557 h 828"/>
                    <a:gd name="T30" fmla="*/ 521 w 522"/>
                    <a:gd name="T31" fmla="*/ 519 h 828"/>
                    <a:gd name="T32" fmla="*/ 502 w 522"/>
                    <a:gd name="T33" fmla="*/ 480 h 828"/>
                    <a:gd name="T34" fmla="*/ 471 w 522"/>
                    <a:gd name="T35" fmla="*/ 439 h 828"/>
                    <a:gd name="T36" fmla="*/ 435 w 522"/>
                    <a:gd name="T37" fmla="*/ 395 h 828"/>
                    <a:gd name="T38" fmla="*/ 401 w 522"/>
                    <a:gd name="T39" fmla="*/ 358 h 828"/>
                    <a:gd name="T40" fmla="*/ 376 w 522"/>
                    <a:gd name="T41" fmla="*/ 318 h 828"/>
                    <a:gd name="T42" fmla="*/ 386 w 522"/>
                    <a:gd name="T43" fmla="*/ 276 h 828"/>
                    <a:gd name="T44" fmla="*/ 393 w 522"/>
                    <a:gd name="T45" fmla="*/ 238 h 828"/>
                    <a:gd name="T46" fmla="*/ 397 w 522"/>
                    <a:gd name="T47" fmla="*/ 199 h 828"/>
                    <a:gd name="T48" fmla="*/ 393 w 522"/>
                    <a:gd name="T49" fmla="*/ 159 h 828"/>
                    <a:gd name="T50" fmla="*/ 350 w 522"/>
                    <a:gd name="T51" fmla="*/ 144 h 828"/>
                    <a:gd name="T52" fmla="*/ 309 w 522"/>
                    <a:gd name="T53" fmla="*/ 151 h 828"/>
                    <a:gd name="T54" fmla="*/ 268 w 522"/>
                    <a:gd name="T55" fmla="*/ 164 h 828"/>
                    <a:gd name="T56" fmla="*/ 228 w 522"/>
                    <a:gd name="T57" fmla="*/ 179 h 828"/>
                    <a:gd name="T58" fmla="*/ 197 w 522"/>
                    <a:gd name="T59" fmla="*/ 189 h 828"/>
                    <a:gd name="T60" fmla="*/ 181 w 522"/>
                    <a:gd name="T61" fmla="*/ 145 h 828"/>
                    <a:gd name="T62" fmla="*/ 167 w 522"/>
                    <a:gd name="T63" fmla="*/ 108 h 828"/>
                    <a:gd name="T64" fmla="*/ 148 w 522"/>
                    <a:gd name="T65" fmla="*/ 67 h 828"/>
                    <a:gd name="T66" fmla="*/ 128 w 522"/>
                    <a:gd name="T67" fmla="*/ 29 h 828"/>
                    <a:gd name="T68" fmla="*/ 91 w 522"/>
                    <a:gd name="T69" fmla="*/ 5 h 828"/>
                    <a:gd name="T70" fmla="*/ 57 w 522"/>
                    <a:gd name="T71" fmla="*/ 50 h 828"/>
                    <a:gd name="T72" fmla="*/ 35 w 522"/>
                    <a:gd name="T73" fmla="*/ 97 h 828"/>
                    <a:gd name="T74" fmla="*/ 16 w 522"/>
                    <a:gd name="T75" fmla="*/ 145 h 828"/>
                    <a:gd name="T76" fmla="*/ 3 w 522"/>
                    <a:gd name="T77" fmla="*/ 185 h 828"/>
                    <a:gd name="T78" fmla="*/ 10 w 522"/>
                    <a:gd name="T79" fmla="*/ 226 h 828"/>
                    <a:gd name="T80" fmla="*/ 52 w 522"/>
                    <a:gd name="T81" fmla="*/ 239 h 828"/>
                    <a:gd name="T82" fmla="*/ 86 w 522"/>
                    <a:gd name="T83" fmla="*/ 229 h 828"/>
                    <a:gd name="T84" fmla="*/ 131 w 522"/>
                    <a:gd name="T85" fmla="*/ 222 h 828"/>
                    <a:gd name="T86" fmla="*/ 167 w 522"/>
                    <a:gd name="T87" fmla="*/ 238 h 828"/>
                    <a:gd name="T88" fmla="*/ 172 w 522"/>
                    <a:gd name="T89" fmla="*/ 282 h 828"/>
                    <a:gd name="T90" fmla="*/ 174 w 522"/>
                    <a:gd name="T91" fmla="*/ 324 h 828"/>
                    <a:gd name="T92" fmla="*/ 188 w 522"/>
                    <a:gd name="T93" fmla="*/ 347 h 828"/>
                    <a:gd name="T94" fmla="*/ 241 w 522"/>
                    <a:gd name="T95" fmla="*/ 365 h 828"/>
                    <a:gd name="T96" fmla="*/ 286 w 522"/>
                    <a:gd name="T97" fmla="*/ 394 h 828"/>
                    <a:gd name="T98" fmla="*/ 263 w 522"/>
                    <a:gd name="T99" fmla="*/ 439 h 828"/>
                    <a:gd name="T100" fmla="*/ 207 w 522"/>
                    <a:gd name="T101" fmla="*/ 480 h 828"/>
                    <a:gd name="T102" fmla="*/ 164 w 522"/>
                    <a:gd name="T103" fmla="*/ 509 h 828"/>
                    <a:gd name="T104" fmla="*/ 165 w 522"/>
                    <a:gd name="T105" fmla="*/ 537 h 828"/>
                    <a:gd name="T106" fmla="*/ 167 w 522"/>
                    <a:gd name="T107" fmla="*/ 585 h 828"/>
                    <a:gd name="T108" fmla="*/ 153 w 522"/>
                    <a:gd name="T109" fmla="*/ 629 h 828"/>
                    <a:gd name="T110" fmla="*/ 110 w 522"/>
                    <a:gd name="T111" fmla="*/ 629 h 828"/>
                    <a:gd name="T112" fmla="*/ 72 w 522"/>
                    <a:gd name="T113" fmla="*/ 621 h 828"/>
                    <a:gd name="T114" fmla="*/ 43 w 522"/>
                    <a:gd name="T115" fmla="*/ 651 h 828"/>
                    <a:gd name="T116" fmla="*/ 42 w 522"/>
                    <a:gd name="T117" fmla="*/ 688 h 828"/>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w 522"/>
                    <a:gd name="T178" fmla="*/ 0 h 828"/>
                    <a:gd name="T179" fmla="*/ 522 w 522"/>
                    <a:gd name="T180" fmla="*/ 828 h 828"/>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T177" t="T178" r="T179" b="T180"/>
                  <a:pathLst>
                    <a:path w="522" h="828">
                      <a:moveTo>
                        <a:pt x="42" y="688"/>
                      </a:moveTo>
                      <a:lnTo>
                        <a:pt x="45" y="688"/>
                      </a:lnTo>
                      <a:lnTo>
                        <a:pt x="47" y="690"/>
                      </a:lnTo>
                      <a:lnTo>
                        <a:pt x="53" y="693"/>
                      </a:lnTo>
                      <a:lnTo>
                        <a:pt x="54" y="695"/>
                      </a:lnTo>
                      <a:lnTo>
                        <a:pt x="57" y="696"/>
                      </a:lnTo>
                      <a:lnTo>
                        <a:pt x="62" y="698"/>
                      </a:lnTo>
                      <a:lnTo>
                        <a:pt x="64" y="700"/>
                      </a:lnTo>
                      <a:lnTo>
                        <a:pt x="69" y="702"/>
                      </a:lnTo>
                      <a:lnTo>
                        <a:pt x="73" y="705"/>
                      </a:lnTo>
                      <a:lnTo>
                        <a:pt x="77" y="707"/>
                      </a:lnTo>
                      <a:lnTo>
                        <a:pt x="81" y="710"/>
                      </a:lnTo>
                      <a:lnTo>
                        <a:pt x="86" y="712"/>
                      </a:lnTo>
                      <a:lnTo>
                        <a:pt x="90" y="716"/>
                      </a:lnTo>
                      <a:lnTo>
                        <a:pt x="96" y="717"/>
                      </a:lnTo>
                      <a:lnTo>
                        <a:pt x="101" y="720"/>
                      </a:lnTo>
                      <a:lnTo>
                        <a:pt x="106" y="725"/>
                      </a:lnTo>
                      <a:lnTo>
                        <a:pt x="111" y="727"/>
                      </a:lnTo>
                      <a:lnTo>
                        <a:pt x="117" y="730"/>
                      </a:lnTo>
                      <a:lnTo>
                        <a:pt x="124" y="733"/>
                      </a:lnTo>
                      <a:lnTo>
                        <a:pt x="128" y="737"/>
                      </a:lnTo>
                      <a:lnTo>
                        <a:pt x="134" y="740"/>
                      </a:lnTo>
                      <a:lnTo>
                        <a:pt x="141" y="743"/>
                      </a:lnTo>
                      <a:lnTo>
                        <a:pt x="147" y="747"/>
                      </a:lnTo>
                      <a:lnTo>
                        <a:pt x="153" y="750"/>
                      </a:lnTo>
                      <a:lnTo>
                        <a:pt x="160" y="754"/>
                      </a:lnTo>
                      <a:lnTo>
                        <a:pt x="165" y="757"/>
                      </a:lnTo>
                      <a:lnTo>
                        <a:pt x="172" y="761"/>
                      </a:lnTo>
                      <a:lnTo>
                        <a:pt x="178" y="764"/>
                      </a:lnTo>
                      <a:lnTo>
                        <a:pt x="185" y="767"/>
                      </a:lnTo>
                      <a:lnTo>
                        <a:pt x="191" y="770"/>
                      </a:lnTo>
                      <a:lnTo>
                        <a:pt x="198" y="774"/>
                      </a:lnTo>
                      <a:lnTo>
                        <a:pt x="204" y="777"/>
                      </a:lnTo>
                      <a:lnTo>
                        <a:pt x="211" y="781"/>
                      </a:lnTo>
                      <a:lnTo>
                        <a:pt x="216" y="784"/>
                      </a:lnTo>
                      <a:lnTo>
                        <a:pt x="224" y="788"/>
                      </a:lnTo>
                      <a:lnTo>
                        <a:pt x="228" y="790"/>
                      </a:lnTo>
                      <a:lnTo>
                        <a:pt x="235" y="793"/>
                      </a:lnTo>
                      <a:lnTo>
                        <a:pt x="241" y="797"/>
                      </a:lnTo>
                      <a:lnTo>
                        <a:pt x="246" y="800"/>
                      </a:lnTo>
                      <a:lnTo>
                        <a:pt x="252" y="801"/>
                      </a:lnTo>
                      <a:lnTo>
                        <a:pt x="258" y="805"/>
                      </a:lnTo>
                      <a:lnTo>
                        <a:pt x="263" y="807"/>
                      </a:lnTo>
                      <a:lnTo>
                        <a:pt x="269" y="810"/>
                      </a:lnTo>
                      <a:lnTo>
                        <a:pt x="275" y="813"/>
                      </a:lnTo>
                      <a:lnTo>
                        <a:pt x="279" y="814"/>
                      </a:lnTo>
                      <a:lnTo>
                        <a:pt x="285" y="815"/>
                      </a:lnTo>
                      <a:lnTo>
                        <a:pt x="289" y="818"/>
                      </a:lnTo>
                      <a:lnTo>
                        <a:pt x="293" y="820"/>
                      </a:lnTo>
                      <a:lnTo>
                        <a:pt x="297" y="823"/>
                      </a:lnTo>
                      <a:lnTo>
                        <a:pt x="302" y="824"/>
                      </a:lnTo>
                      <a:lnTo>
                        <a:pt x="306" y="825"/>
                      </a:lnTo>
                      <a:lnTo>
                        <a:pt x="309" y="825"/>
                      </a:lnTo>
                      <a:lnTo>
                        <a:pt x="313" y="827"/>
                      </a:lnTo>
                      <a:lnTo>
                        <a:pt x="316" y="827"/>
                      </a:lnTo>
                      <a:lnTo>
                        <a:pt x="320" y="828"/>
                      </a:lnTo>
                      <a:lnTo>
                        <a:pt x="324" y="828"/>
                      </a:lnTo>
                      <a:lnTo>
                        <a:pt x="329" y="828"/>
                      </a:lnTo>
                      <a:lnTo>
                        <a:pt x="332" y="827"/>
                      </a:lnTo>
                      <a:lnTo>
                        <a:pt x="334" y="824"/>
                      </a:lnTo>
                      <a:lnTo>
                        <a:pt x="336" y="820"/>
                      </a:lnTo>
                      <a:lnTo>
                        <a:pt x="339" y="815"/>
                      </a:lnTo>
                      <a:lnTo>
                        <a:pt x="339" y="813"/>
                      </a:lnTo>
                      <a:lnTo>
                        <a:pt x="340" y="810"/>
                      </a:lnTo>
                      <a:lnTo>
                        <a:pt x="340" y="807"/>
                      </a:lnTo>
                      <a:lnTo>
                        <a:pt x="340" y="804"/>
                      </a:lnTo>
                      <a:lnTo>
                        <a:pt x="341" y="800"/>
                      </a:lnTo>
                      <a:lnTo>
                        <a:pt x="341" y="797"/>
                      </a:lnTo>
                      <a:lnTo>
                        <a:pt x="343" y="793"/>
                      </a:lnTo>
                      <a:lnTo>
                        <a:pt x="343" y="790"/>
                      </a:lnTo>
                      <a:lnTo>
                        <a:pt x="343" y="786"/>
                      </a:lnTo>
                      <a:lnTo>
                        <a:pt x="343" y="781"/>
                      </a:lnTo>
                      <a:lnTo>
                        <a:pt x="343" y="777"/>
                      </a:lnTo>
                      <a:lnTo>
                        <a:pt x="344" y="773"/>
                      </a:lnTo>
                      <a:lnTo>
                        <a:pt x="344" y="767"/>
                      </a:lnTo>
                      <a:lnTo>
                        <a:pt x="344" y="763"/>
                      </a:lnTo>
                      <a:lnTo>
                        <a:pt x="344" y="759"/>
                      </a:lnTo>
                      <a:lnTo>
                        <a:pt x="344" y="754"/>
                      </a:lnTo>
                      <a:lnTo>
                        <a:pt x="343" y="750"/>
                      </a:lnTo>
                      <a:lnTo>
                        <a:pt x="343" y="744"/>
                      </a:lnTo>
                      <a:lnTo>
                        <a:pt x="343" y="740"/>
                      </a:lnTo>
                      <a:lnTo>
                        <a:pt x="343" y="734"/>
                      </a:lnTo>
                      <a:lnTo>
                        <a:pt x="343" y="730"/>
                      </a:lnTo>
                      <a:lnTo>
                        <a:pt x="343" y="725"/>
                      </a:lnTo>
                      <a:lnTo>
                        <a:pt x="343" y="720"/>
                      </a:lnTo>
                      <a:lnTo>
                        <a:pt x="343" y="716"/>
                      </a:lnTo>
                      <a:lnTo>
                        <a:pt x="341" y="710"/>
                      </a:lnTo>
                      <a:lnTo>
                        <a:pt x="341" y="706"/>
                      </a:lnTo>
                      <a:lnTo>
                        <a:pt x="340" y="700"/>
                      </a:lnTo>
                      <a:lnTo>
                        <a:pt x="340" y="696"/>
                      </a:lnTo>
                      <a:lnTo>
                        <a:pt x="340" y="690"/>
                      </a:lnTo>
                      <a:lnTo>
                        <a:pt x="340" y="686"/>
                      </a:lnTo>
                      <a:lnTo>
                        <a:pt x="339" y="682"/>
                      </a:lnTo>
                      <a:lnTo>
                        <a:pt x="339" y="678"/>
                      </a:lnTo>
                      <a:lnTo>
                        <a:pt x="339" y="672"/>
                      </a:lnTo>
                      <a:lnTo>
                        <a:pt x="337" y="668"/>
                      </a:lnTo>
                      <a:lnTo>
                        <a:pt x="337" y="663"/>
                      </a:lnTo>
                      <a:lnTo>
                        <a:pt x="337" y="659"/>
                      </a:lnTo>
                      <a:lnTo>
                        <a:pt x="336" y="655"/>
                      </a:lnTo>
                      <a:lnTo>
                        <a:pt x="336" y="651"/>
                      </a:lnTo>
                      <a:lnTo>
                        <a:pt x="336" y="648"/>
                      </a:lnTo>
                      <a:lnTo>
                        <a:pt x="336" y="644"/>
                      </a:lnTo>
                      <a:lnTo>
                        <a:pt x="334" y="641"/>
                      </a:lnTo>
                      <a:lnTo>
                        <a:pt x="334" y="637"/>
                      </a:lnTo>
                      <a:lnTo>
                        <a:pt x="333" y="634"/>
                      </a:lnTo>
                      <a:lnTo>
                        <a:pt x="333" y="631"/>
                      </a:lnTo>
                      <a:lnTo>
                        <a:pt x="333" y="625"/>
                      </a:lnTo>
                      <a:lnTo>
                        <a:pt x="332" y="621"/>
                      </a:lnTo>
                      <a:lnTo>
                        <a:pt x="332" y="617"/>
                      </a:lnTo>
                      <a:lnTo>
                        <a:pt x="332" y="614"/>
                      </a:lnTo>
                      <a:lnTo>
                        <a:pt x="332" y="612"/>
                      </a:lnTo>
                      <a:lnTo>
                        <a:pt x="333" y="611"/>
                      </a:lnTo>
                      <a:lnTo>
                        <a:pt x="339" y="610"/>
                      </a:lnTo>
                      <a:lnTo>
                        <a:pt x="341" y="608"/>
                      </a:lnTo>
                      <a:lnTo>
                        <a:pt x="347" y="607"/>
                      </a:lnTo>
                      <a:lnTo>
                        <a:pt x="351" y="607"/>
                      </a:lnTo>
                      <a:lnTo>
                        <a:pt x="359" y="605"/>
                      </a:lnTo>
                      <a:lnTo>
                        <a:pt x="361" y="604"/>
                      </a:lnTo>
                      <a:lnTo>
                        <a:pt x="364" y="602"/>
                      </a:lnTo>
                      <a:lnTo>
                        <a:pt x="368" y="601"/>
                      </a:lnTo>
                      <a:lnTo>
                        <a:pt x="371" y="601"/>
                      </a:lnTo>
                      <a:lnTo>
                        <a:pt x="376" y="600"/>
                      </a:lnTo>
                      <a:lnTo>
                        <a:pt x="380" y="598"/>
                      </a:lnTo>
                      <a:lnTo>
                        <a:pt x="383" y="597"/>
                      </a:lnTo>
                      <a:lnTo>
                        <a:pt x="387" y="597"/>
                      </a:lnTo>
                      <a:lnTo>
                        <a:pt x="391" y="594"/>
                      </a:lnTo>
                      <a:lnTo>
                        <a:pt x="394" y="594"/>
                      </a:lnTo>
                      <a:lnTo>
                        <a:pt x="398" y="592"/>
                      </a:lnTo>
                      <a:lnTo>
                        <a:pt x="403" y="591"/>
                      </a:lnTo>
                      <a:lnTo>
                        <a:pt x="407" y="590"/>
                      </a:lnTo>
                      <a:lnTo>
                        <a:pt x="413" y="588"/>
                      </a:lnTo>
                      <a:lnTo>
                        <a:pt x="415" y="587"/>
                      </a:lnTo>
                      <a:lnTo>
                        <a:pt x="421" y="587"/>
                      </a:lnTo>
                      <a:lnTo>
                        <a:pt x="425" y="584"/>
                      </a:lnTo>
                      <a:lnTo>
                        <a:pt x="430" y="583"/>
                      </a:lnTo>
                      <a:lnTo>
                        <a:pt x="434" y="581"/>
                      </a:lnTo>
                      <a:lnTo>
                        <a:pt x="438" y="580"/>
                      </a:lnTo>
                      <a:lnTo>
                        <a:pt x="441" y="578"/>
                      </a:lnTo>
                      <a:lnTo>
                        <a:pt x="447" y="577"/>
                      </a:lnTo>
                      <a:lnTo>
                        <a:pt x="449" y="575"/>
                      </a:lnTo>
                      <a:lnTo>
                        <a:pt x="455" y="574"/>
                      </a:lnTo>
                      <a:lnTo>
                        <a:pt x="458" y="571"/>
                      </a:lnTo>
                      <a:lnTo>
                        <a:pt x="462" y="570"/>
                      </a:lnTo>
                      <a:lnTo>
                        <a:pt x="467" y="568"/>
                      </a:lnTo>
                      <a:lnTo>
                        <a:pt x="471" y="567"/>
                      </a:lnTo>
                      <a:lnTo>
                        <a:pt x="475" y="566"/>
                      </a:lnTo>
                      <a:lnTo>
                        <a:pt x="478" y="564"/>
                      </a:lnTo>
                      <a:lnTo>
                        <a:pt x="482" y="561"/>
                      </a:lnTo>
                      <a:lnTo>
                        <a:pt x="485" y="561"/>
                      </a:lnTo>
                      <a:lnTo>
                        <a:pt x="492" y="557"/>
                      </a:lnTo>
                      <a:lnTo>
                        <a:pt x="498" y="553"/>
                      </a:lnTo>
                      <a:lnTo>
                        <a:pt x="503" y="550"/>
                      </a:lnTo>
                      <a:lnTo>
                        <a:pt x="509" y="547"/>
                      </a:lnTo>
                      <a:lnTo>
                        <a:pt x="512" y="543"/>
                      </a:lnTo>
                      <a:lnTo>
                        <a:pt x="516" y="540"/>
                      </a:lnTo>
                      <a:lnTo>
                        <a:pt x="519" y="536"/>
                      </a:lnTo>
                      <a:lnTo>
                        <a:pt x="522" y="533"/>
                      </a:lnTo>
                      <a:lnTo>
                        <a:pt x="522" y="529"/>
                      </a:lnTo>
                      <a:lnTo>
                        <a:pt x="522" y="524"/>
                      </a:lnTo>
                      <a:lnTo>
                        <a:pt x="521" y="519"/>
                      </a:lnTo>
                      <a:lnTo>
                        <a:pt x="519" y="513"/>
                      </a:lnTo>
                      <a:lnTo>
                        <a:pt x="518" y="510"/>
                      </a:lnTo>
                      <a:lnTo>
                        <a:pt x="516" y="507"/>
                      </a:lnTo>
                      <a:lnTo>
                        <a:pt x="515" y="503"/>
                      </a:lnTo>
                      <a:lnTo>
                        <a:pt x="513" y="500"/>
                      </a:lnTo>
                      <a:lnTo>
                        <a:pt x="511" y="496"/>
                      </a:lnTo>
                      <a:lnTo>
                        <a:pt x="509" y="493"/>
                      </a:lnTo>
                      <a:lnTo>
                        <a:pt x="506" y="489"/>
                      </a:lnTo>
                      <a:lnTo>
                        <a:pt x="505" y="485"/>
                      </a:lnTo>
                      <a:lnTo>
                        <a:pt x="502" y="480"/>
                      </a:lnTo>
                      <a:lnTo>
                        <a:pt x="499" y="476"/>
                      </a:lnTo>
                      <a:lnTo>
                        <a:pt x="496" y="472"/>
                      </a:lnTo>
                      <a:lnTo>
                        <a:pt x="494" y="469"/>
                      </a:lnTo>
                      <a:lnTo>
                        <a:pt x="491" y="465"/>
                      </a:lnTo>
                      <a:lnTo>
                        <a:pt x="488" y="460"/>
                      </a:lnTo>
                      <a:lnTo>
                        <a:pt x="484" y="456"/>
                      </a:lnTo>
                      <a:lnTo>
                        <a:pt x="482" y="452"/>
                      </a:lnTo>
                      <a:lnTo>
                        <a:pt x="478" y="448"/>
                      </a:lnTo>
                      <a:lnTo>
                        <a:pt x="475" y="443"/>
                      </a:lnTo>
                      <a:lnTo>
                        <a:pt x="471" y="439"/>
                      </a:lnTo>
                      <a:lnTo>
                        <a:pt x="468" y="435"/>
                      </a:lnTo>
                      <a:lnTo>
                        <a:pt x="464" y="431"/>
                      </a:lnTo>
                      <a:lnTo>
                        <a:pt x="461" y="425"/>
                      </a:lnTo>
                      <a:lnTo>
                        <a:pt x="457" y="422"/>
                      </a:lnTo>
                      <a:lnTo>
                        <a:pt x="454" y="418"/>
                      </a:lnTo>
                      <a:lnTo>
                        <a:pt x="449" y="412"/>
                      </a:lnTo>
                      <a:lnTo>
                        <a:pt x="447" y="408"/>
                      </a:lnTo>
                      <a:lnTo>
                        <a:pt x="442" y="404"/>
                      </a:lnTo>
                      <a:lnTo>
                        <a:pt x="440" y="399"/>
                      </a:lnTo>
                      <a:lnTo>
                        <a:pt x="435" y="395"/>
                      </a:lnTo>
                      <a:lnTo>
                        <a:pt x="431" y="391"/>
                      </a:lnTo>
                      <a:lnTo>
                        <a:pt x="428" y="388"/>
                      </a:lnTo>
                      <a:lnTo>
                        <a:pt x="424" y="384"/>
                      </a:lnTo>
                      <a:lnTo>
                        <a:pt x="421" y="380"/>
                      </a:lnTo>
                      <a:lnTo>
                        <a:pt x="417" y="377"/>
                      </a:lnTo>
                      <a:lnTo>
                        <a:pt x="414" y="372"/>
                      </a:lnTo>
                      <a:lnTo>
                        <a:pt x="411" y="370"/>
                      </a:lnTo>
                      <a:lnTo>
                        <a:pt x="407" y="365"/>
                      </a:lnTo>
                      <a:lnTo>
                        <a:pt x="404" y="362"/>
                      </a:lnTo>
                      <a:lnTo>
                        <a:pt x="401" y="358"/>
                      </a:lnTo>
                      <a:lnTo>
                        <a:pt x="398" y="357"/>
                      </a:lnTo>
                      <a:lnTo>
                        <a:pt x="393" y="350"/>
                      </a:lnTo>
                      <a:lnTo>
                        <a:pt x="388" y="345"/>
                      </a:lnTo>
                      <a:lnTo>
                        <a:pt x="384" y="340"/>
                      </a:lnTo>
                      <a:lnTo>
                        <a:pt x="380" y="337"/>
                      </a:lnTo>
                      <a:lnTo>
                        <a:pt x="376" y="331"/>
                      </a:lnTo>
                      <a:lnTo>
                        <a:pt x="374" y="330"/>
                      </a:lnTo>
                      <a:lnTo>
                        <a:pt x="374" y="328"/>
                      </a:lnTo>
                      <a:lnTo>
                        <a:pt x="376" y="323"/>
                      </a:lnTo>
                      <a:lnTo>
                        <a:pt x="376" y="318"/>
                      </a:lnTo>
                      <a:lnTo>
                        <a:pt x="377" y="316"/>
                      </a:lnTo>
                      <a:lnTo>
                        <a:pt x="378" y="310"/>
                      </a:lnTo>
                      <a:lnTo>
                        <a:pt x="380" y="306"/>
                      </a:lnTo>
                      <a:lnTo>
                        <a:pt x="381" y="299"/>
                      </a:lnTo>
                      <a:lnTo>
                        <a:pt x="383" y="293"/>
                      </a:lnTo>
                      <a:lnTo>
                        <a:pt x="383" y="289"/>
                      </a:lnTo>
                      <a:lnTo>
                        <a:pt x="384" y="286"/>
                      </a:lnTo>
                      <a:lnTo>
                        <a:pt x="384" y="282"/>
                      </a:lnTo>
                      <a:lnTo>
                        <a:pt x="386" y="279"/>
                      </a:lnTo>
                      <a:lnTo>
                        <a:pt x="386" y="276"/>
                      </a:lnTo>
                      <a:lnTo>
                        <a:pt x="387" y="272"/>
                      </a:lnTo>
                      <a:lnTo>
                        <a:pt x="387" y="267"/>
                      </a:lnTo>
                      <a:lnTo>
                        <a:pt x="388" y="265"/>
                      </a:lnTo>
                      <a:lnTo>
                        <a:pt x="388" y="260"/>
                      </a:lnTo>
                      <a:lnTo>
                        <a:pt x="390" y="257"/>
                      </a:lnTo>
                      <a:lnTo>
                        <a:pt x="390" y="253"/>
                      </a:lnTo>
                      <a:lnTo>
                        <a:pt x="391" y="249"/>
                      </a:lnTo>
                      <a:lnTo>
                        <a:pt x="391" y="245"/>
                      </a:lnTo>
                      <a:lnTo>
                        <a:pt x="393" y="240"/>
                      </a:lnTo>
                      <a:lnTo>
                        <a:pt x="393" y="238"/>
                      </a:lnTo>
                      <a:lnTo>
                        <a:pt x="394" y="233"/>
                      </a:lnTo>
                      <a:lnTo>
                        <a:pt x="394" y="229"/>
                      </a:lnTo>
                      <a:lnTo>
                        <a:pt x="394" y="225"/>
                      </a:lnTo>
                      <a:lnTo>
                        <a:pt x="395" y="222"/>
                      </a:lnTo>
                      <a:lnTo>
                        <a:pt x="395" y="218"/>
                      </a:lnTo>
                      <a:lnTo>
                        <a:pt x="395" y="213"/>
                      </a:lnTo>
                      <a:lnTo>
                        <a:pt x="395" y="209"/>
                      </a:lnTo>
                      <a:lnTo>
                        <a:pt x="395" y="206"/>
                      </a:lnTo>
                      <a:lnTo>
                        <a:pt x="397" y="202"/>
                      </a:lnTo>
                      <a:lnTo>
                        <a:pt x="397" y="199"/>
                      </a:lnTo>
                      <a:lnTo>
                        <a:pt x="397" y="195"/>
                      </a:lnTo>
                      <a:lnTo>
                        <a:pt x="397" y="191"/>
                      </a:lnTo>
                      <a:lnTo>
                        <a:pt x="397" y="188"/>
                      </a:lnTo>
                      <a:lnTo>
                        <a:pt x="397" y="185"/>
                      </a:lnTo>
                      <a:lnTo>
                        <a:pt x="397" y="181"/>
                      </a:lnTo>
                      <a:lnTo>
                        <a:pt x="395" y="178"/>
                      </a:lnTo>
                      <a:lnTo>
                        <a:pt x="395" y="175"/>
                      </a:lnTo>
                      <a:lnTo>
                        <a:pt x="395" y="169"/>
                      </a:lnTo>
                      <a:lnTo>
                        <a:pt x="394" y="164"/>
                      </a:lnTo>
                      <a:lnTo>
                        <a:pt x="393" y="159"/>
                      </a:lnTo>
                      <a:lnTo>
                        <a:pt x="391" y="155"/>
                      </a:lnTo>
                      <a:lnTo>
                        <a:pt x="388" y="151"/>
                      </a:lnTo>
                      <a:lnTo>
                        <a:pt x="387" y="150"/>
                      </a:lnTo>
                      <a:lnTo>
                        <a:pt x="383" y="147"/>
                      </a:lnTo>
                      <a:lnTo>
                        <a:pt x="378" y="145"/>
                      </a:lnTo>
                      <a:lnTo>
                        <a:pt x="374" y="144"/>
                      </a:lnTo>
                      <a:lnTo>
                        <a:pt x="368" y="144"/>
                      </a:lnTo>
                      <a:lnTo>
                        <a:pt x="363" y="142"/>
                      </a:lnTo>
                      <a:lnTo>
                        <a:pt x="357" y="142"/>
                      </a:lnTo>
                      <a:lnTo>
                        <a:pt x="350" y="144"/>
                      </a:lnTo>
                      <a:lnTo>
                        <a:pt x="344" y="145"/>
                      </a:lnTo>
                      <a:lnTo>
                        <a:pt x="340" y="145"/>
                      </a:lnTo>
                      <a:lnTo>
                        <a:pt x="336" y="145"/>
                      </a:lnTo>
                      <a:lnTo>
                        <a:pt x="332" y="145"/>
                      </a:lnTo>
                      <a:lnTo>
                        <a:pt x="329" y="147"/>
                      </a:lnTo>
                      <a:lnTo>
                        <a:pt x="324" y="148"/>
                      </a:lnTo>
                      <a:lnTo>
                        <a:pt x="320" y="150"/>
                      </a:lnTo>
                      <a:lnTo>
                        <a:pt x="316" y="150"/>
                      </a:lnTo>
                      <a:lnTo>
                        <a:pt x="313" y="151"/>
                      </a:lnTo>
                      <a:lnTo>
                        <a:pt x="309" y="151"/>
                      </a:lnTo>
                      <a:lnTo>
                        <a:pt x="305" y="152"/>
                      </a:lnTo>
                      <a:lnTo>
                        <a:pt x="300" y="154"/>
                      </a:lnTo>
                      <a:lnTo>
                        <a:pt x="296" y="155"/>
                      </a:lnTo>
                      <a:lnTo>
                        <a:pt x="292" y="157"/>
                      </a:lnTo>
                      <a:lnTo>
                        <a:pt x="287" y="158"/>
                      </a:lnTo>
                      <a:lnTo>
                        <a:pt x="285" y="159"/>
                      </a:lnTo>
                      <a:lnTo>
                        <a:pt x="280" y="161"/>
                      </a:lnTo>
                      <a:lnTo>
                        <a:pt x="276" y="162"/>
                      </a:lnTo>
                      <a:lnTo>
                        <a:pt x="272" y="164"/>
                      </a:lnTo>
                      <a:lnTo>
                        <a:pt x="268" y="164"/>
                      </a:lnTo>
                      <a:lnTo>
                        <a:pt x="265" y="167"/>
                      </a:lnTo>
                      <a:lnTo>
                        <a:pt x="259" y="168"/>
                      </a:lnTo>
                      <a:lnTo>
                        <a:pt x="256" y="168"/>
                      </a:lnTo>
                      <a:lnTo>
                        <a:pt x="252" y="169"/>
                      </a:lnTo>
                      <a:lnTo>
                        <a:pt x="249" y="172"/>
                      </a:lnTo>
                      <a:lnTo>
                        <a:pt x="245" y="172"/>
                      </a:lnTo>
                      <a:lnTo>
                        <a:pt x="241" y="174"/>
                      </a:lnTo>
                      <a:lnTo>
                        <a:pt x="238" y="175"/>
                      </a:lnTo>
                      <a:lnTo>
                        <a:pt x="235" y="176"/>
                      </a:lnTo>
                      <a:lnTo>
                        <a:pt x="228" y="179"/>
                      </a:lnTo>
                      <a:lnTo>
                        <a:pt x="224" y="182"/>
                      </a:lnTo>
                      <a:lnTo>
                        <a:pt x="216" y="184"/>
                      </a:lnTo>
                      <a:lnTo>
                        <a:pt x="212" y="186"/>
                      </a:lnTo>
                      <a:lnTo>
                        <a:pt x="208" y="188"/>
                      </a:lnTo>
                      <a:lnTo>
                        <a:pt x="205" y="189"/>
                      </a:lnTo>
                      <a:lnTo>
                        <a:pt x="199" y="192"/>
                      </a:lnTo>
                      <a:lnTo>
                        <a:pt x="198" y="194"/>
                      </a:lnTo>
                      <a:lnTo>
                        <a:pt x="198" y="192"/>
                      </a:lnTo>
                      <a:lnTo>
                        <a:pt x="197" y="191"/>
                      </a:lnTo>
                      <a:lnTo>
                        <a:pt x="197" y="189"/>
                      </a:lnTo>
                      <a:lnTo>
                        <a:pt x="197" y="186"/>
                      </a:lnTo>
                      <a:lnTo>
                        <a:pt x="194" y="182"/>
                      </a:lnTo>
                      <a:lnTo>
                        <a:pt x="192" y="178"/>
                      </a:lnTo>
                      <a:lnTo>
                        <a:pt x="191" y="172"/>
                      </a:lnTo>
                      <a:lnTo>
                        <a:pt x="189" y="168"/>
                      </a:lnTo>
                      <a:lnTo>
                        <a:pt x="188" y="162"/>
                      </a:lnTo>
                      <a:lnTo>
                        <a:pt x="185" y="155"/>
                      </a:lnTo>
                      <a:lnTo>
                        <a:pt x="182" y="152"/>
                      </a:lnTo>
                      <a:lnTo>
                        <a:pt x="182" y="150"/>
                      </a:lnTo>
                      <a:lnTo>
                        <a:pt x="181" y="145"/>
                      </a:lnTo>
                      <a:lnTo>
                        <a:pt x="180" y="142"/>
                      </a:lnTo>
                      <a:lnTo>
                        <a:pt x="178" y="138"/>
                      </a:lnTo>
                      <a:lnTo>
                        <a:pt x="177" y="134"/>
                      </a:lnTo>
                      <a:lnTo>
                        <a:pt x="175" y="131"/>
                      </a:lnTo>
                      <a:lnTo>
                        <a:pt x="174" y="127"/>
                      </a:lnTo>
                      <a:lnTo>
                        <a:pt x="172" y="123"/>
                      </a:lnTo>
                      <a:lnTo>
                        <a:pt x="171" y="120"/>
                      </a:lnTo>
                      <a:lnTo>
                        <a:pt x="170" y="115"/>
                      </a:lnTo>
                      <a:lnTo>
                        <a:pt x="168" y="113"/>
                      </a:lnTo>
                      <a:lnTo>
                        <a:pt x="167" y="108"/>
                      </a:lnTo>
                      <a:lnTo>
                        <a:pt x="165" y="104"/>
                      </a:lnTo>
                      <a:lnTo>
                        <a:pt x="162" y="100"/>
                      </a:lnTo>
                      <a:lnTo>
                        <a:pt x="161" y="96"/>
                      </a:lnTo>
                      <a:lnTo>
                        <a:pt x="160" y="91"/>
                      </a:lnTo>
                      <a:lnTo>
                        <a:pt x="157" y="87"/>
                      </a:lnTo>
                      <a:lnTo>
                        <a:pt x="155" y="83"/>
                      </a:lnTo>
                      <a:lnTo>
                        <a:pt x="154" y="80"/>
                      </a:lnTo>
                      <a:lnTo>
                        <a:pt x="153" y="76"/>
                      </a:lnTo>
                      <a:lnTo>
                        <a:pt x="151" y="71"/>
                      </a:lnTo>
                      <a:lnTo>
                        <a:pt x="148" y="67"/>
                      </a:lnTo>
                      <a:lnTo>
                        <a:pt x="147" y="64"/>
                      </a:lnTo>
                      <a:lnTo>
                        <a:pt x="145" y="60"/>
                      </a:lnTo>
                      <a:lnTo>
                        <a:pt x="143" y="56"/>
                      </a:lnTo>
                      <a:lnTo>
                        <a:pt x="141" y="53"/>
                      </a:lnTo>
                      <a:lnTo>
                        <a:pt x="140" y="49"/>
                      </a:lnTo>
                      <a:lnTo>
                        <a:pt x="138" y="46"/>
                      </a:lnTo>
                      <a:lnTo>
                        <a:pt x="137" y="42"/>
                      </a:lnTo>
                      <a:lnTo>
                        <a:pt x="134" y="37"/>
                      </a:lnTo>
                      <a:lnTo>
                        <a:pt x="133" y="35"/>
                      </a:lnTo>
                      <a:lnTo>
                        <a:pt x="128" y="29"/>
                      </a:lnTo>
                      <a:lnTo>
                        <a:pt x="126" y="23"/>
                      </a:lnTo>
                      <a:lnTo>
                        <a:pt x="121" y="17"/>
                      </a:lnTo>
                      <a:lnTo>
                        <a:pt x="118" y="13"/>
                      </a:lnTo>
                      <a:lnTo>
                        <a:pt x="116" y="9"/>
                      </a:lnTo>
                      <a:lnTo>
                        <a:pt x="111" y="5"/>
                      </a:lnTo>
                      <a:lnTo>
                        <a:pt x="107" y="2"/>
                      </a:lnTo>
                      <a:lnTo>
                        <a:pt x="104" y="0"/>
                      </a:lnTo>
                      <a:lnTo>
                        <a:pt x="100" y="0"/>
                      </a:lnTo>
                      <a:lnTo>
                        <a:pt x="96" y="3"/>
                      </a:lnTo>
                      <a:lnTo>
                        <a:pt x="91" y="5"/>
                      </a:lnTo>
                      <a:lnTo>
                        <a:pt x="87" y="9"/>
                      </a:lnTo>
                      <a:lnTo>
                        <a:pt x="83" y="13"/>
                      </a:lnTo>
                      <a:lnTo>
                        <a:pt x="79" y="19"/>
                      </a:lnTo>
                      <a:lnTo>
                        <a:pt x="74" y="23"/>
                      </a:lnTo>
                      <a:lnTo>
                        <a:pt x="69" y="30"/>
                      </a:lnTo>
                      <a:lnTo>
                        <a:pt x="66" y="35"/>
                      </a:lnTo>
                      <a:lnTo>
                        <a:pt x="64" y="37"/>
                      </a:lnTo>
                      <a:lnTo>
                        <a:pt x="62" y="42"/>
                      </a:lnTo>
                      <a:lnTo>
                        <a:pt x="60" y="46"/>
                      </a:lnTo>
                      <a:lnTo>
                        <a:pt x="57" y="50"/>
                      </a:lnTo>
                      <a:lnTo>
                        <a:pt x="54" y="54"/>
                      </a:lnTo>
                      <a:lnTo>
                        <a:pt x="53" y="59"/>
                      </a:lnTo>
                      <a:lnTo>
                        <a:pt x="50" y="64"/>
                      </a:lnTo>
                      <a:lnTo>
                        <a:pt x="49" y="69"/>
                      </a:lnTo>
                      <a:lnTo>
                        <a:pt x="46" y="74"/>
                      </a:lnTo>
                      <a:lnTo>
                        <a:pt x="45" y="77"/>
                      </a:lnTo>
                      <a:lnTo>
                        <a:pt x="42" y="83"/>
                      </a:lnTo>
                      <a:lnTo>
                        <a:pt x="40" y="87"/>
                      </a:lnTo>
                      <a:lnTo>
                        <a:pt x="37" y="93"/>
                      </a:lnTo>
                      <a:lnTo>
                        <a:pt x="35" y="97"/>
                      </a:lnTo>
                      <a:lnTo>
                        <a:pt x="33" y="103"/>
                      </a:lnTo>
                      <a:lnTo>
                        <a:pt x="30" y="107"/>
                      </a:lnTo>
                      <a:lnTo>
                        <a:pt x="29" y="113"/>
                      </a:lnTo>
                      <a:lnTo>
                        <a:pt x="27" y="117"/>
                      </a:lnTo>
                      <a:lnTo>
                        <a:pt x="26" y="123"/>
                      </a:lnTo>
                      <a:lnTo>
                        <a:pt x="23" y="127"/>
                      </a:lnTo>
                      <a:lnTo>
                        <a:pt x="22" y="131"/>
                      </a:lnTo>
                      <a:lnTo>
                        <a:pt x="20" y="137"/>
                      </a:lnTo>
                      <a:lnTo>
                        <a:pt x="18" y="141"/>
                      </a:lnTo>
                      <a:lnTo>
                        <a:pt x="16" y="145"/>
                      </a:lnTo>
                      <a:lnTo>
                        <a:pt x="15" y="150"/>
                      </a:lnTo>
                      <a:lnTo>
                        <a:pt x="13" y="155"/>
                      </a:lnTo>
                      <a:lnTo>
                        <a:pt x="12" y="159"/>
                      </a:lnTo>
                      <a:lnTo>
                        <a:pt x="10" y="164"/>
                      </a:lnTo>
                      <a:lnTo>
                        <a:pt x="9" y="167"/>
                      </a:lnTo>
                      <a:lnTo>
                        <a:pt x="8" y="171"/>
                      </a:lnTo>
                      <a:lnTo>
                        <a:pt x="6" y="175"/>
                      </a:lnTo>
                      <a:lnTo>
                        <a:pt x="5" y="178"/>
                      </a:lnTo>
                      <a:lnTo>
                        <a:pt x="5" y="182"/>
                      </a:lnTo>
                      <a:lnTo>
                        <a:pt x="3" y="185"/>
                      </a:lnTo>
                      <a:lnTo>
                        <a:pt x="3" y="189"/>
                      </a:lnTo>
                      <a:lnTo>
                        <a:pt x="2" y="195"/>
                      </a:lnTo>
                      <a:lnTo>
                        <a:pt x="0" y="201"/>
                      </a:lnTo>
                      <a:lnTo>
                        <a:pt x="0" y="203"/>
                      </a:lnTo>
                      <a:lnTo>
                        <a:pt x="0" y="208"/>
                      </a:lnTo>
                      <a:lnTo>
                        <a:pt x="0" y="212"/>
                      </a:lnTo>
                      <a:lnTo>
                        <a:pt x="2" y="216"/>
                      </a:lnTo>
                      <a:lnTo>
                        <a:pt x="3" y="219"/>
                      </a:lnTo>
                      <a:lnTo>
                        <a:pt x="8" y="223"/>
                      </a:lnTo>
                      <a:lnTo>
                        <a:pt x="10" y="226"/>
                      </a:lnTo>
                      <a:lnTo>
                        <a:pt x="15" y="229"/>
                      </a:lnTo>
                      <a:lnTo>
                        <a:pt x="19" y="232"/>
                      </a:lnTo>
                      <a:lnTo>
                        <a:pt x="23" y="235"/>
                      </a:lnTo>
                      <a:lnTo>
                        <a:pt x="27" y="236"/>
                      </a:lnTo>
                      <a:lnTo>
                        <a:pt x="32" y="238"/>
                      </a:lnTo>
                      <a:lnTo>
                        <a:pt x="36" y="238"/>
                      </a:lnTo>
                      <a:lnTo>
                        <a:pt x="42" y="239"/>
                      </a:lnTo>
                      <a:lnTo>
                        <a:pt x="45" y="239"/>
                      </a:lnTo>
                      <a:lnTo>
                        <a:pt x="49" y="239"/>
                      </a:lnTo>
                      <a:lnTo>
                        <a:pt x="52" y="239"/>
                      </a:lnTo>
                      <a:lnTo>
                        <a:pt x="54" y="239"/>
                      </a:lnTo>
                      <a:lnTo>
                        <a:pt x="57" y="236"/>
                      </a:lnTo>
                      <a:lnTo>
                        <a:pt x="62" y="236"/>
                      </a:lnTo>
                      <a:lnTo>
                        <a:pt x="63" y="235"/>
                      </a:lnTo>
                      <a:lnTo>
                        <a:pt x="66" y="233"/>
                      </a:lnTo>
                      <a:lnTo>
                        <a:pt x="70" y="232"/>
                      </a:lnTo>
                      <a:lnTo>
                        <a:pt x="74" y="232"/>
                      </a:lnTo>
                      <a:lnTo>
                        <a:pt x="77" y="230"/>
                      </a:lnTo>
                      <a:lnTo>
                        <a:pt x="81" y="230"/>
                      </a:lnTo>
                      <a:lnTo>
                        <a:pt x="86" y="229"/>
                      </a:lnTo>
                      <a:lnTo>
                        <a:pt x="90" y="228"/>
                      </a:lnTo>
                      <a:lnTo>
                        <a:pt x="94" y="228"/>
                      </a:lnTo>
                      <a:lnTo>
                        <a:pt x="100" y="226"/>
                      </a:lnTo>
                      <a:lnTo>
                        <a:pt x="104" y="225"/>
                      </a:lnTo>
                      <a:lnTo>
                        <a:pt x="108" y="225"/>
                      </a:lnTo>
                      <a:lnTo>
                        <a:pt x="113" y="223"/>
                      </a:lnTo>
                      <a:lnTo>
                        <a:pt x="117" y="223"/>
                      </a:lnTo>
                      <a:lnTo>
                        <a:pt x="121" y="222"/>
                      </a:lnTo>
                      <a:lnTo>
                        <a:pt x="127" y="222"/>
                      </a:lnTo>
                      <a:lnTo>
                        <a:pt x="131" y="222"/>
                      </a:lnTo>
                      <a:lnTo>
                        <a:pt x="135" y="222"/>
                      </a:lnTo>
                      <a:lnTo>
                        <a:pt x="138" y="222"/>
                      </a:lnTo>
                      <a:lnTo>
                        <a:pt x="143" y="223"/>
                      </a:lnTo>
                      <a:lnTo>
                        <a:pt x="147" y="223"/>
                      </a:lnTo>
                      <a:lnTo>
                        <a:pt x="150" y="223"/>
                      </a:lnTo>
                      <a:lnTo>
                        <a:pt x="153" y="225"/>
                      </a:lnTo>
                      <a:lnTo>
                        <a:pt x="155" y="226"/>
                      </a:lnTo>
                      <a:lnTo>
                        <a:pt x="161" y="229"/>
                      </a:lnTo>
                      <a:lnTo>
                        <a:pt x="165" y="233"/>
                      </a:lnTo>
                      <a:lnTo>
                        <a:pt x="167" y="238"/>
                      </a:lnTo>
                      <a:lnTo>
                        <a:pt x="168" y="245"/>
                      </a:lnTo>
                      <a:lnTo>
                        <a:pt x="168" y="247"/>
                      </a:lnTo>
                      <a:lnTo>
                        <a:pt x="170" y="250"/>
                      </a:lnTo>
                      <a:lnTo>
                        <a:pt x="170" y="255"/>
                      </a:lnTo>
                      <a:lnTo>
                        <a:pt x="171" y="259"/>
                      </a:lnTo>
                      <a:lnTo>
                        <a:pt x="171" y="263"/>
                      </a:lnTo>
                      <a:lnTo>
                        <a:pt x="171" y="267"/>
                      </a:lnTo>
                      <a:lnTo>
                        <a:pt x="172" y="272"/>
                      </a:lnTo>
                      <a:lnTo>
                        <a:pt x="172" y="277"/>
                      </a:lnTo>
                      <a:lnTo>
                        <a:pt x="172" y="282"/>
                      </a:lnTo>
                      <a:lnTo>
                        <a:pt x="174" y="286"/>
                      </a:lnTo>
                      <a:lnTo>
                        <a:pt x="174" y="291"/>
                      </a:lnTo>
                      <a:lnTo>
                        <a:pt x="174" y="296"/>
                      </a:lnTo>
                      <a:lnTo>
                        <a:pt x="174" y="300"/>
                      </a:lnTo>
                      <a:lnTo>
                        <a:pt x="174" y="304"/>
                      </a:lnTo>
                      <a:lnTo>
                        <a:pt x="174" y="309"/>
                      </a:lnTo>
                      <a:lnTo>
                        <a:pt x="174" y="313"/>
                      </a:lnTo>
                      <a:lnTo>
                        <a:pt x="174" y="317"/>
                      </a:lnTo>
                      <a:lnTo>
                        <a:pt x="174" y="321"/>
                      </a:lnTo>
                      <a:lnTo>
                        <a:pt x="174" y="324"/>
                      </a:lnTo>
                      <a:lnTo>
                        <a:pt x="174" y="328"/>
                      </a:lnTo>
                      <a:lnTo>
                        <a:pt x="174" y="334"/>
                      </a:lnTo>
                      <a:lnTo>
                        <a:pt x="174" y="338"/>
                      </a:lnTo>
                      <a:lnTo>
                        <a:pt x="174" y="341"/>
                      </a:lnTo>
                      <a:lnTo>
                        <a:pt x="174" y="343"/>
                      </a:lnTo>
                      <a:lnTo>
                        <a:pt x="175" y="343"/>
                      </a:lnTo>
                      <a:lnTo>
                        <a:pt x="180" y="344"/>
                      </a:lnTo>
                      <a:lnTo>
                        <a:pt x="181" y="344"/>
                      </a:lnTo>
                      <a:lnTo>
                        <a:pt x="185" y="345"/>
                      </a:lnTo>
                      <a:lnTo>
                        <a:pt x="188" y="347"/>
                      </a:lnTo>
                      <a:lnTo>
                        <a:pt x="194" y="348"/>
                      </a:lnTo>
                      <a:lnTo>
                        <a:pt x="197" y="350"/>
                      </a:lnTo>
                      <a:lnTo>
                        <a:pt x="202" y="351"/>
                      </a:lnTo>
                      <a:lnTo>
                        <a:pt x="208" y="353"/>
                      </a:lnTo>
                      <a:lnTo>
                        <a:pt x="214" y="355"/>
                      </a:lnTo>
                      <a:lnTo>
                        <a:pt x="219" y="357"/>
                      </a:lnTo>
                      <a:lnTo>
                        <a:pt x="224" y="358"/>
                      </a:lnTo>
                      <a:lnTo>
                        <a:pt x="229" y="361"/>
                      </a:lnTo>
                      <a:lnTo>
                        <a:pt x="236" y="364"/>
                      </a:lnTo>
                      <a:lnTo>
                        <a:pt x="241" y="365"/>
                      </a:lnTo>
                      <a:lnTo>
                        <a:pt x="246" y="368"/>
                      </a:lnTo>
                      <a:lnTo>
                        <a:pt x="252" y="371"/>
                      </a:lnTo>
                      <a:lnTo>
                        <a:pt x="258" y="374"/>
                      </a:lnTo>
                      <a:lnTo>
                        <a:pt x="263" y="377"/>
                      </a:lnTo>
                      <a:lnTo>
                        <a:pt x="268" y="380"/>
                      </a:lnTo>
                      <a:lnTo>
                        <a:pt x="272" y="381"/>
                      </a:lnTo>
                      <a:lnTo>
                        <a:pt x="278" y="385"/>
                      </a:lnTo>
                      <a:lnTo>
                        <a:pt x="280" y="387"/>
                      </a:lnTo>
                      <a:lnTo>
                        <a:pt x="283" y="389"/>
                      </a:lnTo>
                      <a:lnTo>
                        <a:pt x="286" y="394"/>
                      </a:lnTo>
                      <a:lnTo>
                        <a:pt x="289" y="397"/>
                      </a:lnTo>
                      <a:lnTo>
                        <a:pt x="292" y="402"/>
                      </a:lnTo>
                      <a:lnTo>
                        <a:pt x="292" y="408"/>
                      </a:lnTo>
                      <a:lnTo>
                        <a:pt x="289" y="412"/>
                      </a:lnTo>
                      <a:lnTo>
                        <a:pt x="285" y="419"/>
                      </a:lnTo>
                      <a:lnTo>
                        <a:pt x="280" y="424"/>
                      </a:lnTo>
                      <a:lnTo>
                        <a:pt x="278" y="426"/>
                      </a:lnTo>
                      <a:lnTo>
                        <a:pt x="273" y="431"/>
                      </a:lnTo>
                      <a:lnTo>
                        <a:pt x="268" y="435"/>
                      </a:lnTo>
                      <a:lnTo>
                        <a:pt x="263" y="439"/>
                      </a:lnTo>
                      <a:lnTo>
                        <a:pt x="258" y="443"/>
                      </a:lnTo>
                      <a:lnTo>
                        <a:pt x="252" y="448"/>
                      </a:lnTo>
                      <a:lnTo>
                        <a:pt x="248" y="453"/>
                      </a:lnTo>
                      <a:lnTo>
                        <a:pt x="241" y="456"/>
                      </a:lnTo>
                      <a:lnTo>
                        <a:pt x="236" y="462"/>
                      </a:lnTo>
                      <a:lnTo>
                        <a:pt x="229" y="465"/>
                      </a:lnTo>
                      <a:lnTo>
                        <a:pt x="224" y="470"/>
                      </a:lnTo>
                      <a:lnTo>
                        <a:pt x="218" y="473"/>
                      </a:lnTo>
                      <a:lnTo>
                        <a:pt x="212" y="477"/>
                      </a:lnTo>
                      <a:lnTo>
                        <a:pt x="207" y="480"/>
                      </a:lnTo>
                      <a:lnTo>
                        <a:pt x="201" y="485"/>
                      </a:lnTo>
                      <a:lnTo>
                        <a:pt x="195" y="489"/>
                      </a:lnTo>
                      <a:lnTo>
                        <a:pt x="189" y="492"/>
                      </a:lnTo>
                      <a:lnTo>
                        <a:pt x="185" y="495"/>
                      </a:lnTo>
                      <a:lnTo>
                        <a:pt x="181" y="497"/>
                      </a:lnTo>
                      <a:lnTo>
                        <a:pt x="177" y="500"/>
                      </a:lnTo>
                      <a:lnTo>
                        <a:pt x="172" y="503"/>
                      </a:lnTo>
                      <a:lnTo>
                        <a:pt x="170" y="504"/>
                      </a:lnTo>
                      <a:lnTo>
                        <a:pt x="167" y="507"/>
                      </a:lnTo>
                      <a:lnTo>
                        <a:pt x="164" y="509"/>
                      </a:lnTo>
                      <a:lnTo>
                        <a:pt x="162" y="510"/>
                      </a:lnTo>
                      <a:lnTo>
                        <a:pt x="162" y="512"/>
                      </a:lnTo>
                      <a:lnTo>
                        <a:pt x="162" y="514"/>
                      </a:lnTo>
                      <a:lnTo>
                        <a:pt x="162" y="516"/>
                      </a:lnTo>
                      <a:lnTo>
                        <a:pt x="162" y="519"/>
                      </a:lnTo>
                      <a:lnTo>
                        <a:pt x="164" y="522"/>
                      </a:lnTo>
                      <a:lnTo>
                        <a:pt x="164" y="526"/>
                      </a:lnTo>
                      <a:lnTo>
                        <a:pt x="164" y="530"/>
                      </a:lnTo>
                      <a:lnTo>
                        <a:pt x="165" y="533"/>
                      </a:lnTo>
                      <a:lnTo>
                        <a:pt x="165" y="537"/>
                      </a:lnTo>
                      <a:lnTo>
                        <a:pt x="165" y="543"/>
                      </a:lnTo>
                      <a:lnTo>
                        <a:pt x="165" y="547"/>
                      </a:lnTo>
                      <a:lnTo>
                        <a:pt x="165" y="551"/>
                      </a:lnTo>
                      <a:lnTo>
                        <a:pt x="167" y="557"/>
                      </a:lnTo>
                      <a:lnTo>
                        <a:pt x="167" y="561"/>
                      </a:lnTo>
                      <a:lnTo>
                        <a:pt x="167" y="567"/>
                      </a:lnTo>
                      <a:lnTo>
                        <a:pt x="167" y="571"/>
                      </a:lnTo>
                      <a:lnTo>
                        <a:pt x="167" y="577"/>
                      </a:lnTo>
                      <a:lnTo>
                        <a:pt x="167" y="581"/>
                      </a:lnTo>
                      <a:lnTo>
                        <a:pt x="167" y="585"/>
                      </a:lnTo>
                      <a:lnTo>
                        <a:pt x="167" y="591"/>
                      </a:lnTo>
                      <a:lnTo>
                        <a:pt x="165" y="595"/>
                      </a:lnTo>
                      <a:lnTo>
                        <a:pt x="165" y="601"/>
                      </a:lnTo>
                      <a:lnTo>
                        <a:pt x="165" y="604"/>
                      </a:lnTo>
                      <a:lnTo>
                        <a:pt x="164" y="608"/>
                      </a:lnTo>
                      <a:lnTo>
                        <a:pt x="164" y="612"/>
                      </a:lnTo>
                      <a:lnTo>
                        <a:pt x="162" y="617"/>
                      </a:lnTo>
                      <a:lnTo>
                        <a:pt x="161" y="622"/>
                      </a:lnTo>
                      <a:lnTo>
                        <a:pt x="157" y="627"/>
                      </a:lnTo>
                      <a:lnTo>
                        <a:pt x="153" y="629"/>
                      </a:lnTo>
                      <a:lnTo>
                        <a:pt x="147" y="631"/>
                      </a:lnTo>
                      <a:lnTo>
                        <a:pt x="141" y="632"/>
                      </a:lnTo>
                      <a:lnTo>
                        <a:pt x="134" y="634"/>
                      </a:lnTo>
                      <a:lnTo>
                        <a:pt x="131" y="632"/>
                      </a:lnTo>
                      <a:lnTo>
                        <a:pt x="127" y="632"/>
                      </a:lnTo>
                      <a:lnTo>
                        <a:pt x="124" y="632"/>
                      </a:lnTo>
                      <a:lnTo>
                        <a:pt x="120" y="632"/>
                      </a:lnTo>
                      <a:lnTo>
                        <a:pt x="117" y="631"/>
                      </a:lnTo>
                      <a:lnTo>
                        <a:pt x="113" y="631"/>
                      </a:lnTo>
                      <a:lnTo>
                        <a:pt x="110" y="629"/>
                      </a:lnTo>
                      <a:lnTo>
                        <a:pt x="106" y="629"/>
                      </a:lnTo>
                      <a:lnTo>
                        <a:pt x="101" y="628"/>
                      </a:lnTo>
                      <a:lnTo>
                        <a:pt x="99" y="628"/>
                      </a:lnTo>
                      <a:lnTo>
                        <a:pt x="94" y="627"/>
                      </a:lnTo>
                      <a:lnTo>
                        <a:pt x="91" y="625"/>
                      </a:lnTo>
                      <a:lnTo>
                        <a:pt x="87" y="625"/>
                      </a:lnTo>
                      <a:lnTo>
                        <a:pt x="84" y="624"/>
                      </a:lnTo>
                      <a:lnTo>
                        <a:pt x="80" y="622"/>
                      </a:lnTo>
                      <a:lnTo>
                        <a:pt x="77" y="622"/>
                      </a:lnTo>
                      <a:lnTo>
                        <a:pt x="72" y="621"/>
                      </a:lnTo>
                      <a:lnTo>
                        <a:pt x="66" y="621"/>
                      </a:lnTo>
                      <a:lnTo>
                        <a:pt x="62" y="621"/>
                      </a:lnTo>
                      <a:lnTo>
                        <a:pt x="57" y="622"/>
                      </a:lnTo>
                      <a:lnTo>
                        <a:pt x="54" y="624"/>
                      </a:lnTo>
                      <a:lnTo>
                        <a:pt x="52" y="625"/>
                      </a:lnTo>
                      <a:lnTo>
                        <a:pt x="49" y="629"/>
                      </a:lnTo>
                      <a:lnTo>
                        <a:pt x="47" y="634"/>
                      </a:lnTo>
                      <a:lnTo>
                        <a:pt x="46" y="639"/>
                      </a:lnTo>
                      <a:lnTo>
                        <a:pt x="45" y="644"/>
                      </a:lnTo>
                      <a:lnTo>
                        <a:pt x="43" y="651"/>
                      </a:lnTo>
                      <a:lnTo>
                        <a:pt x="43" y="656"/>
                      </a:lnTo>
                      <a:lnTo>
                        <a:pt x="42" y="662"/>
                      </a:lnTo>
                      <a:lnTo>
                        <a:pt x="42" y="668"/>
                      </a:lnTo>
                      <a:lnTo>
                        <a:pt x="42" y="672"/>
                      </a:lnTo>
                      <a:lnTo>
                        <a:pt x="42" y="678"/>
                      </a:lnTo>
                      <a:lnTo>
                        <a:pt x="42" y="681"/>
                      </a:lnTo>
                      <a:lnTo>
                        <a:pt x="42" y="683"/>
                      </a:lnTo>
                      <a:lnTo>
                        <a:pt x="42" y="686"/>
                      </a:lnTo>
                      <a:lnTo>
                        <a:pt x="42" y="688"/>
                      </a:lnTo>
                      <a:close/>
                    </a:path>
                  </a:pathLst>
                </a:custGeom>
                <a:solidFill>
                  <a:srgbClr val="FFAB00"/>
                </a:solidFill>
                <a:ln w="9525">
                  <a:noFill/>
                  <a:round/>
                  <a:headEnd/>
                  <a:tailEnd/>
                </a:ln>
              </p:spPr>
              <p:txBody>
                <a:bodyPr/>
                <a:lstStyle/>
                <a:p>
                  <a:pPr eaLnBrk="0" hangingPunct="0"/>
                  <a:endParaRPr lang="en-US"/>
                </a:p>
              </p:txBody>
            </p:sp>
            <p:sp>
              <p:nvSpPr>
                <p:cNvPr id="48144" name="Freeform 57"/>
                <p:cNvSpPr>
                  <a:spLocks/>
                </p:cNvSpPr>
                <p:nvPr/>
              </p:nvSpPr>
              <p:spPr bwMode="auto">
                <a:xfrm>
                  <a:off x="207" y="1312"/>
                  <a:ext cx="309" cy="331"/>
                </a:xfrm>
                <a:custGeom>
                  <a:avLst/>
                  <a:gdLst>
                    <a:gd name="T0" fmla="*/ 80 w 309"/>
                    <a:gd name="T1" fmla="*/ 68 h 331"/>
                    <a:gd name="T2" fmla="*/ 73 w 309"/>
                    <a:gd name="T3" fmla="*/ 82 h 331"/>
                    <a:gd name="T4" fmla="*/ 66 w 309"/>
                    <a:gd name="T5" fmla="*/ 99 h 331"/>
                    <a:gd name="T6" fmla="*/ 57 w 309"/>
                    <a:gd name="T7" fmla="*/ 118 h 331"/>
                    <a:gd name="T8" fmla="*/ 49 w 309"/>
                    <a:gd name="T9" fmla="*/ 136 h 331"/>
                    <a:gd name="T10" fmla="*/ 42 w 309"/>
                    <a:gd name="T11" fmla="*/ 159 h 331"/>
                    <a:gd name="T12" fmla="*/ 35 w 309"/>
                    <a:gd name="T13" fmla="*/ 180 h 331"/>
                    <a:gd name="T14" fmla="*/ 26 w 309"/>
                    <a:gd name="T15" fmla="*/ 202 h 331"/>
                    <a:gd name="T16" fmla="*/ 20 w 309"/>
                    <a:gd name="T17" fmla="*/ 221 h 331"/>
                    <a:gd name="T18" fmla="*/ 13 w 309"/>
                    <a:gd name="T19" fmla="*/ 241 h 331"/>
                    <a:gd name="T20" fmla="*/ 8 w 309"/>
                    <a:gd name="T21" fmla="*/ 261 h 331"/>
                    <a:gd name="T22" fmla="*/ 3 w 309"/>
                    <a:gd name="T23" fmla="*/ 278 h 331"/>
                    <a:gd name="T24" fmla="*/ 0 w 309"/>
                    <a:gd name="T25" fmla="*/ 294 h 331"/>
                    <a:gd name="T26" fmla="*/ 0 w 309"/>
                    <a:gd name="T27" fmla="*/ 308 h 331"/>
                    <a:gd name="T28" fmla="*/ 2 w 309"/>
                    <a:gd name="T29" fmla="*/ 325 h 331"/>
                    <a:gd name="T30" fmla="*/ 12 w 309"/>
                    <a:gd name="T31" fmla="*/ 331 h 331"/>
                    <a:gd name="T32" fmla="*/ 25 w 309"/>
                    <a:gd name="T33" fmla="*/ 331 h 331"/>
                    <a:gd name="T34" fmla="*/ 40 w 309"/>
                    <a:gd name="T35" fmla="*/ 326 h 331"/>
                    <a:gd name="T36" fmla="*/ 62 w 309"/>
                    <a:gd name="T37" fmla="*/ 321 h 331"/>
                    <a:gd name="T38" fmla="*/ 83 w 309"/>
                    <a:gd name="T39" fmla="*/ 312 h 331"/>
                    <a:gd name="T40" fmla="*/ 107 w 309"/>
                    <a:gd name="T41" fmla="*/ 304 h 331"/>
                    <a:gd name="T42" fmla="*/ 133 w 309"/>
                    <a:gd name="T43" fmla="*/ 292 h 331"/>
                    <a:gd name="T44" fmla="*/ 160 w 309"/>
                    <a:gd name="T45" fmla="*/ 281 h 331"/>
                    <a:gd name="T46" fmla="*/ 187 w 309"/>
                    <a:gd name="T47" fmla="*/ 268 h 331"/>
                    <a:gd name="T48" fmla="*/ 211 w 309"/>
                    <a:gd name="T49" fmla="*/ 255 h 331"/>
                    <a:gd name="T50" fmla="*/ 235 w 309"/>
                    <a:gd name="T51" fmla="*/ 243 h 331"/>
                    <a:gd name="T52" fmla="*/ 256 w 309"/>
                    <a:gd name="T53" fmla="*/ 230 h 331"/>
                    <a:gd name="T54" fmla="*/ 275 w 309"/>
                    <a:gd name="T55" fmla="*/ 219 h 331"/>
                    <a:gd name="T56" fmla="*/ 292 w 309"/>
                    <a:gd name="T57" fmla="*/ 206 h 331"/>
                    <a:gd name="T58" fmla="*/ 304 w 309"/>
                    <a:gd name="T59" fmla="*/ 190 h 331"/>
                    <a:gd name="T60" fmla="*/ 309 w 309"/>
                    <a:gd name="T61" fmla="*/ 175 h 331"/>
                    <a:gd name="T62" fmla="*/ 309 w 309"/>
                    <a:gd name="T63" fmla="*/ 157 h 331"/>
                    <a:gd name="T64" fmla="*/ 304 w 309"/>
                    <a:gd name="T65" fmla="*/ 139 h 331"/>
                    <a:gd name="T66" fmla="*/ 299 w 309"/>
                    <a:gd name="T67" fmla="*/ 122 h 331"/>
                    <a:gd name="T68" fmla="*/ 290 w 309"/>
                    <a:gd name="T69" fmla="*/ 108 h 331"/>
                    <a:gd name="T70" fmla="*/ 276 w 309"/>
                    <a:gd name="T71" fmla="*/ 94 h 331"/>
                    <a:gd name="T72" fmla="*/ 256 w 309"/>
                    <a:gd name="T73" fmla="*/ 91 h 331"/>
                    <a:gd name="T74" fmla="*/ 241 w 309"/>
                    <a:gd name="T75" fmla="*/ 94 h 331"/>
                    <a:gd name="T76" fmla="*/ 224 w 309"/>
                    <a:gd name="T77" fmla="*/ 95 h 331"/>
                    <a:gd name="T78" fmla="*/ 206 w 309"/>
                    <a:gd name="T79" fmla="*/ 95 h 331"/>
                    <a:gd name="T80" fmla="*/ 189 w 309"/>
                    <a:gd name="T81" fmla="*/ 95 h 331"/>
                    <a:gd name="T82" fmla="*/ 171 w 309"/>
                    <a:gd name="T83" fmla="*/ 94 h 331"/>
                    <a:gd name="T84" fmla="*/ 157 w 309"/>
                    <a:gd name="T85" fmla="*/ 87 h 331"/>
                    <a:gd name="T86" fmla="*/ 161 w 309"/>
                    <a:gd name="T87" fmla="*/ 71 h 331"/>
                    <a:gd name="T88" fmla="*/ 167 w 309"/>
                    <a:gd name="T89" fmla="*/ 50 h 331"/>
                    <a:gd name="T90" fmla="*/ 170 w 309"/>
                    <a:gd name="T91" fmla="*/ 35 h 331"/>
                    <a:gd name="T92" fmla="*/ 172 w 309"/>
                    <a:gd name="T93" fmla="*/ 18 h 331"/>
                    <a:gd name="T94" fmla="*/ 168 w 309"/>
                    <a:gd name="T95" fmla="*/ 3 h 331"/>
                    <a:gd name="T96" fmla="*/ 152 w 309"/>
                    <a:gd name="T97" fmla="*/ 0 h 331"/>
                    <a:gd name="T98" fmla="*/ 131 w 309"/>
                    <a:gd name="T99" fmla="*/ 8 h 331"/>
                    <a:gd name="T100" fmla="*/ 108 w 309"/>
                    <a:gd name="T101" fmla="*/ 27 h 331"/>
                    <a:gd name="T102" fmla="*/ 96 w 309"/>
                    <a:gd name="T103" fmla="*/ 41 h 331"/>
                    <a:gd name="T104" fmla="*/ 87 w 309"/>
                    <a:gd name="T105" fmla="*/ 55 h 331"/>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w 309"/>
                    <a:gd name="T160" fmla="*/ 0 h 331"/>
                    <a:gd name="T161" fmla="*/ 309 w 309"/>
                    <a:gd name="T162" fmla="*/ 331 h 331"/>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T159" t="T160" r="T161" b="T162"/>
                  <a:pathLst>
                    <a:path w="309" h="331">
                      <a:moveTo>
                        <a:pt x="86" y="60"/>
                      </a:moveTo>
                      <a:lnTo>
                        <a:pt x="83" y="62"/>
                      </a:lnTo>
                      <a:lnTo>
                        <a:pt x="81" y="65"/>
                      </a:lnTo>
                      <a:lnTo>
                        <a:pt x="80" y="68"/>
                      </a:lnTo>
                      <a:lnTo>
                        <a:pt x="79" y="72"/>
                      </a:lnTo>
                      <a:lnTo>
                        <a:pt x="77" y="75"/>
                      </a:lnTo>
                      <a:lnTo>
                        <a:pt x="74" y="78"/>
                      </a:lnTo>
                      <a:lnTo>
                        <a:pt x="73" y="82"/>
                      </a:lnTo>
                      <a:lnTo>
                        <a:pt x="71" y="87"/>
                      </a:lnTo>
                      <a:lnTo>
                        <a:pt x="69" y="89"/>
                      </a:lnTo>
                      <a:lnTo>
                        <a:pt x="67" y="95"/>
                      </a:lnTo>
                      <a:lnTo>
                        <a:pt x="66" y="99"/>
                      </a:lnTo>
                      <a:lnTo>
                        <a:pt x="63" y="104"/>
                      </a:lnTo>
                      <a:lnTo>
                        <a:pt x="62" y="108"/>
                      </a:lnTo>
                      <a:lnTo>
                        <a:pt x="60" y="113"/>
                      </a:lnTo>
                      <a:lnTo>
                        <a:pt x="57" y="118"/>
                      </a:lnTo>
                      <a:lnTo>
                        <a:pt x="56" y="122"/>
                      </a:lnTo>
                      <a:lnTo>
                        <a:pt x="53" y="126"/>
                      </a:lnTo>
                      <a:lnTo>
                        <a:pt x="52" y="132"/>
                      </a:lnTo>
                      <a:lnTo>
                        <a:pt x="49" y="136"/>
                      </a:lnTo>
                      <a:lnTo>
                        <a:pt x="47" y="142"/>
                      </a:lnTo>
                      <a:lnTo>
                        <a:pt x="46" y="148"/>
                      </a:lnTo>
                      <a:lnTo>
                        <a:pt x="43" y="153"/>
                      </a:lnTo>
                      <a:lnTo>
                        <a:pt x="42" y="159"/>
                      </a:lnTo>
                      <a:lnTo>
                        <a:pt x="40" y="163"/>
                      </a:lnTo>
                      <a:lnTo>
                        <a:pt x="37" y="169"/>
                      </a:lnTo>
                      <a:lnTo>
                        <a:pt x="36" y="175"/>
                      </a:lnTo>
                      <a:lnTo>
                        <a:pt x="35" y="180"/>
                      </a:lnTo>
                      <a:lnTo>
                        <a:pt x="32" y="186"/>
                      </a:lnTo>
                      <a:lnTo>
                        <a:pt x="30" y="190"/>
                      </a:lnTo>
                      <a:lnTo>
                        <a:pt x="29" y="196"/>
                      </a:lnTo>
                      <a:lnTo>
                        <a:pt x="26" y="202"/>
                      </a:lnTo>
                      <a:lnTo>
                        <a:pt x="25" y="207"/>
                      </a:lnTo>
                      <a:lnTo>
                        <a:pt x="23" y="211"/>
                      </a:lnTo>
                      <a:lnTo>
                        <a:pt x="22" y="217"/>
                      </a:lnTo>
                      <a:lnTo>
                        <a:pt x="20" y="221"/>
                      </a:lnTo>
                      <a:lnTo>
                        <a:pt x="17" y="227"/>
                      </a:lnTo>
                      <a:lnTo>
                        <a:pt x="16" y="231"/>
                      </a:lnTo>
                      <a:lnTo>
                        <a:pt x="15" y="237"/>
                      </a:lnTo>
                      <a:lnTo>
                        <a:pt x="13" y="241"/>
                      </a:lnTo>
                      <a:lnTo>
                        <a:pt x="12" y="247"/>
                      </a:lnTo>
                      <a:lnTo>
                        <a:pt x="10" y="251"/>
                      </a:lnTo>
                      <a:lnTo>
                        <a:pt x="9" y="257"/>
                      </a:lnTo>
                      <a:lnTo>
                        <a:pt x="8" y="261"/>
                      </a:lnTo>
                      <a:lnTo>
                        <a:pt x="8" y="265"/>
                      </a:lnTo>
                      <a:lnTo>
                        <a:pt x="6" y="270"/>
                      </a:lnTo>
                      <a:lnTo>
                        <a:pt x="5" y="274"/>
                      </a:lnTo>
                      <a:lnTo>
                        <a:pt x="3" y="278"/>
                      </a:lnTo>
                      <a:lnTo>
                        <a:pt x="3" y="284"/>
                      </a:lnTo>
                      <a:lnTo>
                        <a:pt x="3" y="287"/>
                      </a:lnTo>
                      <a:lnTo>
                        <a:pt x="2" y="291"/>
                      </a:lnTo>
                      <a:lnTo>
                        <a:pt x="0" y="294"/>
                      </a:lnTo>
                      <a:lnTo>
                        <a:pt x="0" y="298"/>
                      </a:lnTo>
                      <a:lnTo>
                        <a:pt x="0" y="301"/>
                      </a:lnTo>
                      <a:lnTo>
                        <a:pt x="0" y="305"/>
                      </a:lnTo>
                      <a:lnTo>
                        <a:pt x="0" y="308"/>
                      </a:lnTo>
                      <a:lnTo>
                        <a:pt x="0" y="312"/>
                      </a:lnTo>
                      <a:lnTo>
                        <a:pt x="0" y="317"/>
                      </a:lnTo>
                      <a:lnTo>
                        <a:pt x="0" y="321"/>
                      </a:lnTo>
                      <a:lnTo>
                        <a:pt x="2" y="325"/>
                      </a:lnTo>
                      <a:lnTo>
                        <a:pt x="3" y="329"/>
                      </a:lnTo>
                      <a:lnTo>
                        <a:pt x="6" y="331"/>
                      </a:lnTo>
                      <a:lnTo>
                        <a:pt x="9" y="331"/>
                      </a:lnTo>
                      <a:lnTo>
                        <a:pt x="12" y="331"/>
                      </a:lnTo>
                      <a:lnTo>
                        <a:pt x="15" y="331"/>
                      </a:lnTo>
                      <a:lnTo>
                        <a:pt x="17" y="331"/>
                      </a:lnTo>
                      <a:lnTo>
                        <a:pt x="20" y="331"/>
                      </a:lnTo>
                      <a:lnTo>
                        <a:pt x="25" y="331"/>
                      </a:lnTo>
                      <a:lnTo>
                        <a:pt x="27" y="329"/>
                      </a:lnTo>
                      <a:lnTo>
                        <a:pt x="32" y="329"/>
                      </a:lnTo>
                      <a:lnTo>
                        <a:pt x="36" y="328"/>
                      </a:lnTo>
                      <a:lnTo>
                        <a:pt x="40" y="326"/>
                      </a:lnTo>
                      <a:lnTo>
                        <a:pt x="46" y="325"/>
                      </a:lnTo>
                      <a:lnTo>
                        <a:pt x="50" y="325"/>
                      </a:lnTo>
                      <a:lnTo>
                        <a:pt x="56" y="324"/>
                      </a:lnTo>
                      <a:lnTo>
                        <a:pt x="62" y="321"/>
                      </a:lnTo>
                      <a:lnTo>
                        <a:pt x="66" y="319"/>
                      </a:lnTo>
                      <a:lnTo>
                        <a:pt x="71" y="317"/>
                      </a:lnTo>
                      <a:lnTo>
                        <a:pt x="77" y="315"/>
                      </a:lnTo>
                      <a:lnTo>
                        <a:pt x="83" y="312"/>
                      </a:lnTo>
                      <a:lnTo>
                        <a:pt x="89" y="311"/>
                      </a:lnTo>
                      <a:lnTo>
                        <a:pt x="96" y="308"/>
                      </a:lnTo>
                      <a:lnTo>
                        <a:pt x="101" y="307"/>
                      </a:lnTo>
                      <a:lnTo>
                        <a:pt x="107" y="304"/>
                      </a:lnTo>
                      <a:lnTo>
                        <a:pt x="114" y="301"/>
                      </a:lnTo>
                      <a:lnTo>
                        <a:pt x="120" y="298"/>
                      </a:lnTo>
                      <a:lnTo>
                        <a:pt x="127" y="295"/>
                      </a:lnTo>
                      <a:lnTo>
                        <a:pt x="133" y="292"/>
                      </a:lnTo>
                      <a:lnTo>
                        <a:pt x="141" y="290"/>
                      </a:lnTo>
                      <a:lnTo>
                        <a:pt x="147" y="287"/>
                      </a:lnTo>
                      <a:lnTo>
                        <a:pt x="154" y="285"/>
                      </a:lnTo>
                      <a:lnTo>
                        <a:pt x="160" y="281"/>
                      </a:lnTo>
                      <a:lnTo>
                        <a:pt x="167" y="278"/>
                      </a:lnTo>
                      <a:lnTo>
                        <a:pt x="172" y="275"/>
                      </a:lnTo>
                      <a:lnTo>
                        <a:pt x="179" y="271"/>
                      </a:lnTo>
                      <a:lnTo>
                        <a:pt x="187" y="268"/>
                      </a:lnTo>
                      <a:lnTo>
                        <a:pt x="192" y="265"/>
                      </a:lnTo>
                      <a:lnTo>
                        <a:pt x="199" y="263"/>
                      </a:lnTo>
                      <a:lnTo>
                        <a:pt x="205" y="258"/>
                      </a:lnTo>
                      <a:lnTo>
                        <a:pt x="211" y="255"/>
                      </a:lnTo>
                      <a:lnTo>
                        <a:pt x="218" y="253"/>
                      </a:lnTo>
                      <a:lnTo>
                        <a:pt x="224" y="248"/>
                      </a:lnTo>
                      <a:lnTo>
                        <a:pt x="229" y="246"/>
                      </a:lnTo>
                      <a:lnTo>
                        <a:pt x="235" y="243"/>
                      </a:lnTo>
                      <a:lnTo>
                        <a:pt x="241" y="240"/>
                      </a:lnTo>
                      <a:lnTo>
                        <a:pt x="246" y="236"/>
                      </a:lnTo>
                      <a:lnTo>
                        <a:pt x="252" y="234"/>
                      </a:lnTo>
                      <a:lnTo>
                        <a:pt x="256" y="230"/>
                      </a:lnTo>
                      <a:lnTo>
                        <a:pt x="262" y="227"/>
                      </a:lnTo>
                      <a:lnTo>
                        <a:pt x="266" y="224"/>
                      </a:lnTo>
                      <a:lnTo>
                        <a:pt x="270" y="221"/>
                      </a:lnTo>
                      <a:lnTo>
                        <a:pt x="275" y="219"/>
                      </a:lnTo>
                      <a:lnTo>
                        <a:pt x="279" y="216"/>
                      </a:lnTo>
                      <a:lnTo>
                        <a:pt x="282" y="213"/>
                      </a:lnTo>
                      <a:lnTo>
                        <a:pt x="286" y="211"/>
                      </a:lnTo>
                      <a:lnTo>
                        <a:pt x="292" y="206"/>
                      </a:lnTo>
                      <a:lnTo>
                        <a:pt x="297" y="202"/>
                      </a:lnTo>
                      <a:lnTo>
                        <a:pt x="302" y="197"/>
                      </a:lnTo>
                      <a:lnTo>
                        <a:pt x="304" y="194"/>
                      </a:lnTo>
                      <a:lnTo>
                        <a:pt x="304" y="190"/>
                      </a:lnTo>
                      <a:lnTo>
                        <a:pt x="306" y="187"/>
                      </a:lnTo>
                      <a:lnTo>
                        <a:pt x="307" y="183"/>
                      </a:lnTo>
                      <a:lnTo>
                        <a:pt x="309" y="179"/>
                      </a:lnTo>
                      <a:lnTo>
                        <a:pt x="309" y="175"/>
                      </a:lnTo>
                      <a:lnTo>
                        <a:pt x="309" y="170"/>
                      </a:lnTo>
                      <a:lnTo>
                        <a:pt x="309" y="166"/>
                      </a:lnTo>
                      <a:lnTo>
                        <a:pt x="309" y="163"/>
                      </a:lnTo>
                      <a:lnTo>
                        <a:pt x="309" y="157"/>
                      </a:lnTo>
                      <a:lnTo>
                        <a:pt x="307" y="153"/>
                      </a:lnTo>
                      <a:lnTo>
                        <a:pt x="307" y="149"/>
                      </a:lnTo>
                      <a:lnTo>
                        <a:pt x="306" y="145"/>
                      </a:lnTo>
                      <a:lnTo>
                        <a:pt x="304" y="139"/>
                      </a:lnTo>
                      <a:lnTo>
                        <a:pt x="303" y="135"/>
                      </a:lnTo>
                      <a:lnTo>
                        <a:pt x="303" y="131"/>
                      </a:lnTo>
                      <a:lnTo>
                        <a:pt x="302" y="126"/>
                      </a:lnTo>
                      <a:lnTo>
                        <a:pt x="299" y="122"/>
                      </a:lnTo>
                      <a:lnTo>
                        <a:pt x="297" y="118"/>
                      </a:lnTo>
                      <a:lnTo>
                        <a:pt x="295" y="113"/>
                      </a:lnTo>
                      <a:lnTo>
                        <a:pt x="293" y="111"/>
                      </a:lnTo>
                      <a:lnTo>
                        <a:pt x="290" y="108"/>
                      </a:lnTo>
                      <a:lnTo>
                        <a:pt x="287" y="104"/>
                      </a:lnTo>
                      <a:lnTo>
                        <a:pt x="285" y="101"/>
                      </a:lnTo>
                      <a:lnTo>
                        <a:pt x="283" y="99"/>
                      </a:lnTo>
                      <a:lnTo>
                        <a:pt x="276" y="94"/>
                      </a:lnTo>
                      <a:lnTo>
                        <a:pt x="272" y="91"/>
                      </a:lnTo>
                      <a:lnTo>
                        <a:pt x="265" y="89"/>
                      </a:lnTo>
                      <a:lnTo>
                        <a:pt x="259" y="91"/>
                      </a:lnTo>
                      <a:lnTo>
                        <a:pt x="256" y="91"/>
                      </a:lnTo>
                      <a:lnTo>
                        <a:pt x="252" y="91"/>
                      </a:lnTo>
                      <a:lnTo>
                        <a:pt x="249" y="92"/>
                      </a:lnTo>
                      <a:lnTo>
                        <a:pt x="245" y="92"/>
                      </a:lnTo>
                      <a:lnTo>
                        <a:pt x="241" y="94"/>
                      </a:lnTo>
                      <a:lnTo>
                        <a:pt x="236" y="94"/>
                      </a:lnTo>
                      <a:lnTo>
                        <a:pt x="232" y="95"/>
                      </a:lnTo>
                      <a:lnTo>
                        <a:pt x="228" y="95"/>
                      </a:lnTo>
                      <a:lnTo>
                        <a:pt x="224" y="95"/>
                      </a:lnTo>
                      <a:lnTo>
                        <a:pt x="219" y="95"/>
                      </a:lnTo>
                      <a:lnTo>
                        <a:pt x="215" y="95"/>
                      </a:lnTo>
                      <a:lnTo>
                        <a:pt x="211" y="95"/>
                      </a:lnTo>
                      <a:lnTo>
                        <a:pt x="206" y="95"/>
                      </a:lnTo>
                      <a:lnTo>
                        <a:pt x="202" y="95"/>
                      </a:lnTo>
                      <a:lnTo>
                        <a:pt x="198" y="95"/>
                      </a:lnTo>
                      <a:lnTo>
                        <a:pt x="194" y="96"/>
                      </a:lnTo>
                      <a:lnTo>
                        <a:pt x="189" y="95"/>
                      </a:lnTo>
                      <a:lnTo>
                        <a:pt x="185" y="95"/>
                      </a:lnTo>
                      <a:lnTo>
                        <a:pt x="182" y="95"/>
                      </a:lnTo>
                      <a:lnTo>
                        <a:pt x="178" y="95"/>
                      </a:lnTo>
                      <a:lnTo>
                        <a:pt x="171" y="94"/>
                      </a:lnTo>
                      <a:lnTo>
                        <a:pt x="167" y="94"/>
                      </a:lnTo>
                      <a:lnTo>
                        <a:pt x="161" y="91"/>
                      </a:lnTo>
                      <a:lnTo>
                        <a:pt x="160" y="89"/>
                      </a:lnTo>
                      <a:lnTo>
                        <a:pt x="157" y="87"/>
                      </a:lnTo>
                      <a:lnTo>
                        <a:pt x="158" y="85"/>
                      </a:lnTo>
                      <a:lnTo>
                        <a:pt x="158" y="81"/>
                      </a:lnTo>
                      <a:lnTo>
                        <a:pt x="160" y="77"/>
                      </a:lnTo>
                      <a:lnTo>
                        <a:pt x="161" y="71"/>
                      </a:lnTo>
                      <a:lnTo>
                        <a:pt x="164" y="65"/>
                      </a:lnTo>
                      <a:lnTo>
                        <a:pt x="164" y="60"/>
                      </a:lnTo>
                      <a:lnTo>
                        <a:pt x="167" y="52"/>
                      </a:lnTo>
                      <a:lnTo>
                        <a:pt x="167" y="50"/>
                      </a:lnTo>
                      <a:lnTo>
                        <a:pt x="168" y="45"/>
                      </a:lnTo>
                      <a:lnTo>
                        <a:pt x="168" y="42"/>
                      </a:lnTo>
                      <a:lnTo>
                        <a:pt x="170" y="40"/>
                      </a:lnTo>
                      <a:lnTo>
                        <a:pt x="170" y="35"/>
                      </a:lnTo>
                      <a:lnTo>
                        <a:pt x="171" y="33"/>
                      </a:lnTo>
                      <a:lnTo>
                        <a:pt x="171" y="28"/>
                      </a:lnTo>
                      <a:lnTo>
                        <a:pt x="172" y="25"/>
                      </a:lnTo>
                      <a:lnTo>
                        <a:pt x="172" y="18"/>
                      </a:lnTo>
                      <a:lnTo>
                        <a:pt x="172" y="14"/>
                      </a:lnTo>
                      <a:lnTo>
                        <a:pt x="171" y="8"/>
                      </a:lnTo>
                      <a:lnTo>
                        <a:pt x="170" y="6"/>
                      </a:lnTo>
                      <a:lnTo>
                        <a:pt x="168" y="3"/>
                      </a:lnTo>
                      <a:lnTo>
                        <a:pt x="165" y="1"/>
                      </a:lnTo>
                      <a:lnTo>
                        <a:pt x="161" y="0"/>
                      </a:lnTo>
                      <a:lnTo>
                        <a:pt x="157" y="0"/>
                      </a:lnTo>
                      <a:lnTo>
                        <a:pt x="152" y="0"/>
                      </a:lnTo>
                      <a:lnTo>
                        <a:pt x="148" y="3"/>
                      </a:lnTo>
                      <a:lnTo>
                        <a:pt x="143" y="4"/>
                      </a:lnTo>
                      <a:lnTo>
                        <a:pt x="137" y="6"/>
                      </a:lnTo>
                      <a:lnTo>
                        <a:pt x="131" y="8"/>
                      </a:lnTo>
                      <a:lnTo>
                        <a:pt x="125" y="13"/>
                      </a:lnTo>
                      <a:lnTo>
                        <a:pt x="120" y="17"/>
                      </a:lnTo>
                      <a:lnTo>
                        <a:pt x="114" y="21"/>
                      </a:lnTo>
                      <a:lnTo>
                        <a:pt x="108" y="27"/>
                      </a:lnTo>
                      <a:lnTo>
                        <a:pt x="103" y="33"/>
                      </a:lnTo>
                      <a:lnTo>
                        <a:pt x="100" y="35"/>
                      </a:lnTo>
                      <a:lnTo>
                        <a:pt x="97" y="38"/>
                      </a:lnTo>
                      <a:lnTo>
                        <a:pt x="96" y="41"/>
                      </a:lnTo>
                      <a:lnTo>
                        <a:pt x="93" y="45"/>
                      </a:lnTo>
                      <a:lnTo>
                        <a:pt x="91" y="48"/>
                      </a:lnTo>
                      <a:lnTo>
                        <a:pt x="89" y="51"/>
                      </a:lnTo>
                      <a:lnTo>
                        <a:pt x="87" y="55"/>
                      </a:lnTo>
                      <a:lnTo>
                        <a:pt x="86" y="60"/>
                      </a:lnTo>
                      <a:close/>
                    </a:path>
                  </a:pathLst>
                </a:custGeom>
                <a:solidFill>
                  <a:srgbClr val="FFAB00"/>
                </a:solidFill>
                <a:ln w="9525">
                  <a:noFill/>
                  <a:round/>
                  <a:headEnd/>
                  <a:tailEnd/>
                </a:ln>
              </p:spPr>
              <p:txBody>
                <a:bodyPr/>
                <a:lstStyle/>
                <a:p>
                  <a:pPr eaLnBrk="0" hangingPunct="0"/>
                  <a:endParaRPr lang="en-US"/>
                </a:p>
              </p:txBody>
            </p:sp>
            <p:sp>
              <p:nvSpPr>
                <p:cNvPr id="48145" name="Freeform 58"/>
                <p:cNvSpPr>
                  <a:spLocks/>
                </p:cNvSpPr>
                <p:nvPr/>
              </p:nvSpPr>
              <p:spPr bwMode="auto">
                <a:xfrm>
                  <a:off x="351" y="1085"/>
                  <a:ext cx="411" cy="380"/>
                </a:xfrm>
                <a:custGeom>
                  <a:avLst/>
                  <a:gdLst>
                    <a:gd name="T0" fmla="*/ 21 w 411"/>
                    <a:gd name="T1" fmla="*/ 318 h 380"/>
                    <a:gd name="T2" fmla="*/ 332 w 411"/>
                    <a:gd name="T3" fmla="*/ 291 h 380"/>
                    <a:gd name="T4" fmla="*/ 338 w 411"/>
                    <a:gd name="T5" fmla="*/ 285 h 380"/>
                    <a:gd name="T6" fmla="*/ 351 w 411"/>
                    <a:gd name="T7" fmla="*/ 277 h 380"/>
                    <a:gd name="T8" fmla="*/ 361 w 411"/>
                    <a:gd name="T9" fmla="*/ 268 h 380"/>
                    <a:gd name="T10" fmla="*/ 374 w 411"/>
                    <a:gd name="T11" fmla="*/ 260 h 380"/>
                    <a:gd name="T12" fmla="*/ 384 w 411"/>
                    <a:gd name="T13" fmla="*/ 248 h 380"/>
                    <a:gd name="T14" fmla="*/ 394 w 411"/>
                    <a:gd name="T15" fmla="*/ 238 h 380"/>
                    <a:gd name="T16" fmla="*/ 405 w 411"/>
                    <a:gd name="T17" fmla="*/ 227 h 380"/>
                    <a:gd name="T18" fmla="*/ 411 w 411"/>
                    <a:gd name="T19" fmla="*/ 214 h 380"/>
                    <a:gd name="T20" fmla="*/ 401 w 411"/>
                    <a:gd name="T21" fmla="*/ 203 h 380"/>
                    <a:gd name="T22" fmla="*/ 388 w 411"/>
                    <a:gd name="T23" fmla="*/ 196 h 380"/>
                    <a:gd name="T24" fmla="*/ 371 w 411"/>
                    <a:gd name="T25" fmla="*/ 189 h 380"/>
                    <a:gd name="T26" fmla="*/ 352 w 411"/>
                    <a:gd name="T27" fmla="*/ 181 h 380"/>
                    <a:gd name="T28" fmla="*/ 334 w 411"/>
                    <a:gd name="T29" fmla="*/ 174 h 380"/>
                    <a:gd name="T30" fmla="*/ 315 w 411"/>
                    <a:gd name="T31" fmla="*/ 169 h 380"/>
                    <a:gd name="T32" fmla="*/ 298 w 411"/>
                    <a:gd name="T33" fmla="*/ 163 h 380"/>
                    <a:gd name="T34" fmla="*/ 286 w 411"/>
                    <a:gd name="T35" fmla="*/ 159 h 380"/>
                    <a:gd name="T36" fmla="*/ 276 w 411"/>
                    <a:gd name="T37" fmla="*/ 156 h 380"/>
                    <a:gd name="T38" fmla="*/ 254 w 411"/>
                    <a:gd name="T39" fmla="*/ 98 h 380"/>
                    <a:gd name="T40" fmla="*/ 254 w 411"/>
                    <a:gd name="T41" fmla="*/ 86 h 380"/>
                    <a:gd name="T42" fmla="*/ 253 w 411"/>
                    <a:gd name="T43" fmla="*/ 74 h 380"/>
                    <a:gd name="T44" fmla="*/ 251 w 411"/>
                    <a:gd name="T45" fmla="*/ 62 h 380"/>
                    <a:gd name="T46" fmla="*/ 243 w 411"/>
                    <a:gd name="T47" fmla="*/ 57 h 380"/>
                    <a:gd name="T48" fmla="*/ 233 w 411"/>
                    <a:gd name="T49" fmla="*/ 62 h 380"/>
                    <a:gd name="T50" fmla="*/ 220 w 411"/>
                    <a:gd name="T51" fmla="*/ 69 h 380"/>
                    <a:gd name="T52" fmla="*/ 207 w 411"/>
                    <a:gd name="T53" fmla="*/ 76 h 380"/>
                    <a:gd name="T54" fmla="*/ 195 w 411"/>
                    <a:gd name="T55" fmla="*/ 85 h 380"/>
                    <a:gd name="T56" fmla="*/ 190 w 411"/>
                    <a:gd name="T57" fmla="*/ 82 h 380"/>
                    <a:gd name="T58" fmla="*/ 180 w 411"/>
                    <a:gd name="T59" fmla="*/ 66 h 380"/>
                    <a:gd name="T60" fmla="*/ 172 w 411"/>
                    <a:gd name="T61" fmla="*/ 55 h 380"/>
                    <a:gd name="T62" fmla="*/ 162 w 411"/>
                    <a:gd name="T63" fmla="*/ 42 h 380"/>
                    <a:gd name="T64" fmla="*/ 151 w 411"/>
                    <a:gd name="T65" fmla="*/ 30 h 380"/>
                    <a:gd name="T66" fmla="*/ 141 w 411"/>
                    <a:gd name="T67" fmla="*/ 18 h 380"/>
                    <a:gd name="T68" fmla="*/ 131 w 411"/>
                    <a:gd name="T69" fmla="*/ 10 h 380"/>
                    <a:gd name="T70" fmla="*/ 115 w 411"/>
                    <a:gd name="T71" fmla="*/ 0 h 380"/>
                    <a:gd name="T72" fmla="*/ 107 w 411"/>
                    <a:gd name="T73" fmla="*/ 10 h 380"/>
                    <a:gd name="T74" fmla="*/ 102 w 411"/>
                    <a:gd name="T75" fmla="*/ 20 h 380"/>
                    <a:gd name="T76" fmla="*/ 97 w 411"/>
                    <a:gd name="T77" fmla="*/ 34 h 380"/>
                    <a:gd name="T78" fmla="*/ 92 w 411"/>
                    <a:gd name="T79" fmla="*/ 49 h 380"/>
                    <a:gd name="T80" fmla="*/ 87 w 411"/>
                    <a:gd name="T81" fmla="*/ 65 h 380"/>
                    <a:gd name="T82" fmla="*/ 82 w 411"/>
                    <a:gd name="T83" fmla="*/ 79 h 380"/>
                    <a:gd name="T84" fmla="*/ 78 w 411"/>
                    <a:gd name="T85" fmla="*/ 93 h 380"/>
                    <a:gd name="T86" fmla="*/ 74 w 411"/>
                    <a:gd name="T87" fmla="*/ 105 h 380"/>
                    <a:gd name="T88" fmla="*/ 72 w 411"/>
                    <a:gd name="T89" fmla="*/ 115 h 380"/>
                    <a:gd name="T90" fmla="*/ 70 w 411"/>
                    <a:gd name="T91" fmla="*/ 119 h 380"/>
                    <a:gd name="T92" fmla="*/ 58 w 411"/>
                    <a:gd name="T93" fmla="*/ 119 h 380"/>
                    <a:gd name="T94" fmla="*/ 48 w 411"/>
                    <a:gd name="T95" fmla="*/ 119 h 380"/>
                    <a:gd name="T96" fmla="*/ 38 w 411"/>
                    <a:gd name="T97" fmla="*/ 120 h 380"/>
                    <a:gd name="T98" fmla="*/ 28 w 411"/>
                    <a:gd name="T99" fmla="*/ 120 h 380"/>
                    <a:gd name="T100" fmla="*/ 17 w 411"/>
                    <a:gd name="T101" fmla="*/ 122 h 380"/>
                    <a:gd name="T102" fmla="*/ 1 w 411"/>
                    <a:gd name="T103" fmla="*/ 126 h 380"/>
                    <a:gd name="T104" fmla="*/ 1 w 411"/>
                    <a:gd name="T105" fmla="*/ 132 h 380"/>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w 411"/>
                    <a:gd name="T160" fmla="*/ 0 h 380"/>
                    <a:gd name="T161" fmla="*/ 411 w 411"/>
                    <a:gd name="T162" fmla="*/ 380 h 380"/>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T159" t="T160" r="T161" b="T162"/>
                  <a:pathLst>
                    <a:path w="411" h="380">
                      <a:moveTo>
                        <a:pt x="1" y="132"/>
                      </a:moveTo>
                      <a:lnTo>
                        <a:pt x="82" y="225"/>
                      </a:lnTo>
                      <a:lnTo>
                        <a:pt x="21" y="318"/>
                      </a:lnTo>
                      <a:lnTo>
                        <a:pt x="165" y="281"/>
                      </a:lnTo>
                      <a:lnTo>
                        <a:pt x="315" y="380"/>
                      </a:lnTo>
                      <a:lnTo>
                        <a:pt x="332" y="291"/>
                      </a:lnTo>
                      <a:lnTo>
                        <a:pt x="332" y="289"/>
                      </a:lnTo>
                      <a:lnTo>
                        <a:pt x="335" y="288"/>
                      </a:lnTo>
                      <a:lnTo>
                        <a:pt x="338" y="285"/>
                      </a:lnTo>
                      <a:lnTo>
                        <a:pt x="345" y="281"/>
                      </a:lnTo>
                      <a:lnTo>
                        <a:pt x="348" y="278"/>
                      </a:lnTo>
                      <a:lnTo>
                        <a:pt x="351" y="277"/>
                      </a:lnTo>
                      <a:lnTo>
                        <a:pt x="354" y="274"/>
                      </a:lnTo>
                      <a:lnTo>
                        <a:pt x="358" y="271"/>
                      </a:lnTo>
                      <a:lnTo>
                        <a:pt x="361" y="268"/>
                      </a:lnTo>
                      <a:lnTo>
                        <a:pt x="365" y="265"/>
                      </a:lnTo>
                      <a:lnTo>
                        <a:pt x="369" y="261"/>
                      </a:lnTo>
                      <a:lnTo>
                        <a:pt x="374" y="260"/>
                      </a:lnTo>
                      <a:lnTo>
                        <a:pt x="376" y="255"/>
                      </a:lnTo>
                      <a:lnTo>
                        <a:pt x="379" y="252"/>
                      </a:lnTo>
                      <a:lnTo>
                        <a:pt x="384" y="248"/>
                      </a:lnTo>
                      <a:lnTo>
                        <a:pt x="388" y="245"/>
                      </a:lnTo>
                      <a:lnTo>
                        <a:pt x="391" y="241"/>
                      </a:lnTo>
                      <a:lnTo>
                        <a:pt x="394" y="238"/>
                      </a:lnTo>
                      <a:lnTo>
                        <a:pt x="398" y="235"/>
                      </a:lnTo>
                      <a:lnTo>
                        <a:pt x="401" y="233"/>
                      </a:lnTo>
                      <a:lnTo>
                        <a:pt x="405" y="227"/>
                      </a:lnTo>
                      <a:lnTo>
                        <a:pt x="409" y="221"/>
                      </a:lnTo>
                      <a:lnTo>
                        <a:pt x="411" y="217"/>
                      </a:lnTo>
                      <a:lnTo>
                        <a:pt x="411" y="214"/>
                      </a:lnTo>
                      <a:lnTo>
                        <a:pt x="408" y="208"/>
                      </a:lnTo>
                      <a:lnTo>
                        <a:pt x="403" y="204"/>
                      </a:lnTo>
                      <a:lnTo>
                        <a:pt x="401" y="203"/>
                      </a:lnTo>
                      <a:lnTo>
                        <a:pt x="396" y="200"/>
                      </a:lnTo>
                      <a:lnTo>
                        <a:pt x="392" y="198"/>
                      </a:lnTo>
                      <a:lnTo>
                        <a:pt x="388" y="196"/>
                      </a:lnTo>
                      <a:lnTo>
                        <a:pt x="382" y="193"/>
                      </a:lnTo>
                      <a:lnTo>
                        <a:pt x="376" y="190"/>
                      </a:lnTo>
                      <a:lnTo>
                        <a:pt x="371" y="189"/>
                      </a:lnTo>
                      <a:lnTo>
                        <a:pt x="365" y="187"/>
                      </a:lnTo>
                      <a:lnTo>
                        <a:pt x="358" y="184"/>
                      </a:lnTo>
                      <a:lnTo>
                        <a:pt x="352" y="181"/>
                      </a:lnTo>
                      <a:lnTo>
                        <a:pt x="347" y="179"/>
                      </a:lnTo>
                      <a:lnTo>
                        <a:pt x="341" y="177"/>
                      </a:lnTo>
                      <a:lnTo>
                        <a:pt x="334" y="174"/>
                      </a:lnTo>
                      <a:lnTo>
                        <a:pt x="328" y="173"/>
                      </a:lnTo>
                      <a:lnTo>
                        <a:pt x="321" y="170"/>
                      </a:lnTo>
                      <a:lnTo>
                        <a:pt x="315" y="169"/>
                      </a:lnTo>
                      <a:lnTo>
                        <a:pt x="310" y="166"/>
                      </a:lnTo>
                      <a:lnTo>
                        <a:pt x="304" y="164"/>
                      </a:lnTo>
                      <a:lnTo>
                        <a:pt x="298" y="163"/>
                      </a:lnTo>
                      <a:lnTo>
                        <a:pt x="294" y="162"/>
                      </a:lnTo>
                      <a:lnTo>
                        <a:pt x="290" y="160"/>
                      </a:lnTo>
                      <a:lnTo>
                        <a:pt x="286" y="159"/>
                      </a:lnTo>
                      <a:lnTo>
                        <a:pt x="283" y="157"/>
                      </a:lnTo>
                      <a:lnTo>
                        <a:pt x="280" y="157"/>
                      </a:lnTo>
                      <a:lnTo>
                        <a:pt x="276" y="156"/>
                      </a:lnTo>
                      <a:lnTo>
                        <a:pt x="274" y="156"/>
                      </a:lnTo>
                      <a:lnTo>
                        <a:pt x="254" y="101"/>
                      </a:lnTo>
                      <a:lnTo>
                        <a:pt x="254" y="98"/>
                      </a:lnTo>
                      <a:lnTo>
                        <a:pt x="254" y="93"/>
                      </a:lnTo>
                      <a:lnTo>
                        <a:pt x="254" y="89"/>
                      </a:lnTo>
                      <a:lnTo>
                        <a:pt x="254" y="86"/>
                      </a:lnTo>
                      <a:lnTo>
                        <a:pt x="254" y="82"/>
                      </a:lnTo>
                      <a:lnTo>
                        <a:pt x="254" y="78"/>
                      </a:lnTo>
                      <a:lnTo>
                        <a:pt x="253" y="74"/>
                      </a:lnTo>
                      <a:lnTo>
                        <a:pt x="253" y="69"/>
                      </a:lnTo>
                      <a:lnTo>
                        <a:pt x="253" y="65"/>
                      </a:lnTo>
                      <a:lnTo>
                        <a:pt x="251" y="62"/>
                      </a:lnTo>
                      <a:lnTo>
                        <a:pt x="249" y="58"/>
                      </a:lnTo>
                      <a:lnTo>
                        <a:pt x="246" y="57"/>
                      </a:lnTo>
                      <a:lnTo>
                        <a:pt x="243" y="57"/>
                      </a:lnTo>
                      <a:lnTo>
                        <a:pt x="240" y="58"/>
                      </a:lnTo>
                      <a:lnTo>
                        <a:pt x="236" y="59"/>
                      </a:lnTo>
                      <a:lnTo>
                        <a:pt x="233" y="62"/>
                      </a:lnTo>
                      <a:lnTo>
                        <a:pt x="229" y="64"/>
                      </a:lnTo>
                      <a:lnTo>
                        <a:pt x="224" y="66"/>
                      </a:lnTo>
                      <a:lnTo>
                        <a:pt x="220" y="69"/>
                      </a:lnTo>
                      <a:lnTo>
                        <a:pt x="216" y="72"/>
                      </a:lnTo>
                      <a:lnTo>
                        <a:pt x="212" y="74"/>
                      </a:lnTo>
                      <a:lnTo>
                        <a:pt x="207" y="76"/>
                      </a:lnTo>
                      <a:lnTo>
                        <a:pt x="203" y="79"/>
                      </a:lnTo>
                      <a:lnTo>
                        <a:pt x="200" y="82"/>
                      </a:lnTo>
                      <a:lnTo>
                        <a:pt x="195" y="85"/>
                      </a:lnTo>
                      <a:lnTo>
                        <a:pt x="195" y="86"/>
                      </a:lnTo>
                      <a:lnTo>
                        <a:pt x="193" y="85"/>
                      </a:lnTo>
                      <a:lnTo>
                        <a:pt x="190" y="82"/>
                      </a:lnTo>
                      <a:lnTo>
                        <a:pt x="187" y="76"/>
                      </a:lnTo>
                      <a:lnTo>
                        <a:pt x="183" y="71"/>
                      </a:lnTo>
                      <a:lnTo>
                        <a:pt x="180" y="66"/>
                      </a:lnTo>
                      <a:lnTo>
                        <a:pt x="178" y="62"/>
                      </a:lnTo>
                      <a:lnTo>
                        <a:pt x="173" y="59"/>
                      </a:lnTo>
                      <a:lnTo>
                        <a:pt x="172" y="55"/>
                      </a:lnTo>
                      <a:lnTo>
                        <a:pt x="168" y="51"/>
                      </a:lnTo>
                      <a:lnTo>
                        <a:pt x="165" y="47"/>
                      </a:lnTo>
                      <a:lnTo>
                        <a:pt x="162" y="42"/>
                      </a:lnTo>
                      <a:lnTo>
                        <a:pt x="159" y="38"/>
                      </a:lnTo>
                      <a:lnTo>
                        <a:pt x="155" y="34"/>
                      </a:lnTo>
                      <a:lnTo>
                        <a:pt x="151" y="30"/>
                      </a:lnTo>
                      <a:lnTo>
                        <a:pt x="148" y="25"/>
                      </a:lnTo>
                      <a:lnTo>
                        <a:pt x="145" y="22"/>
                      </a:lnTo>
                      <a:lnTo>
                        <a:pt x="141" y="18"/>
                      </a:lnTo>
                      <a:lnTo>
                        <a:pt x="138" y="14"/>
                      </a:lnTo>
                      <a:lnTo>
                        <a:pt x="133" y="11"/>
                      </a:lnTo>
                      <a:lnTo>
                        <a:pt x="131" y="10"/>
                      </a:lnTo>
                      <a:lnTo>
                        <a:pt x="125" y="4"/>
                      </a:lnTo>
                      <a:lnTo>
                        <a:pt x="119" y="1"/>
                      </a:lnTo>
                      <a:lnTo>
                        <a:pt x="115" y="0"/>
                      </a:lnTo>
                      <a:lnTo>
                        <a:pt x="114" y="1"/>
                      </a:lnTo>
                      <a:lnTo>
                        <a:pt x="111" y="5"/>
                      </a:lnTo>
                      <a:lnTo>
                        <a:pt x="107" y="10"/>
                      </a:lnTo>
                      <a:lnTo>
                        <a:pt x="105" y="13"/>
                      </a:lnTo>
                      <a:lnTo>
                        <a:pt x="104" y="17"/>
                      </a:lnTo>
                      <a:lnTo>
                        <a:pt x="102" y="20"/>
                      </a:lnTo>
                      <a:lnTo>
                        <a:pt x="101" y="25"/>
                      </a:lnTo>
                      <a:lnTo>
                        <a:pt x="99" y="28"/>
                      </a:lnTo>
                      <a:lnTo>
                        <a:pt x="97" y="34"/>
                      </a:lnTo>
                      <a:lnTo>
                        <a:pt x="95" y="38"/>
                      </a:lnTo>
                      <a:lnTo>
                        <a:pt x="94" y="44"/>
                      </a:lnTo>
                      <a:lnTo>
                        <a:pt x="92" y="49"/>
                      </a:lnTo>
                      <a:lnTo>
                        <a:pt x="91" y="54"/>
                      </a:lnTo>
                      <a:lnTo>
                        <a:pt x="88" y="59"/>
                      </a:lnTo>
                      <a:lnTo>
                        <a:pt x="87" y="65"/>
                      </a:lnTo>
                      <a:lnTo>
                        <a:pt x="85" y="69"/>
                      </a:lnTo>
                      <a:lnTo>
                        <a:pt x="84" y="75"/>
                      </a:lnTo>
                      <a:lnTo>
                        <a:pt x="82" y="79"/>
                      </a:lnTo>
                      <a:lnTo>
                        <a:pt x="81" y="85"/>
                      </a:lnTo>
                      <a:lnTo>
                        <a:pt x="78" y="89"/>
                      </a:lnTo>
                      <a:lnTo>
                        <a:pt x="78" y="93"/>
                      </a:lnTo>
                      <a:lnTo>
                        <a:pt x="77" y="98"/>
                      </a:lnTo>
                      <a:lnTo>
                        <a:pt x="75" y="102"/>
                      </a:lnTo>
                      <a:lnTo>
                        <a:pt x="74" y="105"/>
                      </a:lnTo>
                      <a:lnTo>
                        <a:pt x="74" y="109"/>
                      </a:lnTo>
                      <a:lnTo>
                        <a:pt x="72" y="112"/>
                      </a:lnTo>
                      <a:lnTo>
                        <a:pt x="72" y="115"/>
                      </a:lnTo>
                      <a:lnTo>
                        <a:pt x="71" y="118"/>
                      </a:lnTo>
                      <a:lnTo>
                        <a:pt x="71" y="119"/>
                      </a:lnTo>
                      <a:lnTo>
                        <a:pt x="70" y="119"/>
                      </a:lnTo>
                      <a:lnTo>
                        <a:pt x="68" y="119"/>
                      </a:lnTo>
                      <a:lnTo>
                        <a:pt x="64" y="119"/>
                      </a:lnTo>
                      <a:lnTo>
                        <a:pt x="58" y="119"/>
                      </a:lnTo>
                      <a:lnTo>
                        <a:pt x="55" y="119"/>
                      </a:lnTo>
                      <a:lnTo>
                        <a:pt x="51" y="119"/>
                      </a:lnTo>
                      <a:lnTo>
                        <a:pt x="48" y="119"/>
                      </a:lnTo>
                      <a:lnTo>
                        <a:pt x="45" y="119"/>
                      </a:lnTo>
                      <a:lnTo>
                        <a:pt x="41" y="119"/>
                      </a:lnTo>
                      <a:lnTo>
                        <a:pt x="38" y="120"/>
                      </a:lnTo>
                      <a:lnTo>
                        <a:pt x="34" y="120"/>
                      </a:lnTo>
                      <a:lnTo>
                        <a:pt x="31" y="120"/>
                      </a:lnTo>
                      <a:lnTo>
                        <a:pt x="28" y="120"/>
                      </a:lnTo>
                      <a:lnTo>
                        <a:pt x="24" y="120"/>
                      </a:lnTo>
                      <a:lnTo>
                        <a:pt x="20" y="122"/>
                      </a:lnTo>
                      <a:lnTo>
                        <a:pt x="17" y="122"/>
                      </a:lnTo>
                      <a:lnTo>
                        <a:pt x="11" y="123"/>
                      </a:lnTo>
                      <a:lnTo>
                        <a:pt x="7" y="125"/>
                      </a:lnTo>
                      <a:lnTo>
                        <a:pt x="1" y="126"/>
                      </a:lnTo>
                      <a:lnTo>
                        <a:pt x="0" y="128"/>
                      </a:lnTo>
                      <a:lnTo>
                        <a:pt x="0" y="129"/>
                      </a:lnTo>
                      <a:lnTo>
                        <a:pt x="1" y="132"/>
                      </a:lnTo>
                      <a:close/>
                    </a:path>
                  </a:pathLst>
                </a:custGeom>
                <a:solidFill>
                  <a:srgbClr val="FFFFFF"/>
                </a:solidFill>
                <a:ln w="9525">
                  <a:noFill/>
                  <a:round/>
                  <a:headEnd/>
                  <a:tailEnd/>
                </a:ln>
              </p:spPr>
              <p:txBody>
                <a:bodyPr/>
                <a:lstStyle/>
                <a:p>
                  <a:pPr eaLnBrk="0" hangingPunct="0"/>
                  <a:endParaRPr lang="en-US"/>
                </a:p>
              </p:txBody>
            </p:sp>
            <p:sp>
              <p:nvSpPr>
                <p:cNvPr id="48146" name="Freeform 59"/>
                <p:cNvSpPr>
                  <a:spLocks/>
                </p:cNvSpPr>
                <p:nvPr/>
              </p:nvSpPr>
              <p:spPr bwMode="auto">
                <a:xfrm>
                  <a:off x="398" y="1156"/>
                  <a:ext cx="354" cy="338"/>
                </a:xfrm>
                <a:custGeom>
                  <a:avLst/>
                  <a:gdLst>
                    <a:gd name="T0" fmla="*/ 158 w 354"/>
                    <a:gd name="T1" fmla="*/ 59 h 338"/>
                    <a:gd name="T2" fmla="*/ 176 w 354"/>
                    <a:gd name="T3" fmla="*/ 44 h 338"/>
                    <a:gd name="T4" fmla="*/ 199 w 354"/>
                    <a:gd name="T5" fmla="*/ 27 h 338"/>
                    <a:gd name="T6" fmla="*/ 221 w 354"/>
                    <a:gd name="T7" fmla="*/ 11 h 338"/>
                    <a:gd name="T8" fmla="*/ 239 w 354"/>
                    <a:gd name="T9" fmla="*/ 3 h 338"/>
                    <a:gd name="T10" fmla="*/ 253 w 354"/>
                    <a:gd name="T11" fmla="*/ 8 h 338"/>
                    <a:gd name="T12" fmla="*/ 256 w 354"/>
                    <a:gd name="T13" fmla="*/ 25 h 338"/>
                    <a:gd name="T14" fmla="*/ 254 w 354"/>
                    <a:gd name="T15" fmla="*/ 48 h 338"/>
                    <a:gd name="T16" fmla="*/ 253 w 354"/>
                    <a:gd name="T17" fmla="*/ 69 h 338"/>
                    <a:gd name="T18" fmla="*/ 250 w 354"/>
                    <a:gd name="T19" fmla="*/ 91 h 338"/>
                    <a:gd name="T20" fmla="*/ 253 w 354"/>
                    <a:gd name="T21" fmla="*/ 101 h 338"/>
                    <a:gd name="T22" fmla="*/ 267 w 354"/>
                    <a:gd name="T23" fmla="*/ 103 h 338"/>
                    <a:gd name="T24" fmla="*/ 288 w 354"/>
                    <a:gd name="T25" fmla="*/ 109 h 338"/>
                    <a:gd name="T26" fmla="*/ 312 w 354"/>
                    <a:gd name="T27" fmla="*/ 116 h 338"/>
                    <a:gd name="T28" fmla="*/ 334 w 354"/>
                    <a:gd name="T29" fmla="*/ 125 h 338"/>
                    <a:gd name="T30" fmla="*/ 351 w 354"/>
                    <a:gd name="T31" fmla="*/ 136 h 338"/>
                    <a:gd name="T32" fmla="*/ 339 w 354"/>
                    <a:gd name="T33" fmla="*/ 157 h 338"/>
                    <a:gd name="T34" fmla="*/ 318 w 354"/>
                    <a:gd name="T35" fmla="*/ 170 h 338"/>
                    <a:gd name="T36" fmla="*/ 294 w 354"/>
                    <a:gd name="T37" fmla="*/ 183 h 338"/>
                    <a:gd name="T38" fmla="*/ 271 w 354"/>
                    <a:gd name="T39" fmla="*/ 193 h 338"/>
                    <a:gd name="T40" fmla="*/ 256 w 354"/>
                    <a:gd name="T41" fmla="*/ 200 h 338"/>
                    <a:gd name="T42" fmla="*/ 251 w 354"/>
                    <a:gd name="T43" fmla="*/ 210 h 338"/>
                    <a:gd name="T44" fmla="*/ 251 w 354"/>
                    <a:gd name="T45" fmla="*/ 233 h 338"/>
                    <a:gd name="T46" fmla="*/ 251 w 354"/>
                    <a:gd name="T47" fmla="*/ 261 h 338"/>
                    <a:gd name="T48" fmla="*/ 250 w 354"/>
                    <a:gd name="T49" fmla="*/ 292 h 338"/>
                    <a:gd name="T50" fmla="*/ 247 w 354"/>
                    <a:gd name="T51" fmla="*/ 319 h 338"/>
                    <a:gd name="T52" fmla="*/ 241 w 354"/>
                    <a:gd name="T53" fmla="*/ 338 h 338"/>
                    <a:gd name="T54" fmla="*/ 227 w 354"/>
                    <a:gd name="T55" fmla="*/ 333 h 338"/>
                    <a:gd name="T56" fmla="*/ 203 w 354"/>
                    <a:gd name="T57" fmla="*/ 318 h 338"/>
                    <a:gd name="T58" fmla="*/ 176 w 354"/>
                    <a:gd name="T59" fmla="*/ 296 h 338"/>
                    <a:gd name="T60" fmla="*/ 148 w 354"/>
                    <a:gd name="T61" fmla="*/ 274 h 338"/>
                    <a:gd name="T62" fmla="*/ 125 w 354"/>
                    <a:gd name="T63" fmla="*/ 255 h 338"/>
                    <a:gd name="T64" fmla="*/ 111 w 354"/>
                    <a:gd name="T65" fmla="*/ 244 h 338"/>
                    <a:gd name="T66" fmla="*/ 91 w 354"/>
                    <a:gd name="T67" fmla="*/ 251 h 338"/>
                    <a:gd name="T68" fmla="*/ 68 w 354"/>
                    <a:gd name="T69" fmla="*/ 260 h 338"/>
                    <a:gd name="T70" fmla="*/ 44 w 354"/>
                    <a:gd name="T71" fmla="*/ 268 h 338"/>
                    <a:gd name="T72" fmla="*/ 21 w 354"/>
                    <a:gd name="T73" fmla="*/ 274 h 338"/>
                    <a:gd name="T74" fmla="*/ 3 w 354"/>
                    <a:gd name="T75" fmla="*/ 274 h 338"/>
                    <a:gd name="T76" fmla="*/ 3 w 354"/>
                    <a:gd name="T77" fmla="*/ 261 h 338"/>
                    <a:gd name="T78" fmla="*/ 17 w 354"/>
                    <a:gd name="T79" fmla="*/ 237 h 338"/>
                    <a:gd name="T80" fmla="*/ 41 w 354"/>
                    <a:gd name="T81" fmla="*/ 207 h 338"/>
                    <a:gd name="T82" fmla="*/ 67 w 354"/>
                    <a:gd name="T83" fmla="*/ 174 h 338"/>
                    <a:gd name="T84" fmla="*/ 92 w 354"/>
                    <a:gd name="T85" fmla="*/ 149 h 338"/>
                    <a:gd name="T86" fmla="*/ 109 w 354"/>
                    <a:gd name="T87" fmla="*/ 130 h 338"/>
                    <a:gd name="T88" fmla="*/ 104 w 354"/>
                    <a:gd name="T89" fmla="*/ 122 h 338"/>
                    <a:gd name="T90" fmla="*/ 81 w 354"/>
                    <a:gd name="T91" fmla="*/ 99 h 338"/>
                    <a:gd name="T92" fmla="*/ 64 w 354"/>
                    <a:gd name="T93" fmla="*/ 74 h 338"/>
                    <a:gd name="T94" fmla="*/ 67 w 354"/>
                    <a:gd name="T95" fmla="*/ 58 h 338"/>
                    <a:gd name="T96" fmla="*/ 85 w 354"/>
                    <a:gd name="T97" fmla="*/ 58 h 338"/>
                    <a:gd name="T98" fmla="*/ 105 w 354"/>
                    <a:gd name="T99" fmla="*/ 61 h 338"/>
                    <a:gd name="T100" fmla="*/ 123 w 354"/>
                    <a:gd name="T101" fmla="*/ 65 h 338"/>
                    <a:gd name="T102" fmla="*/ 143 w 354"/>
                    <a:gd name="T103" fmla="*/ 71 h 338"/>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w 354"/>
                    <a:gd name="T157" fmla="*/ 0 h 338"/>
                    <a:gd name="T158" fmla="*/ 354 w 354"/>
                    <a:gd name="T159" fmla="*/ 338 h 338"/>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T156" t="T157" r="T158" b="T159"/>
                  <a:pathLst>
                    <a:path w="354" h="338">
                      <a:moveTo>
                        <a:pt x="145" y="71"/>
                      </a:moveTo>
                      <a:lnTo>
                        <a:pt x="145" y="71"/>
                      </a:lnTo>
                      <a:lnTo>
                        <a:pt x="148" y="68"/>
                      </a:lnTo>
                      <a:lnTo>
                        <a:pt x="152" y="64"/>
                      </a:lnTo>
                      <a:lnTo>
                        <a:pt x="158" y="59"/>
                      </a:lnTo>
                      <a:lnTo>
                        <a:pt x="162" y="57"/>
                      </a:lnTo>
                      <a:lnTo>
                        <a:pt x="165" y="52"/>
                      </a:lnTo>
                      <a:lnTo>
                        <a:pt x="169" y="49"/>
                      </a:lnTo>
                      <a:lnTo>
                        <a:pt x="173" y="48"/>
                      </a:lnTo>
                      <a:lnTo>
                        <a:pt x="176" y="44"/>
                      </a:lnTo>
                      <a:lnTo>
                        <a:pt x="182" y="41"/>
                      </a:lnTo>
                      <a:lnTo>
                        <a:pt x="186" y="37"/>
                      </a:lnTo>
                      <a:lnTo>
                        <a:pt x="190" y="34"/>
                      </a:lnTo>
                      <a:lnTo>
                        <a:pt x="194" y="30"/>
                      </a:lnTo>
                      <a:lnTo>
                        <a:pt x="199" y="27"/>
                      </a:lnTo>
                      <a:lnTo>
                        <a:pt x="203" y="24"/>
                      </a:lnTo>
                      <a:lnTo>
                        <a:pt x="209" y="20"/>
                      </a:lnTo>
                      <a:lnTo>
                        <a:pt x="213" y="17"/>
                      </a:lnTo>
                      <a:lnTo>
                        <a:pt x="217" y="14"/>
                      </a:lnTo>
                      <a:lnTo>
                        <a:pt x="221" y="11"/>
                      </a:lnTo>
                      <a:lnTo>
                        <a:pt x="226" y="10"/>
                      </a:lnTo>
                      <a:lnTo>
                        <a:pt x="229" y="7"/>
                      </a:lnTo>
                      <a:lnTo>
                        <a:pt x="233" y="5"/>
                      </a:lnTo>
                      <a:lnTo>
                        <a:pt x="236" y="3"/>
                      </a:lnTo>
                      <a:lnTo>
                        <a:pt x="239" y="3"/>
                      </a:lnTo>
                      <a:lnTo>
                        <a:pt x="244" y="0"/>
                      </a:lnTo>
                      <a:lnTo>
                        <a:pt x="248" y="1"/>
                      </a:lnTo>
                      <a:lnTo>
                        <a:pt x="251" y="3"/>
                      </a:lnTo>
                      <a:lnTo>
                        <a:pt x="253" y="7"/>
                      </a:lnTo>
                      <a:lnTo>
                        <a:pt x="253" y="8"/>
                      </a:lnTo>
                      <a:lnTo>
                        <a:pt x="254" y="11"/>
                      </a:lnTo>
                      <a:lnTo>
                        <a:pt x="254" y="14"/>
                      </a:lnTo>
                      <a:lnTo>
                        <a:pt x="256" y="18"/>
                      </a:lnTo>
                      <a:lnTo>
                        <a:pt x="256" y="21"/>
                      </a:lnTo>
                      <a:lnTo>
                        <a:pt x="256" y="25"/>
                      </a:lnTo>
                      <a:lnTo>
                        <a:pt x="256" y="30"/>
                      </a:lnTo>
                      <a:lnTo>
                        <a:pt x="256" y="34"/>
                      </a:lnTo>
                      <a:lnTo>
                        <a:pt x="256" y="38"/>
                      </a:lnTo>
                      <a:lnTo>
                        <a:pt x="256" y="42"/>
                      </a:lnTo>
                      <a:lnTo>
                        <a:pt x="254" y="48"/>
                      </a:lnTo>
                      <a:lnTo>
                        <a:pt x="254" y="52"/>
                      </a:lnTo>
                      <a:lnTo>
                        <a:pt x="254" y="57"/>
                      </a:lnTo>
                      <a:lnTo>
                        <a:pt x="253" y="61"/>
                      </a:lnTo>
                      <a:lnTo>
                        <a:pt x="253" y="65"/>
                      </a:lnTo>
                      <a:lnTo>
                        <a:pt x="253" y="69"/>
                      </a:lnTo>
                      <a:lnTo>
                        <a:pt x="251" y="74"/>
                      </a:lnTo>
                      <a:lnTo>
                        <a:pt x="251" y="78"/>
                      </a:lnTo>
                      <a:lnTo>
                        <a:pt x="251" y="81"/>
                      </a:lnTo>
                      <a:lnTo>
                        <a:pt x="251" y="85"/>
                      </a:lnTo>
                      <a:lnTo>
                        <a:pt x="250" y="91"/>
                      </a:lnTo>
                      <a:lnTo>
                        <a:pt x="248" y="96"/>
                      </a:lnTo>
                      <a:lnTo>
                        <a:pt x="248" y="99"/>
                      </a:lnTo>
                      <a:lnTo>
                        <a:pt x="248" y="101"/>
                      </a:lnTo>
                      <a:lnTo>
                        <a:pt x="250" y="101"/>
                      </a:lnTo>
                      <a:lnTo>
                        <a:pt x="253" y="101"/>
                      </a:lnTo>
                      <a:lnTo>
                        <a:pt x="254" y="101"/>
                      </a:lnTo>
                      <a:lnTo>
                        <a:pt x="257" y="102"/>
                      </a:lnTo>
                      <a:lnTo>
                        <a:pt x="260" y="102"/>
                      </a:lnTo>
                      <a:lnTo>
                        <a:pt x="264" y="103"/>
                      </a:lnTo>
                      <a:lnTo>
                        <a:pt x="267" y="103"/>
                      </a:lnTo>
                      <a:lnTo>
                        <a:pt x="271" y="105"/>
                      </a:lnTo>
                      <a:lnTo>
                        <a:pt x="275" y="105"/>
                      </a:lnTo>
                      <a:lnTo>
                        <a:pt x="280" y="106"/>
                      </a:lnTo>
                      <a:lnTo>
                        <a:pt x="284" y="108"/>
                      </a:lnTo>
                      <a:lnTo>
                        <a:pt x="288" y="109"/>
                      </a:lnTo>
                      <a:lnTo>
                        <a:pt x="293" y="110"/>
                      </a:lnTo>
                      <a:lnTo>
                        <a:pt x="298" y="112"/>
                      </a:lnTo>
                      <a:lnTo>
                        <a:pt x="302" y="113"/>
                      </a:lnTo>
                      <a:lnTo>
                        <a:pt x="308" y="115"/>
                      </a:lnTo>
                      <a:lnTo>
                        <a:pt x="312" y="116"/>
                      </a:lnTo>
                      <a:lnTo>
                        <a:pt x="317" y="118"/>
                      </a:lnTo>
                      <a:lnTo>
                        <a:pt x="321" y="119"/>
                      </a:lnTo>
                      <a:lnTo>
                        <a:pt x="325" y="120"/>
                      </a:lnTo>
                      <a:lnTo>
                        <a:pt x="329" y="122"/>
                      </a:lnTo>
                      <a:lnTo>
                        <a:pt x="334" y="125"/>
                      </a:lnTo>
                      <a:lnTo>
                        <a:pt x="337" y="126"/>
                      </a:lnTo>
                      <a:lnTo>
                        <a:pt x="341" y="127"/>
                      </a:lnTo>
                      <a:lnTo>
                        <a:pt x="344" y="129"/>
                      </a:lnTo>
                      <a:lnTo>
                        <a:pt x="347" y="132"/>
                      </a:lnTo>
                      <a:lnTo>
                        <a:pt x="351" y="136"/>
                      </a:lnTo>
                      <a:lnTo>
                        <a:pt x="354" y="140"/>
                      </a:lnTo>
                      <a:lnTo>
                        <a:pt x="352" y="143"/>
                      </a:lnTo>
                      <a:lnTo>
                        <a:pt x="351" y="147"/>
                      </a:lnTo>
                      <a:lnTo>
                        <a:pt x="345" y="152"/>
                      </a:lnTo>
                      <a:lnTo>
                        <a:pt x="339" y="157"/>
                      </a:lnTo>
                      <a:lnTo>
                        <a:pt x="335" y="160"/>
                      </a:lnTo>
                      <a:lnTo>
                        <a:pt x="331" y="163"/>
                      </a:lnTo>
                      <a:lnTo>
                        <a:pt x="327" y="164"/>
                      </a:lnTo>
                      <a:lnTo>
                        <a:pt x="322" y="169"/>
                      </a:lnTo>
                      <a:lnTo>
                        <a:pt x="318" y="170"/>
                      </a:lnTo>
                      <a:lnTo>
                        <a:pt x="314" y="173"/>
                      </a:lnTo>
                      <a:lnTo>
                        <a:pt x="308" y="176"/>
                      </a:lnTo>
                      <a:lnTo>
                        <a:pt x="304" y="179"/>
                      </a:lnTo>
                      <a:lnTo>
                        <a:pt x="298" y="180"/>
                      </a:lnTo>
                      <a:lnTo>
                        <a:pt x="294" y="183"/>
                      </a:lnTo>
                      <a:lnTo>
                        <a:pt x="288" y="184"/>
                      </a:lnTo>
                      <a:lnTo>
                        <a:pt x="284" y="187"/>
                      </a:lnTo>
                      <a:lnTo>
                        <a:pt x="280" y="189"/>
                      </a:lnTo>
                      <a:lnTo>
                        <a:pt x="275" y="191"/>
                      </a:lnTo>
                      <a:lnTo>
                        <a:pt x="271" y="193"/>
                      </a:lnTo>
                      <a:lnTo>
                        <a:pt x="268" y="196"/>
                      </a:lnTo>
                      <a:lnTo>
                        <a:pt x="264" y="197"/>
                      </a:lnTo>
                      <a:lnTo>
                        <a:pt x="260" y="197"/>
                      </a:lnTo>
                      <a:lnTo>
                        <a:pt x="257" y="198"/>
                      </a:lnTo>
                      <a:lnTo>
                        <a:pt x="256" y="200"/>
                      </a:lnTo>
                      <a:lnTo>
                        <a:pt x="251" y="201"/>
                      </a:lnTo>
                      <a:lnTo>
                        <a:pt x="251" y="203"/>
                      </a:lnTo>
                      <a:lnTo>
                        <a:pt x="251" y="204"/>
                      </a:lnTo>
                      <a:lnTo>
                        <a:pt x="251" y="208"/>
                      </a:lnTo>
                      <a:lnTo>
                        <a:pt x="251" y="210"/>
                      </a:lnTo>
                      <a:lnTo>
                        <a:pt x="251" y="214"/>
                      </a:lnTo>
                      <a:lnTo>
                        <a:pt x="251" y="218"/>
                      </a:lnTo>
                      <a:lnTo>
                        <a:pt x="251" y="223"/>
                      </a:lnTo>
                      <a:lnTo>
                        <a:pt x="251" y="227"/>
                      </a:lnTo>
                      <a:lnTo>
                        <a:pt x="251" y="233"/>
                      </a:lnTo>
                      <a:lnTo>
                        <a:pt x="251" y="237"/>
                      </a:lnTo>
                      <a:lnTo>
                        <a:pt x="251" y="244"/>
                      </a:lnTo>
                      <a:lnTo>
                        <a:pt x="251" y="250"/>
                      </a:lnTo>
                      <a:lnTo>
                        <a:pt x="251" y="255"/>
                      </a:lnTo>
                      <a:lnTo>
                        <a:pt x="251" y="261"/>
                      </a:lnTo>
                      <a:lnTo>
                        <a:pt x="251" y="268"/>
                      </a:lnTo>
                      <a:lnTo>
                        <a:pt x="250" y="274"/>
                      </a:lnTo>
                      <a:lnTo>
                        <a:pt x="250" y="279"/>
                      </a:lnTo>
                      <a:lnTo>
                        <a:pt x="250" y="287"/>
                      </a:lnTo>
                      <a:lnTo>
                        <a:pt x="250" y="292"/>
                      </a:lnTo>
                      <a:lnTo>
                        <a:pt x="248" y="298"/>
                      </a:lnTo>
                      <a:lnTo>
                        <a:pt x="248" y="304"/>
                      </a:lnTo>
                      <a:lnTo>
                        <a:pt x="247" y="309"/>
                      </a:lnTo>
                      <a:lnTo>
                        <a:pt x="247" y="315"/>
                      </a:lnTo>
                      <a:lnTo>
                        <a:pt x="247" y="319"/>
                      </a:lnTo>
                      <a:lnTo>
                        <a:pt x="247" y="323"/>
                      </a:lnTo>
                      <a:lnTo>
                        <a:pt x="246" y="328"/>
                      </a:lnTo>
                      <a:lnTo>
                        <a:pt x="246" y="331"/>
                      </a:lnTo>
                      <a:lnTo>
                        <a:pt x="243" y="335"/>
                      </a:lnTo>
                      <a:lnTo>
                        <a:pt x="241" y="338"/>
                      </a:lnTo>
                      <a:lnTo>
                        <a:pt x="239" y="338"/>
                      </a:lnTo>
                      <a:lnTo>
                        <a:pt x="237" y="338"/>
                      </a:lnTo>
                      <a:lnTo>
                        <a:pt x="234" y="336"/>
                      </a:lnTo>
                      <a:lnTo>
                        <a:pt x="231" y="335"/>
                      </a:lnTo>
                      <a:lnTo>
                        <a:pt x="227" y="333"/>
                      </a:lnTo>
                      <a:lnTo>
                        <a:pt x="223" y="331"/>
                      </a:lnTo>
                      <a:lnTo>
                        <a:pt x="219" y="328"/>
                      </a:lnTo>
                      <a:lnTo>
                        <a:pt x="214" y="325"/>
                      </a:lnTo>
                      <a:lnTo>
                        <a:pt x="209" y="322"/>
                      </a:lnTo>
                      <a:lnTo>
                        <a:pt x="203" y="318"/>
                      </a:lnTo>
                      <a:lnTo>
                        <a:pt x="197" y="313"/>
                      </a:lnTo>
                      <a:lnTo>
                        <a:pt x="193" y="309"/>
                      </a:lnTo>
                      <a:lnTo>
                        <a:pt x="187" y="305"/>
                      </a:lnTo>
                      <a:lnTo>
                        <a:pt x="182" y="301"/>
                      </a:lnTo>
                      <a:lnTo>
                        <a:pt x="176" y="296"/>
                      </a:lnTo>
                      <a:lnTo>
                        <a:pt x="170" y="292"/>
                      </a:lnTo>
                      <a:lnTo>
                        <a:pt x="165" y="288"/>
                      </a:lnTo>
                      <a:lnTo>
                        <a:pt x="159" y="284"/>
                      </a:lnTo>
                      <a:lnTo>
                        <a:pt x="153" y="278"/>
                      </a:lnTo>
                      <a:lnTo>
                        <a:pt x="148" y="274"/>
                      </a:lnTo>
                      <a:lnTo>
                        <a:pt x="142" y="269"/>
                      </a:lnTo>
                      <a:lnTo>
                        <a:pt x="138" y="265"/>
                      </a:lnTo>
                      <a:lnTo>
                        <a:pt x="132" y="262"/>
                      </a:lnTo>
                      <a:lnTo>
                        <a:pt x="129" y="260"/>
                      </a:lnTo>
                      <a:lnTo>
                        <a:pt x="125" y="255"/>
                      </a:lnTo>
                      <a:lnTo>
                        <a:pt x="121" y="252"/>
                      </a:lnTo>
                      <a:lnTo>
                        <a:pt x="116" y="250"/>
                      </a:lnTo>
                      <a:lnTo>
                        <a:pt x="115" y="247"/>
                      </a:lnTo>
                      <a:lnTo>
                        <a:pt x="112" y="244"/>
                      </a:lnTo>
                      <a:lnTo>
                        <a:pt x="111" y="244"/>
                      </a:lnTo>
                      <a:lnTo>
                        <a:pt x="109" y="244"/>
                      </a:lnTo>
                      <a:lnTo>
                        <a:pt x="106" y="245"/>
                      </a:lnTo>
                      <a:lnTo>
                        <a:pt x="101" y="247"/>
                      </a:lnTo>
                      <a:lnTo>
                        <a:pt x="95" y="250"/>
                      </a:lnTo>
                      <a:lnTo>
                        <a:pt x="91" y="251"/>
                      </a:lnTo>
                      <a:lnTo>
                        <a:pt x="86" y="252"/>
                      </a:lnTo>
                      <a:lnTo>
                        <a:pt x="82" y="255"/>
                      </a:lnTo>
                      <a:lnTo>
                        <a:pt x="78" y="257"/>
                      </a:lnTo>
                      <a:lnTo>
                        <a:pt x="72" y="258"/>
                      </a:lnTo>
                      <a:lnTo>
                        <a:pt x="68" y="260"/>
                      </a:lnTo>
                      <a:lnTo>
                        <a:pt x="64" y="261"/>
                      </a:lnTo>
                      <a:lnTo>
                        <a:pt x="60" y="264"/>
                      </a:lnTo>
                      <a:lnTo>
                        <a:pt x="54" y="264"/>
                      </a:lnTo>
                      <a:lnTo>
                        <a:pt x="50" y="267"/>
                      </a:lnTo>
                      <a:lnTo>
                        <a:pt x="44" y="268"/>
                      </a:lnTo>
                      <a:lnTo>
                        <a:pt x="40" y="269"/>
                      </a:lnTo>
                      <a:lnTo>
                        <a:pt x="34" y="269"/>
                      </a:lnTo>
                      <a:lnTo>
                        <a:pt x="30" y="271"/>
                      </a:lnTo>
                      <a:lnTo>
                        <a:pt x="25" y="272"/>
                      </a:lnTo>
                      <a:lnTo>
                        <a:pt x="21" y="274"/>
                      </a:lnTo>
                      <a:lnTo>
                        <a:pt x="17" y="274"/>
                      </a:lnTo>
                      <a:lnTo>
                        <a:pt x="14" y="275"/>
                      </a:lnTo>
                      <a:lnTo>
                        <a:pt x="10" y="275"/>
                      </a:lnTo>
                      <a:lnTo>
                        <a:pt x="8" y="275"/>
                      </a:lnTo>
                      <a:lnTo>
                        <a:pt x="3" y="274"/>
                      </a:lnTo>
                      <a:lnTo>
                        <a:pt x="0" y="272"/>
                      </a:lnTo>
                      <a:lnTo>
                        <a:pt x="0" y="269"/>
                      </a:lnTo>
                      <a:lnTo>
                        <a:pt x="0" y="268"/>
                      </a:lnTo>
                      <a:lnTo>
                        <a:pt x="0" y="264"/>
                      </a:lnTo>
                      <a:lnTo>
                        <a:pt x="3" y="261"/>
                      </a:lnTo>
                      <a:lnTo>
                        <a:pt x="4" y="257"/>
                      </a:lnTo>
                      <a:lnTo>
                        <a:pt x="7" y="252"/>
                      </a:lnTo>
                      <a:lnTo>
                        <a:pt x="10" y="247"/>
                      </a:lnTo>
                      <a:lnTo>
                        <a:pt x="14" y="243"/>
                      </a:lnTo>
                      <a:lnTo>
                        <a:pt x="17" y="237"/>
                      </a:lnTo>
                      <a:lnTo>
                        <a:pt x="21" y="231"/>
                      </a:lnTo>
                      <a:lnTo>
                        <a:pt x="25" y="225"/>
                      </a:lnTo>
                      <a:lnTo>
                        <a:pt x="31" y="220"/>
                      </a:lnTo>
                      <a:lnTo>
                        <a:pt x="35" y="213"/>
                      </a:lnTo>
                      <a:lnTo>
                        <a:pt x="41" y="207"/>
                      </a:lnTo>
                      <a:lnTo>
                        <a:pt x="47" y="200"/>
                      </a:lnTo>
                      <a:lnTo>
                        <a:pt x="52" y="194"/>
                      </a:lnTo>
                      <a:lnTo>
                        <a:pt x="57" y="189"/>
                      </a:lnTo>
                      <a:lnTo>
                        <a:pt x="62" y="181"/>
                      </a:lnTo>
                      <a:lnTo>
                        <a:pt x="67" y="174"/>
                      </a:lnTo>
                      <a:lnTo>
                        <a:pt x="72" y="170"/>
                      </a:lnTo>
                      <a:lnTo>
                        <a:pt x="78" y="163"/>
                      </a:lnTo>
                      <a:lnTo>
                        <a:pt x="82" y="157"/>
                      </a:lnTo>
                      <a:lnTo>
                        <a:pt x="86" y="153"/>
                      </a:lnTo>
                      <a:lnTo>
                        <a:pt x="92" y="149"/>
                      </a:lnTo>
                      <a:lnTo>
                        <a:pt x="95" y="143"/>
                      </a:lnTo>
                      <a:lnTo>
                        <a:pt x="99" y="140"/>
                      </a:lnTo>
                      <a:lnTo>
                        <a:pt x="102" y="136"/>
                      </a:lnTo>
                      <a:lnTo>
                        <a:pt x="105" y="133"/>
                      </a:lnTo>
                      <a:lnTo>
                        <a:pt x="109" y="130"/>
                      </a:lnTo>
                      <a:lnTo>
                        <a:pt x="111" y="129"/>
                      </a:lnTo>
                      <a:lnTo>
                        <a:pt x="109" y="127"/>
                      </a:lnTo>
                      <a:lnTo>
                        <a:pt x="108" y="126"/>
                      </a:lnTo>
                      <a:lnTo>
                        <a:pt x="106" y="125"/>
                      </a:lnTo>
                      <a:lnTo>
                        <a:pt x="104" y="122"/>
                      </a:lnTo>
                      <a:lnTo>
                        <a:pt x="99" y="118"/>
                      </a:lnTo>
                      <a:lnTo>
                        <a:pt x="95" y="115"/>
                      </a:lnTo>
                      <a:lnTo>
                        <a:pt x="91" y="109"/>
                      </a:lnTo>
                      <a:lnTo>
                        <a:pt x="86" y="105"/>
                      </a:lnTo>
                      <a:lnTo>
                        <a:pt x="81" y="99"/>
                      </a:lnTo>
                      <a:lnTo>
                        <a:pt x="77" y="95"/>
                      </a:lnTo>
                      <a:lnTo>
                        <a:pt x="72" y="89"/>
                      </a:lnTo>
                      <a:lnTo>
                        <a:pt x="69" y="83"/>
                      </a:lnTo>
                      <a:lnTo>
                        <a:pt x="65" y="79"/>
                      </a:lnTo>
                      <a:lnTo>
                        <a:pt x="64" y="74"/>
                      </a:lnTo>
                      <a:lnTo>
                        <a:pt x="61" y="69"/>
                      </a:lnTo>
                      <a:lnTo>
                        <a:pt x="61" y="65"/>
                      </a:lnTo>
                      <a:lnTo>
                        <a:pt x="61" y="62"/>
                      </a:lnTo>
                      <a:lnTo>
                        <a:pt x="64" y="59"/>
                      </a:lnTo>
                      <a:lnTo>
                        <a:pt x="67" y="58"/>
                      </a:lnTo>
                      <a:lnTo>
                        <a:pt x="72" y="58"/>
                      </a:lnTo>
                      <a:lnTo>
                        <a:pt x="75" y="58"/>
                      </a:lnTo>
                      <a:lnTo>
                        <a:pt x="78" y="58"/>
                      </a:lnTo>
                      <a:lnTo>
                        <a:pt x="82" y="58"/>
                      </a:lnTo>
                      <a:lnTo>
                        <a:pt x="85" y="58"/>
                      </a:lnTo>
                      <a:lnTo>
                        <a:pt x="89" y="58"/>
                      </a:lnTo>
                      <a:lnTo>
                        <a:pt x="94" y="59"/>
                      </a:lnTo>
                      <a:lnTo>
                        <a:pt x="98" y="59"/>
                      </a:lnTo>
                      <a:lnTo>
                        <a:pt x="102" y="61"/>
                      </a:lnTo>
                      <a:lnTo>
                        <a:pt x="105" y="61"/>
                      </a:lnTo>
                      <a:lnTo>
                        <a:pt x="109" y="62"/>
                      </a:lnTo>
                      <a:lnTo>
                        <a:pt x="112" y="62"/>
                      </a:lnTo>
                      <a:lnTo>
                        <a:pt x="116" y="64"/>
                      </a:lnTo>
                      <a:lnTo>
                        <a:pt x="121" y="64"/>
                      </a:lnTo>
                      <a:lnTo>
                        <a:pt x="123" y="65"/>
                      </a:lnTo>
                      <a:lnTo>
                        <a:pt x="126" y="65"/>
                      </a:lnTo>
                      <a:lnTo>
                        <a:pt x="131" y="66"/>
                      </a:lnTo>
                      <a:lnTo>
                        <a:pt x="136" y="68"/>
                      </a:lnTo>
                      <a:lnTo>
                        <a:pt x="140" y="71"/>
                      </a:lnTo>
                      <a:lnTo>
                        <a:pt x="143" y="71"/>
                      </a:lnTo>
                      <a:lnTo>
                        <a:pt x="145" y="71"/>
                      </a:lnTo>
                      <a:close/>
                    </a:path>
                  </a:pathLst>
                </a:custGeom>
                <a:solidFill>
                  <a:srgbClr val="FFEB78"/>
                </a:solidFill>
                <a:ln w="9525">
                  <a:noFill/>
                  <a:round/>
                  <a:headEnd/>
                  <a:tailEnd/>
                </a:ln>
              </p:spPr>
              <p:txBody>
                <a:bodyPr/>
                <a:lstStyle/>
                <a:p>
                  <a:pPr eaLnBrk="0" hangingPunct="0"/>
                  <a:endParaRPr lang="en-US"/>
                </a:p>
              </p:txBody>
            </p:sp>
            <p:sp>
              <p:nvSpPr>
                <p:cNvPr id="48147" name="Freeform 60"/>
                <p:cNvSpPr>
                  <a:spLocks/>
                </p:cNvSpPr>
                <p:nvPr/>
              </p:nvSpPr>
              <p:spPr bwMode="auto">
                <a:xfrm>
                  <a:off x="341" y="798"/>
                  <a:ext cx="337" cy="341"/>
                </a:xfrm>
                <a:custGeom>
                  <a:avLst/>
                  <a:gdLst>
                    <a:gd name="T0" fmla="*/ 3 w 337"/>
                    <a:gd name="T1" fmla="*/ 311 h 341"/>
                    <a:gd name="T2" fmla="*/ 14 w 337"/>
                    <a:gd name="T3" fmla="*/ 294 h 341"/>
                    <a:gd name="T4" fmla="*/ 26 w 337"/>
                    <a:gd name="T5" fmla="*/ 275 h 341"/>
                    <a:gd name="T6" fmla="*/ 40 w 337"/>
                    <a:gd name="T7" fmla="*/ 251 h 341"/>
                    <a:gd name="T8" fmla="*/ 55 w 337"/>
                    <a:gd name="T9" fmla="*/ 226 h 341"/>
                    <a:gd name="T10" fmla="*/ 74 w 337"/>
                    <a:gd name="T11" fmla="*/ 197 h 341"/>
                    <a:gd name="T12" fmla="*/ 92 w 337"/>
                    <a:gd name="T13" fmla="*/ 167 h 341"/>
                    <a:gd name="T14" fmla="*/ 111 w 337"/>
                    <a:gd name="T15" fmla="*/ 138 h 341"/>
                    <a:gd name="T16" fmla="*/ 129 w 337"/>
                    <a:gd name="T17" fmla="*/ 109 h 341"/>
                    <a:gd name="T18" fmla="*/ 148 w 337"/>
                    <a:gd name="T19" fmla="*/ 81 h 341"/>
                    <a:gd name="T20" fmla="*/ 165 w 337"/>
                    <a:gd name="T21" fmla="*/ 57 h 341"/>
                    <a:gd name="T22" fmla="*/ 180 w 337"/>
                    <a:gd name="T23" fmla="*/ 35 h 341"/>
                    <a:gd name="T24" fmla="*/ 195 w 337"/>
                    <a:gd name="T25" fmla="*/ 17 h 341"/>
                    <a:gd name="T26" fmla="*/ 210 w 337"/>
                    <a:gd name="T27" fmla="*/ 1 h 341"/>
                    <a:gd name="T28" fmla="*/ 223 w 337"/>
                    <a:gd name="T29" fmla="*/ 7 h 341"/>
                    <a:gd name="T30" fmla="*/ 232 w 337"/>
                    <a:gd name="T31" fmla="*/ 23 h 341"/>
                    <a:gd name="T32" fmla="*/ 242 w 337"/>
                    <a:gd name="T33" fmla="*/ 41 h 341"/>
                    <a:gd name="T34" fmla="*/ 250 w 337"/>
                    <a:gd name="T35" fmla="*/ 62 h 341"/>
                    <a:gd name="T36" fmla="*/ 260 w 337"/>
                    <a:gd name="T37" fmla="*/ 88 h 341"/>
                    <a:gd name="T38" fmla="*/ 271 w 337"/>
                    <a:gd name="T39" fmla="*/ 115 h 341"/>
                    <a:gd name="T40" fmla="*/ 281 w 337"/>
                    <a:gd name="T41" fmla="*/ 143 h 341"/>
                    <a:gd name="T42" fmla="*/ 291 w 337"/>
                    <a:gd name="T43" fmla="*/ 172 h 341"/>
                    <a:gd name="T44" fmla="*/ 301 w 337"/>
                    <a:gd name="T45" fmla="*/ 199 h 341"/>
                    <a:gd name="T46" fmla="*/ 310 w 337"/>
                    <a:gd name="T47" fmla="*/ 224 h 341"/>
                    <a:gd name="T48" fmla="*/ 318 w 337"/>
                    <a:gd name="T49" fmla="*/ 250 h 341"/>
                    <a:gd name="T50" fmla="*/ 325 w 337"/>
                    <a:gd name="T51" fmla="*/ 270 h 341"/>
                    <a:gd name="T52" fmla="*/ 331 w 337"/>
                    <a:gd name="T53" fmla="*/ 287 h 341"/>
                    <a:gd name="T54" fmla="*/ 337 w 337"/>
                    <a:gd name="T55" fmla="*/ 302 h 341"/>
                    <a:gd name="T56" fmla="*/ 313 w 337"/>
                    <a:gd name="T57" fmla="*/ 300 h 341"/>
                    <a:gd name="T58" fmla="*/ 308 w 337"/>
                    <a:gd name="T59" fmla="*/ 284 h 341"/>
                    <a:gd name="T60" fmla="*/ 303 w 337"/>
                    <a:gd name="T61" fmla="*/ 268 h 341"/>
                    <a:gd name="T62" fmla="*/ 296 w 337"/>
                    <a:gd name="T63" fmla="*/ 250 h 341"/>
                    <a:gd name="T64" fmla="*/ 288 w 337"/>
                    <a:gd name="T65" fmla="*/ 227 h 341"/>
                    <a:gd name="T66" fmla="*/ 280 w 337"/>
                    <a:gd name="T67" fmla="*/ 203 h 341"/>
                    <a:gd name="T68" fmla="*/ 271 w 337"/>
                    <a:gd name="T69" fmla="*/ 179 h 341"/>
                    <a:gd name="T70" fmla="*/ 263 w 337"/>
                    <a:gd name="T71" fmla="*/ 153 h 341"/>
                    <a:gd name="T72" fmla="*/ 253 w 337"/>
                    <a:gd name="T73" fmla="*/ 128 h 341"/>
                    <a:gd name="T74" fmla="*/ 244 w 337"/>
                    <a:gd name="T75" fmla="*/ 104 h 341"/>
                    <a:gd name="T76" fmla="*/ 236 w 337"/>
                    <a:gd name="T77" fmla="*/ 82 h 341"/>
                    <a:gd name="T78" fmla="*/ 229 w 337"/>
                    <a:gd name="T79" fmla="*/ 62 h 341"/>
                    <a:gd name="T80" fmla="*/ 222 w 337"/>
                    <a:gd name="T81" fmla="*/ 48 h 341"/>
                    <a:gd name="T82" fmla="*/ 215 w 337"/>
                    <a:gd name="T83" fmla="*/ 35 h 341"/>
                    <a:gd name="T84" fmla="*/ 207 w 337"/>
                    <a:gd name="T85" fmla="*/ 38 h 341"/>
                    <a:gd name="T86" fmla="*/ 199 w 337"/>
                    <a:gd name="T87" fmla="*/ 50 h 341"/>
                    <a:gd name="T88" fmla="*/ 188 w 337"/>
                    <a:gd name="T89" fmla="*/ 65 h 341"/>
                    <a:gd name="T90" fmla="*/ 176 w 337"/>
                    <a:gd name="T91" fmla="*/ 85 h 341"/>
                    <a:gd name="T92" fmla="*/ 161 w 337"/>
                    <a:gd name="T93" fmla="*/ 108 h 341"/>
                    <a:gd name="T94" fmla="*/ 145 w 337"/>
                    <a:gd name="T95" fmla="*/ 133 h 341"/>
                    <a:gd name="T96" fmla="*/ 128 w 337"/>
                    <a:gd name="T97" fmla="*/ 162 h 341"/>
                    <a:gd name="T98" fmla="*/ 111 w 337"/>
                    <a:gd name="T99" fmla="*/ 190 h 341"/>
                    <a:gd name="T100" fmla="*/ 94 w 337"/>
                    <a:gd name="T101" fmla="*/ 217 h 341"/>
                    <a:gd name="T102" fmla="*/ 77 w 337"/>
                    <a:gd name="T103" fmla="*/ 244 h 341"/>
                    <a:gd name="T104" fmla="*/ 61 w 337"/>
                    <a:gd name="T105" fmla="*/ 270 h 341"/>
                    <a:gd name="T106" fmla="*/ 48 w 337"/>
                    <a:gd name="T107" fmla="*/ 292 h 341"/>
                    <a:gd name="T108" fmla="*/ 36 w 337"/>
                    <a:gd name="T109" fmla="*/ 312 h 341"/>
                    <a:gd name="T110" fmla="*/ 27 w 337"/>
                    <a:gd name="T111" fmla="*/ 326 h 341"/>
                    <a:gd name="T112" fmla="*/ 20 w 337"/>
                    <a:gd name="T113" fmla="*/ 341 h 341"/>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w 337"/>
                    <a:gd name="T172" fmla="*/ 0 h 341"/>
                    <a:gd name="T173" fmla="*/ 337 w 337"/>
                    <a:gd name="T174" fmla="*/ 341 h 341"/>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T171" t="T172" r="T173" b="T174"/>
                  <a:pathLst>
                    <a:path w="337" h="341">
                      <a:moveTo>
                        <a:pt x="0" y="319"/>
                      </a:moveTo>
                      <a:lnTo>
                        <a:pt x="0" y="319"/>
                      </a:lnTo>
                      <a:lnTo>
                        <a:pt x="1" y="315"/>
                      </a:lnTo>
                      <a:lnTo>
                        <a:pt x="3" y="311"/>
                      </a:lnTo>
                      <a:lnTo>
                        <a:pt x="9" y="307"/>
                      </a:lnTo>
                      <a:lnTo>
                        <a:pt x="10" y="302"/>
                      </a:lnTo>
                      <a:lnTo>
                        <a:pt x="11" y="298"/>
                      </a:lnTo>
                      <a:lnTo>
                        <a:pt x="14" y="294"/>
                      </a:lnTo>
                      <a:lnTo>
                        <a:pt x="17" y="290"/>
                      </a:lnTo>
                      <a:lnTo>
                        <a:pt x="18" y="285"/>
                      </a:lnTo>
                      <a:lnTo>
                        <a:pt x="21" y="281"/>
                      </a:lnTo>
                      <a:lnTo>
                        <a:pt x="26" y="275"/>
                      </a:lnTo>
                      <a:lnTo>
                        <a:pt x="30" y="270"/>
                      </a:lnTo>
                      <a:lnTo>
                        <a:pt x="33" y="264"/>
                      </a:lnTo>
                      <a:lnTo>
                        <a:pt x="36" y="258"/>
                      </a:lnTo>
                      <a:lnTo>
                        <a:pt x="40" y="251"/>
                      </a:lnTo>
                      <a:lnTo>
                        <a:pt x="44" y="246"/>
                      </a:lnTo>
                      <a:lnTo>
                        <a:pt x="48" y="238"/>
                      </a:lnTo>
                      <a:lnTo>
                        <a:pt x="51" y="233"/>
                      </a:lnTo>
                      <a:lnTo>
                        <a:pt x="55" y="226"/>
                      </a:lnTo>
                      <a:lnTo>
                        <a:pt x="61" y="220"/>
                      </a:lnTo>
                      <a:lnTo>
                        <a:pt x="64" y="211"/>
                      </a:lnTo>
                      <a:lnTo>
                        <a:pt x="70" y="204"/>
                      </a:lnTo>
                      <a:lnTo>
                        <a:pt x="74" y="197"/>
                      </a:lnTo>
                      <a:lnTo>
                        <a:pt x="78" y="190"/>
                      </a:lnTo>
                      <a:lnTo>
                        <a:pt x="82" y="183"/>
                      </a:lnTo>
                      <a:lnTo>
                        <a:pt x="88" y="175"/>
                      </a:lnTo>
                      <a:lnTo>
                        <a:pt x="92" y="167"/>
                      </a:lnTo>
                      <a:lnTo>
                        <a:pt x="97" y="162"/>
                      </a:lnTo>
                      <a:lnTo>
                        <a:pt x="102" y="153"/>
                      </a:lnTo>
                      <a:lnTo>
                        <a:pt x="107" y="146"/>
                      </a:lnTo>
                      <a:lnTo>
                        <a:pt x="111" y="138"/>
                      </a:lnTo>
                      <a:lnTo>
                        <a:pt x="115" y="131"/>
                      </a:lnTo>
                      <a:lnTo>
                        <a:pt x="121" y="123"/>
                      </a:lnTo>
                      <a:lnTo>
                        <a:pt x="125" y="116"/>
                      </a:lnTo>
                      <a:lnTo>
                        <a:pt x="129" y="109"/>
                      </a:lnTo>
                      <a:lnTo>
                        <a:pt x="135" y="102"/>
                      </a:lnTo>
                      <a:lnTo>
                        <a:pt x="139" y="95"/>
                      </a:lnTo>
                      <a:lnTo>
                        <a:pt x="143" y="88"/>
                      </a:lnTo>
                      <a:lnTo>
                        <a:pt x="148" y="81"/>
                      </a:lnTo>
                      <a:lnTo>
                        <a:pt x="152" y="75"/>
                      </a:lnTo>
                      <a:lnTo>
                        <a:pt x="156" y="68"/>
                      </a:lnTo>
                      <a:lnTo>
                        <a:pt x="161" y="62"/>
                      </a:lnTo>
                      <a:lnTo>
                        <a:pt x="165" y="57"/>
                      </a:lnTo>
                      <a:lnTo>
                        <a:pt x="169" y="51"/>
                      </a:lnTo>
                      <a:lnTo>
                        <a:pt x="173" y="45"/>
                      </a:lnTo>
                      <a:lnTo>
                        <a:pt x="178" y="40"/>
                      </a:lnTo>
                      <a:lnTo>
                        <a:pt x="180" y="35"/>
                      </a:lnTo>
                      <a:lnTo>
                        <a:pt x="185" y="30"/>
                      </a:lnTo>
                      <a:lnTo>
                        <a:pt x="188" y="25"/>
                      </a:lnTo>
                      <a:lnTo>
                        <a:pt x="192" y="21"/>
                      </a:lnTo>
                      <a:lnTo>
                        <a:pt x="195" y="17"/>
                      </a:lnTo>
                      <a:lnTo>
                        <a:pt x="197" y="14"/>
                      </a:lnTo>
                      <a:lnTo>
                        <a:pt x="202" y="8"/>
                      </a:lnTo>
                      <a:lnTo>
                        <a:pt x="207" y="4"/>
                      </a:lnTo>
                      <a:lnTo>
                        <a:pt x="210" y="1"/>
                      </a:lnTo>
                      <a:lnTo>
                        <a:pt x="215" y="0"/>
                      </a:lnTo>
                      <a:lnTo>
                        <a:pt x="216" y="0"/>
                      </a:lnTo>
                      <a:lnTo>
                        <a:pt x="219" y="3"/>
                      </a:lnTo>
                      <a:lnTo>
                        <a:pt x="223" y="7"/>
                      </a:lnTo>
                      <a:lnTo>
                        <a:pt x="226" y="11"/>
                      </a:lnTo>
                      <a:lnTo>
                        <a:pt x="227" y="16"/>
                      </a:lnTo>
                      <a:lnTo>
                        <a:pt x="230" y="18"/>
                      </a:lnTo>
                      <a:lnTo>
                        <a:pt x="232" y="23"/>
                      </a:lnTo>
                      <a:lnTo>
                        <a:pt x="234" y="27"/>
                      </a:lnTo>
                      <a:lnTo>
                        <a:pt x="236" y="31"/>
                      </a:lnTo>
                      <a:lnTo>
                        <a:pt x="239" y="35"/>
                      </a:lnTo>
                      <a:lnTo>
                        <a:pt x="242" y="41"/>
                      </a:lnTo>
                      <a:lnTo>
                        <a:pt x="244" y="47"/>
                      </a:lnTo>
                      <a:lnTo>
                        <a:pt x="246" y="51"/>
                      </a:lnTo>
                      <a:lnTo>
                        <a:pt x="249" y="57"/>
                      </a:lnTo>
                      <a:lnTo>
                        <a:pt x="250" y="62"/>
                      </a:lnTo>
                      <a:lnTo>
                        <a:pt x="253" y="69"/>
                      </a:lnTo>
                      <a:lnTo>
                        <a:pt x="256" y="75"/>
                      </a:lnTo>
                      <a:lnTo>
                        <a:pt x="259" y="81"/>
                      </a:lnTo>
                      <a:lnTo>
                        <a:pt x="260" y="88"/>
                      </a:lnTo>
                      <a:lnTo>
                        <a:pt x="263" y="95"/>
                      </a:lnTo>
                      <a:lnTo>
                        <a:pt x="266" y="101"/>
                      </a:lnTo>
                      <a:lnTo>
                        <a:pt x="269" y="108"/>
                      </a:lnTo>
                      <a:lnTo>
                        <a:pt x="271" y="115"/>
                      </a:lnTo>
                      <a:lnTo>
                        <a:pt x="274" y="122"/>
                      </a:lnTo>
                      <a:lnTo>
                        <a:pt x="277" y="129"/>
                      </a:lnTo>
                      <a:lnTo>
                        <a:pt x="280" y="136"/>
                      </a:lnTo>
                      <a:lnTo>
                        <a:pt x="281" y="143"/>
                      </a:lnTo>
                      <a:lnTo>
                        <a:pt x="286" y="150"/>
                      </a:lnTo>
                      <a:lnTo>
                        <a:pt x="287" y="158"/>
                      </a:lnTo>
                      <a:lnTo>
                        <a:pt x="290" y="165"/>
                      </a:lnTo>
                      <a:lnTo>
                        <a:pt x="291" y="172"/>
                      </a:lnTo>
                      <a:lnTo>
                        <a:pt x="294" y="179"/>
                      </a:lnTo>
                      <a:lnTo>
                        <a:pt x="297" y="186"/>
                      </a:lnTo>
                      <a:lnTo>
                        <a:pt x="298" y="193"/>
                      </a:lnTo>
                      <a:lnTo>
                        <a:pt x="301" y="199"/>
                      </a:lnTo>
                      <a:lnTo>
                        <a:pt x="304" y="207"/>
                      </a:lnTo>
                      <a:lnTo>
                        <a:pt x="305" y="213"/>
                      </a:lnTo>
                      <a:lnTo>
                        <a:pt x="308" y="219"/>
                      </a:lnTo>
                      <a:lnTo>
                        <a:pt x="310" y="224"/>
                      </a:lnTo>
                      <a:lnTo>
                        <a:pt x="313" y="231"/>
                      </a:lnTo>
                      <a:lnTo>
                        <a:pt x="314" y="238"/>
                      </a:lnTo>
                      <a:lnTo>
                        <a:pt x="317" y="244"/>
                      </a:lnTo>
                      <a:lnTo>
                        <a:pt x="318" y="250"/>
                      </a:lnTo>
                      <a:lnTo>
                        <a:pt x="321" y="255"/>
                      </a:lnTo>
                      <a:lnTo>
                        <a:pt x="323" y="261"/>
                      </a:lnTo>
                      <a:lnTo>
                        <a:pt x="324" y="265"/>
                      </a:lnTo>
                      <a:lnTo>
                        <a:pt x="325" y="270"/>
                      </a:lnTo>
                      <a:lnTo>
                        <a:pt x="327" y="274"/>
                      </a:lnTo>
                      <a:lnTo>
                        <a:pt x="328" y="278"/>
                      </a:lnTo>
                      <a:lnTo>
                        <a:pt x="330" y="282"/>
                      </a:lnTo>
                      <a:lnTo>
                        <a:pt x="331" y="287"/>
                      </a:lnTo>
                      <a:lnTo>
                        <a:pt x="332" y="290"/>
                      </a:lnTo>
                      <a:lnTo>
                        <a:pt x="334" y="295"/>
                      </a:lnTo>
                      <a:lnTo>
                        <a:pt x="335" y="300"/>
                      </a:lnTo>
                      <a:lnTo>
                        <a:pt x="337" y="302"/>
                      </a:lnTo>
                      <a:lnTo>
                        <a:pt x="337" y="304"/>
                      </a:lnTo>
                      <a:lnTo>
                        <a:pt x="314" y="304"/>
                      </a:lnTo>
                      <a:lnTo>
                        <a:pt x="314" y="302"/>
                      </a:lnTo>
                      <a:lnTo>
                        <a:pt x="313" y="300"/>
                      </a:lnTo>
                      <a:lnTo>
                        <a:pt x="311" y="297"/>
                      </a:lnTo>
                      <a:lnTo>
                        <a:pt x="310" y="291"/>
                      </a:lnTo>
                      <a:lnTo>
                        <a:pt x="308" y="288"/>
                      </a:lnTo>
                      <a:lnTo>
                        <a:pt x="308" y="284"/>
                      </a:lnTo>
                      <a:lnTo>
                        <a:pt x="307" y="281"/>
                      </a:lnTo>
                      <a:lnTo>
                        <a:pt x="305" y="277"/>
                      </a:lnTo>
                      <a:lnTo>
                        <a:pt x="304" y="273"/>
                      </a:lnTo>
                      <a:lnTo>
                        <a:pt x="303" y="268"/>
                      </a:lnTo>
                      <a:lnTo>
                        <a:pt x="301" y="264"/>
                      </a:lnTo>
                      <a:lnTo>
                        <a:pt x="300" y="260"/>
                      </a:lnTo>
                      <a:lnTo>
                        <a:pt x="298" y="254"/>
                      </a:lnTo>
                      <a:lnTo>
                        <a:pt x="296" y="250"/>
                      </a:lnTo>
                      <a:lnTo>
                        <a:pt x="294" y="244"/>
                      </a:lnTo>
                      <a:lnTo>
                        <a:pt x="293" y="238"/>
                      </a:lnTo>
                      <a:lnTo>
                        <a:pt x="290" y="233"/>
                      </a:lnTo>
                      <a:lnTo>
                        <a:pt x="288" y="227"/>
                      </a:lnTo>
                      <a:lnTo>
                        <a:pt x="287" y="221"/>
                      </a:lnTo>
                      <a:lnTo>
                        <a:pt x="284" y="216"/>
                      </a:lnTo>
                      <a:lnTo>
                        <a:pt x="281" y="209"/>
                      </a:lnTo>
                      <a:lnTo>
                        <a:pt x="280" y="203"/>
                      </a:lnTo>
                      <a:lnTo>
                        <a:pt x="277" y="197"/>
                      </a:lnTo>
                      <a:lnTo>
                        <a:pt x="276" y="190"/>
                      </a:lnTo>
                      <a:lnTo>
                        <a:pt x="273" y="183"/>
                      </a:lnTo>
                      <a:lnTo>
                        <a:pt x="271" y="179"/>
                      </a:lnTo>
                      <a:lnTo>
                        <a:pt x="270" y="172"/>
                      </a:lnTo>
                      <a:lnTo>
                        <a:pt x="269" y="166"/>
                      </a:lnTo>
                      <a:lnTo>
                        <a:pt x="264" y="159"/>
                      </a:lnTo>
                      <a:lnTo>
                        <a:pt x="263" y="153"/>
                      </a:lnTo>
                      <a:lnTo>
                        <a:pt x="260" y="146"/>
                      </a:lnTo>
                      <a:lnTo>
                        <a:pt x="259" y="140"/>
                      </a:lnTo>
                      <a:lnTo>
                        <a:pt x="256" y="133"/>
                      </a:lnTo>
                      <a:lnTo>
                        <a:pt x="253" y="128"/>
                      </a:lnTo>
                      <a:lnTo>
                        <a:pt x="251" y="121"/>
                      </a:lnTo>
                      <a:lnTo>
                        <a:pt x="250" y="116"/>
                      </a:lnTo>
                      <a:lnTo>
                        <a:pt x="247" y="109"/>
                      </a:lnTo>
                      <a:lnTo>
                        <a:pt x="244" y="104"/>
                      </a:lnTo>
                      <a:lnTo>
                        <a:pt x="242" y="98"/>
                      </a:lnTo>
                      <a:lnTo>
                        <a:pt x="240" y="92"/>
                      </a:lnTo>
                      <a:lnTo>
                        <a:pt x="239" y="87"/>
                      </a:lnTo>
                      <a:lnTo>
                        <a:pt x="236" y="82"/>
                      </a:lnTo>
                      <a:lnTo>
                        <a:pt x="234" y="77"/>
                      </a:lnTo>
                      <a:lnTo>
                        <a:pt x="233" y="72"/>
                      </a:lnTo>
                      <a:lnTo>
                        <a:pt x="230" y="67"/>
                      </a:lnTo>
                      <a:lnTo>
                        <a:pt x="229" y="62"/>
                      </a:lnTo>
                      <a:lnTo>
                        <a:pt x="227" y="60"/>
                      </a:lnTo>
                      <a:lnTo>
                        <a:pt x="224" y="55"/>
                      </a:lnTo>
                      <a:lnTo>
                        <a:pt x="223" y="52"/>
                      </a:lnTo>
                      <a:lnTo>
                        <a:pt x="222" y="48"/>
                      </a:lnTo>
                      <a:lnTo>
                        <a:pt x="220" y="45"/>
                      </a:lnTo>
                      <a:lnTo>
                        <a:pt x="219" y="44"/>
                      </a:lnTo>
                      <a:lnTo>
                        <a:pt x="216" y="38"/>
                      </a:lnTo>
                      <a:lnTo>
                        <a:pt x="215" y="35"/>
                      </a:lnTo>
                      <a:lnTo>
                        <a:pt x="213" y="34"/>
                      </a:lnTo>
                      <a:lnTo>
                        <a:pt x="212" y="34"/>
                      </a:lnTo>
                      <a:lnTo>
                        <a:pt x="210" y="35"/>
                      </a:lnTo>
                      <a:lnTo>
                        <a:pt x="207" y="38"/>
                      </a:lnTo>
                      <a:lnTo>
                        <a:pt x="205" y="40"/>
                      </a:lnTo>
                      <a:lnTo>
                        <a:pt x="203" y="43"/>
                      </a:lnTo>
                      <a:lnTo>
                        <a:pt x="200" y="45"/>
                      </a:lnTo>
                      <a:lnTo>
                        <a:pt x="199" y="50"/>
                      </a:lnTo>
                      <a:lnTo>
                        <a:pt x="196" y="52"/>
                      </a:lnTo>
                      <a:lnTo>
                        <a:pt x="193" y="57"/>
                      </a:lnTo>
                      <a:lnTo>
                        <a:pt x="190" y="60"/>
                      </a:lnTo>
                      <a:lnTo>
                        <a:pt x="188" y="65"/>
                      </a:lnTo>
                      <a:lnTo>
                        <a:pt x="185" y="69"/>
                      </a:lnTo>
                      <a:lnTo>
                        <a:pt x="182" y="74"/>
                      </a:lnTo>
                      <a:lnTo>
                        <a:pt x="179" y="79"/>
                      </a:lnTo>
                      <a:lnTo>
                        <a:pt x="176" y="85"/>
                      </a:lnTo>
                      <a:lnTo>
                        <a:pt x="172" y="89"/>
                      </a:lnTo>
                      <a:lnTo>
                        <a:pt x="169" y="95"/>
                      </a:lnTo>
                      <a:lnTo>
                        <a:pt x="165" y="102"/>
                      </a:lnTo>
                      <a:lnTo>
                        <a:pt x="161" y="108"/>
                      </a:lnTo>
                      <a:lnTo>
                        <a:pt x="156" y="114"/>
                      </a:lnTo>
                      <a:lnTo>
                        <a:pt x="153" y="121"/>
                      </a:lnTo>
                      <a:lnTo>
                        <a:pt x="149" y="126"/>
                      </a:lnTo>
                      <a:lnTo>
                        <a:pt x="145" y="133"/>
                      </a:lnTo>
                      <a:lnTo>
                        <a:pt x="141" y="140"/>
                      </a:lnTo>
                      <a:lnTo>
                        <a:pt x="136" y="148"/>
                      </a:lnTo>
                      <a:lnTo>
                        <a:pt x="132" y="153"/>
                      </a:lnTo>
                      <a:lnTo>
                        <a:pt x="128" y="162"/>
                      </a:lnTo>
                      <a:lnTo>
                        <a:pt x="124" y="167"/>
                      </a:lnTo>
                      <a:lnTo>
                        <a:pt x="119" y="175"/>
                      </a:lnTo>
                      <a:lnTo>
                        <a:pt x="115" y="183"/>
                      </a:lnTo>
                      <a:lnTo>
                        <a:pt x="111" y="190"/>
                      </a:lnTo>
                      <a:lnTo>
                        <a:pt x="107" y="197"/>
                      </a:lnTo>
                      <a:lnTo>
                        <a:pt x="102" y="203"/>
                      </a:lnTo>
                      <a:lnTo>
                        <a:pt x="97" y="210"/>
                      </a:lnTo>
                      <a:lnTo>
                        <a:pt x="94" y="217"/>
                      </a:lnTo>
                      <a:lnTo>
                        <a:pt x="88" y="224"/>
                      </a:lnTo>
                      <a:lnTo>
                        <a:pt x="84" y="231"/>
                      </a:lnTo>
                      <a:lnTo>
                        <a:pt x="80" y="238"/>
                      </a:lnTo>
                      <a:lnTo>
                        <a:pt x="77" y="244"/>
                      </a:lnTo>
                      <a:lnTo>
                        <a:pt x="72" y="251"/>
                      </a:lnTo>
                      <a:lnTo>
                        <a:pt x="68" y="257"/>
                      </a:lnTo>
                      <a:lnTo>
                        <a:pt x="65" y="263"/>
                      </a:lnTo>
                      <a:lnTo>
                        <a:pt x="61" y="270"/>
                      </a:lnTo>
                      <a:lnTo>
                        <a:pt x="57" y="275"/>
                      </a:lnTo>
                      <a:lnTo>
                        <a:pt x="54" y="281"/>
                      </a:lnTo>
                      <a:lnTo>
                        <a:pt x="51" y="287"/>
                      </a:lnTo>
                      <a:lnTo>
                        <a:pt x="48" y="292"/>
                      </a:lnTo>
                      <a:lnTo>
                        <a:pt x="44" y="298"/>
                      </a:lnTo>
                      <a:lnTo>
                        <a:pt x="41" y="302"/>
                      </a:lnTo>
                      <a:lnTo>
                        <a:pt x="38" y="307"/>
                      </a:lnTo>
                      <a:lnTo>
                        <a:pt x="36" y="312"/>
                      </a:lnTo>
                      <a:lnTo>
                        <a:pt x="33" y="315"/>
                      </a:lnTo>
                      <a:lnTo>
                        <a:pt x="31" y="319"/>
                      </a:lnTo>
                      <a:lnTo>
                        <a:pt x="30" y="324"/>
                      </a:lnTo>
                      <a:lnTo>
                        <a:pt x="27" y="326"/>
                      </a:lnTo>
                      <a:lnTo>
                        <a:pt x="24" y="332"/>
                      </a:lnTo>
                      <a:lnTo>
                        <a:pt x="21" y="336"/>
                      </a:lnTo>
                      <a:lnTo>
                        <a:pt x="20" y="339"/>
                      </a:lnTo>
                      <a:lnTo>
                        <a:pt x="20" y="341"/>
                      </a:lnTo>
                      <a:lnTo>
                        <a:pt x="0" y="319"/>
                      </a:lnTo>
                      <a:close/>
                    </a:path>
                  </a:pathLst>
                </a:custGeom>
                <a:solidFill>
                  <a:srgbClr val="296638"/>
                </a:solidFill>
                <a:ln w="9525">
                  <a:noFill/>
                  <a:round/>
                  <a:headEnd/>
                  <a:tailEnd/>
                </a:ln>
              </p:spPr>
              <p:txBody>
                <a:bodyPr/>
                <a:lstStyle/>
                <a:p>
                  <a:pPr eaLnBrk="0" hangingPunct="0"/>
                  <a:endParaRPr lang="en-US"/>
                </a:p>
              </p:txBody>
            </p:sp>
            <p:sp>
              <p:nvSpPr>
                <p:cNvPr id="48148" name="Freeform 61"/>
                <p:cNvSpPr>
                  <a:spLocks/>
                </p:cNvSpPr>
                <p:nvPr/>
              </p:nvSpPr>
              <p:spPr bwMode="auto">
                <a:xfrm>
                  <a:off x="131" y="1027"/>
                  <a:ext cx="896" cy="690"/>
                </a:xfrm>
                <a:custGeom>
                  <a:avLst/>
                  <a:gdLst>
                    <a:gd name="T0" fmla="*/ 167 w 896"/>
                    <a:gd name="T1" fmla="*/ 68 h 690"/>
                    <a:gd name="T2" fmla="*/ 102 w 896"/>
                    <a:gd name="T3" fmla="*/ 51 h 690"/>
                    <a:gd name="T4" fmla="*/ 38 w 896"/>
                    <a:gd name="T5" fmla="*/ 38 h 690"/>
                    <a:gd name="T6" fmla="*/ 3 w 896"/>
                    <a:gd name="T7" fmla="*/ 58 h 690"/>
                    <a:gd name="T8" fmla="*/ 31 w 896"/>
                    <a:gd name="T9" fmla="*/ 119 h 690"/>
                    <a:gd name="T10" fmla="*/ 69 w 896"/>
                    <a:gd name="T11" fmla="*/ 186 h 690"/>
                    <a:gd name="T12" fmla="*/ 103 w 896"/>
                    <a:gd name="T13" fmla="*/ 242 h 690"/>
                    <a:gd name="T14" fmla="*/ 103 w 896"/>
                    <a:gd name="T15" fmla="*/ 282 h 690"/>
                    <a:gd name="T16" fmla="*/ 79 w 896"/>
                    <a:gd name="T17" fmla="*/ 370 h 690"/>
                    <a:gd name="T18" fmla="*/ 47 w 896"/>
                    <a:gd name="T19" fmla="*/ 479 h 690"/>
                    <a:gd name="T20" fmla="*/ 21 w 896"/>
                    <a:gd name="T21" fmla="*/ 572 h 690"/>
                    <a:gd name="T22" fmla="*/ 31 w 896"/>
                    <a:gd name="T23" fmla="*/ 603 h 690"/>
                    <a:gd name="T24" fmla="*/ 108 w 896"/>
                    <a:gd name="T25" fmla="*/ 577 h 690"/>
                    <a:gd name="T26" fmla="*/ 210 w 896"/>
                    <a:gd name="T27" fmla="*/ 536 h 690"/>
                    <a:gd name="T28" fmla="*/ 300 w 896"/>
                    <a:gd name="T29" fmla="*/ 499 h 690"/>
                    <a:gd name="T30" fmla="*/ 351 w 896"/>
                    <a:gd name="T31" fmla="*/ 495 h 690"/>
                    <a:gd name="T32" fmla="*/ 425 w 896"/>
                    <a:gd name="T33" fmla="*/ 543 h 690"/>
                    <a:gd name="T34" fmla="*/ 527 w 896"/>
                    <a:gd name="T35" fmla="*/ 610 h 690"/>
                    <a:gd name="T36" fmla="*/ 619 w 896"/>
                    <a:gd name="T37" fmla="*/ 665 h 690"/>
                    <a:gd name="T38" fmla="*/ 673 w 896"/>
                    <a:gd name="T39" fmla="*/ 684 h 690"/>
                    <a:gd name="T40" fmla="*/ 683 w 896"/>
                    <a:gd name="T41" fmla="*/ 619 h 690"/>
                    <a:gd name="T42" fmla="*/ 685 w 896"/>
                    <a:gd name="T43" fmla="*/ 540 h 690"/>
                    <a:gd name="T44" fmla="*/ 683 w 896"/>
                    <a:gd name="T45" fmla="*/ 474 h 690"/>
                    <a:gd name="T46" fmla="*/ 707 w 896"/>
                    <a:gd name="T47" fmla="*/ 442 h 690"/>
                    <a:gd name="T48" fmla="*/ 767 w 896"/>
                    <a:gd name="T49" fmla="*/ 433 h 690"/>
                    <a:gd name="T50" fmla="*/ 834 w 896"/>
                    <a:gd name="T51" fmla="*/ 418 h 690"/>
                    <a:gd name="T52" fmla="*/ 892 w 896"/>
                    <a:gd name="T53" fmla="*/ 401 h 690"/>
                    <a:gd name="T54" fmla="*/ 855 w 896"/>
                    <a:gd name="T55" fmla="*/ 347 h 690"/>
                    <a:gd name="T56" fmla="*/ 795 w 896"/>
                    <a:gd name="T57" fmla="*/ 288 h 690"/>
                    <a:gd name="T58" fmla="*/ 739 w 896"/>
                    <a:gd name="T59" fmla="*/ 234 h 690"/>
                    <a:gd name="T60" fmla="*/ 710 w 896"/>
                    <a:gd name="T61" fmla="*/ 184 h 690"/>
                    <a:gd name="T62" fmla="*/ 717 w 896"/>
                    <a:gd name="T63" fmla="*/ 132 h 690"/>
                    <a:gd name="T64" fmla="*/ 726 w 896"/>
                    <a:gd name="T65" fmla="*/ 72 h 690"/>
                    <a:gd name="T66" fmla="*/ 734 w 896"/>
                    <a:gd name="T67" fmla="*/ 11 h 690"/>
                    <a:gd name="T68" fmla="*/ 690 w 896"/>
                    <a:gd name="T69" fmla="*/ 4 h 690"/>
                    <a:gd name="T70" fmla="*/ 623 w 896"/>
                    <a:gd name="T71" fmla="*/ 24 h 690"/>
                    <a:gd name="T72" fmla="*/ 558 w 896"/>
                    <a:gd name="T73" fmla="*/ 46 h 690"/>
                    <a:gd name="T74" fmla="*/ 528 w 896"/>
                    <a:gd name="T75" fmla="*/ 85 h 690"/>
                    <a:gd name="T76" fmla="*/ 584 w 896"/>
                    <a:gd name="T77" fmla="*/ 63 h 690"/>
                    <a:gd name="T78" fmla="*/ 643 w 896"/>
                    <a:gd name="T79" fmla="*/ 42 h 690"/>
                    <a:gd name="T80" fmla="*/ 702 w 896"/>
                    <a:gd name="T81" fmla="*/ 25 h 690"/>
                    <a:gd name="T82" fmla="*/ 706 w 896"/>
                    <a:gd name="T83" fmla="*/ 59 h 690"/>
                    <a:gd name="T84" fmla="*/ 697 w 896"/>
                    <a:gd name="T85" fmla="*/ 116 h 690"/>
                    <a:gd name="T86" fmla="*/ 690 w 896"/>
                    <a:gd name="T87" fmla="*/ 174 h 690"/>
                    <a:gd name="T88" fmla="*/ 660 w 896"/>
                    <a:gd name="T89" fmla="*/ 428 h 690"/>
                    <a:gd name="T90" fmla="*/ 662 w 896"/>
                    <a:gd name="T91" fmla="*/ 485 h 690"/>
                    <a:gd name="T92" fmla="*/ 663 w 896"/>
                    <a:gd name="T93" fmla="*/ 559 h 690"/>
                    <a:gd name="T94" fmla="*/ 662 w 896"/>
                    <a:gd name="T95" fmla="*/ 627 h 690"/>
                    <a:gd name="T96" fmla="*/ 639 w 896"/>
                    <a:gd name="T97" fmla="*/ 650 h 690"/>
                    <a:gd name="T98" fmla="*/ 564 w 896"/>
                    <a:gd name="T99" fmla="*/ 604 h 690"/>
                    <a:gd name="T100" fmla="*/ 463 w 896"/>
                    <a:gd name="T101" fmla="*/ 540 h 690"/>
                    <a:gd name="T102" fmla="*/ 372 w 896"/>
                    <a:gd name="T103" fmla="*/ 482 h 690"/>
                    <a:gd name="T104" fmla="*/ 322 w 896"/>
                    <a:gd name="T105" fmla="*/ 457 h 690"/>
                    <a:gd name="T106" fmla="*/ 257 w 896"/>
                    <a:gd name="T107" fmla="*/ 485 h 690"/>
                    <a:gd name="T108" fmla="*/ 166 w 896"/>
                    <a:gd name="T109" fmla="*/ 525 h 690"/>
                    <a:gd name="T110" fmla="*/ 85 w 896"/>
                    <a:gd name="T111" fmla="*/ 557 h 690"/>
                    <a:gd name="T112" fmla="*/ 48 w 896"/>
                    <a:gd name="T113" fmla="*/ 557 h 690"/>
                    <a:gd name="T114" fmla="*/ 68 w 896"/>
                    <a:gd name="T115" fmla="*/ 492 h 690"/>
                    <a:gd name="T116" fmla="*/ 98 w 896"/>
                    <a:gd name="T117" fmla="*/ 397 h 690"/>
                    <a:gd name="T118" fmla="*/ 126 w 896"/>
                    <a:gd name="T119" fmla="*/ 305 h 690"/>
                    <a:gd name="T120" fmla="*/ 27 w 896"/>
                    <a:gd name="T121" fmla="*/ 59 h 690"/>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896"/>
                    <a:gd name="T184" fmla="*/ 0 h 690"/>
                    <a:gd name="T185" fmla="*/ 896 w 896"/>
                    <a:gd name="T186" fmla="*/ 690 h 690"/>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896" h="690">
                      <a:moveTo>
                        <a:pt x="220" y="83"/>
                      </a:moveTo>
                      <a:lnTo>
                        <a:pt x="219" y="83"/>
                      </a:lnTo>
                      <a:lnTo>
                        <a:pt x="217" y="82"/>
                      </a:lnTo>
                      <a:lnTo>
                        <a:pt x="214" y="82"/>
                      </a:lnTo>
                      <a:lnTo>
                        <a:pt x="211" y="80"/>
                      </a:lnTo>
                      <a:lnTo>
                        <a:pt x="206" y="79"/>
                      </a:lnTo>
                      <a:lnTo>
                        <a:pt x="200" y="78"/>
                      </a:lnTo>
                      <a:lnTo>
                        <a:pt x="194" y="75"/>
                      </a:lnTo>
                      <a:lnTo>
                        <a:pt x="189" y="73"/>
                      </a:lnTo>
                      <a:lnTo>
                        <a:pt x="184" y="72"/>
                      </a:lnTo>
                      <a:lnTo>
                        <a:pt x="180" y="72"/>
                      </a:lnTo>
                      <a:lnTo>
                        <a:pt x="176" y="71"/>
                      </a:lnTo>
                      <a:lnTo>
                        <a:pt x="173" y="69"/>
                      </a:lnTo>
                      <a:lnTo>
                        <a:pt x="167" y="68"/>
                      </a:lnTo>
                      <a:lnTo>
                        <a:pt x="165" y="68"/>
                      </a:lnTo>
                      <a:lnTo>
                        <a:pt x="159" y="65"/>
                      </a:lnTo>
                      <a:lnTo>
                        <a:pt x="155" y="65"/>
                      </a:lnTo>
                      <a:lnTo>
                        <a:pt x="150" y="63"/>
                      </a:lnTo>
                      <a:lnTo>
                        <a:pt x="146" y="62"/>
                      </a:lnTo>
                      <a:lnTo>
                        <a:pt x="140" y="61"/>
                      </a:lnTo>
                      <a:lnTo>
                        <a:pt x="136" y="59"/>
                      </a:lnTo>
                      <a:lnTo>
                        <a:pt x="132" y="59"/>
                      </a:lnTo>
                      <a:lnTo>
                        <a:pt x="126" y="58"/>
                      </a:lnTo>
                      <a:lnTo>
                        <a:pt x="122" y="56"/>
                      </a:lnTo>
                      <a:lnTo>
                        <a:pt x="118" y="55"/>
                      </a:lnTo>
                      <a:lnTo>
                        <a:pt x="112" y="53"/>
                      </a:lnTo>
                      <a:lnTo>
                        <a:pt x="106" y="52"/>
                      </a:lnTo>
                      <a:lnTo>
                        <a:pt x="102" y="51"/>
                      </a:lnTo>
                      <a:lnTo>
                        <a:pt x="96" y="51"/>
                      </a:lnTo>
                      <a:lnTo>
                        <a:pt x="92" y="49"/>
                      </a:lnTo>
                      <a:lnTo>
                        <a:pt x="88" y="48"/>
                      </a:lnTo>
                      <a:lnTo>
                        <a:pt x="82" y="46"/>
                      </a:lnTo>
                      <a:lnTo>
                        <a:pt x="78" y="45"/>
                      </a:lnTo>
                      <a:lnTo>
                        <a:pt x="74" y="45"/>
                      </a:lnTo>
                      <a:lnTo>
                        <a:pt x="69" y="44"/>
                      </a:lnTo>
                      <a:lnTo>
                        <a:pt x="64" y="42"/>
                      </a:lnTo>
                      <a:lnTo>
                        <a:pt x="59" y="42"/>
                      </a:lnTo>
                      <a:lnTo>
                        <a:pt x="55" y="41"/>
                      </a:lnTo>
                      <a:lnTo>
                        <a:pt x="51" y="41"/>
                      </a:lnTo>
                      <a:lnTo>
                        <a:pt x="47" y="39"/>
                      </a:lnTo>
                      <a:lnTo>
                        <a:pt x="44" y="39"/>
                      </a:lnTo>
                      <a:lnTo>
                        <a:pt x="38" y="38"/>
                      </a:lnTo>
                      <a:lnTo>
                        <a:pt x="34" y="38"/>
                      </a:lnTo>
                      <a:lnTo>
                        <a:pt x="31" y="36"/>
                      </a:lnTo>
                      <a:lnTo>
                        <a:pt x="28" y="36"/>
                      </a:lnTo>
                      <a:lnTo>
                        <a:pt x="21" y="36"/>
                      </a:lnTo>
                      <a:lnTo>
                        <a:pt x="17" y="36"/>
                      </a:lnTo>
                      <a:lnTo>
                        <a:pt x="11" y="36"/>
                      </a:lnTo>
                      <a:lnTo>
                        <a:pt x="7" y="36"/>
                      </a:lnTo>
                      <a:lnTo>
                        <a:pt x="3" y="38"/>
                      </a:lnTo>
                      <a:lnTo>
                        <a:pt x="3" y="39"/>
                      </a:lnTo>
                      <a:lnTo>
                        <a:pt x="0" y="41"/>
                      </a:lnTo>
                      <a:lnTo>
                        <a:pt x="0" y="44"/>
                      </a:lnTo>
                      <a:lnTo>
                        <a:pt x="0" y="48"/>
                      </a:lnTo>
                      <a:lnTo>
                        <a:pt x="1" y="53"/>
                      </a:lnTo>
                      <a:lnTo>
                        <a:pt x="3" y="58"/>
                      </a:lnTo>
                      <a:lnTo>
                        <a:pt x="5" y="65"/>
                      </a:lnTo>
                      <a:lnTo>
                        <a:pt x="7" y="68"/>
                      </a:lnTo>
                      <a:lnTo>
                        <a:pt x="8" y="72"/>
                      </a:lnTo>
                      <a:lnTo>
                        <a:pt x="10" y="75"/>
                      </a:lnTo>
                      <a:lnTo>
                        <a:pt x="11" y="79"/>
                      </a:lnTo>
                      <a:lnTo>
                        <a:pt x="13" y="83"/>
                      </a:lnTo>
                      <a:lnTo>
                        <a:pt x="15" y="86"/>
                      </a:lnTo>
                      <a:lnTo>
                        <a:pt x="17" y="90"/>
                      </a:lnTo>
                      <a:lnTo>
                        <a:pt x="20" y="96"/>
                      </a:lnTo>
                      <a:lnTo>
                        <a:pt x="21" y="100"/>
                      </a:lnTo>
                      <a:lnTo>
                        <a:pt x="24" y="105"/>
                      </a:lnTo>
                      <a:lnTo>
                        <a:pt x="25" y="109"/>
                      </a:lnTo>
                      <a:lnTo>
                        <a:pt x="30" y="115"/>
                      </a:lnTo>
                      <a:lnTo>
                        <a:pt x="31" y="119"/>
                      </a:lnTo>
                      <a:lnTo>
                        <a:pt x="34" y="123"/>
                      </a:lnTo>
                      <a:lnTo>
                        <a:pt x="37" y="129"/>
                      </a:lnTo>
                      <a:lnTo>
                        <a:pt x="39" y="133"/>
                      </a:lnTo>
                      <a:lnTo>
                        <a:pt x="42" y="139"/>
                      </a:lnTo>
                      <a:lnTo>
                        <a:pt x="45" y="143"/>
                      </a:lnTo>
                      <a:lnTo>
                        <a:pt x="47" y="149"/>
                      </a:lnTo>
                      <a:lnTo>
                        <a:pt x="51" y="154"/>
                      </a:lnTo>
                      <a:lnTo>
                        <a:pt x="52" y="159"/>
                      </a:lnTo>
                      <a:lnTo>
                        <a:pt x="55" y="163"/>
                      </a:lnTo>
                      <a:lnTo>
                        <a:pt x="58" y="167"/>
                      </a:lnTo>
                      <a:lnTo>
                        <a:pt x="61" y="173"/>
                      </a:lnTo>
                      <a:lnTo>
                        <a:pt x="64" y="177"/>
                      </a:lnTo>
                      <a:lnTo>
                        <a:pt x="66" y="181"/>
                      </a:lnTo>
                      <a:lnTo>
                        <a:pt x="69" y="186"/>
                      </a:lnTo>
                      <a:lnTo>
                        <a:pt x="72" y="191"/>
                      </a:lnTo>
                      <a:lnTo>
                        <a:pt x="74" y="195"/>
                      </a:lnTo>
                      <a:lnTo>
                        <a:pt x="76" y="200"/>
                      </a:lnTo>
                      <a:lnTo>
                        <a:pt x="79" y="204"/>
                      </a:lnTo>
                      <a:lnTo>
                        <a:pt x="82" y="208"/>
                      </a:lnTo>
                      <a:lnTo>
                        <a:pt x="84" y="212"/>
                      </a:lnTo>
                      <a:lnTo>
                        <a:pt x="88" y="217"/>
                      </a:lnTo>
                      <a:lnTo>
                        <a:pt x="89" y="220"/>
                      </a:lnTo>
                      <a:lnTo>
                        <a:pt x="92" y="224"/>
                      </a:lnTo>
                      <a:lnTo>
                        <a:pt x="93" y="227"/>
                      </a:lnTo>
                      <a:lnTo>
                        <a:pt x="96" y="231"/>
                      </a:lnTo>
                      <a:lnTo>
                        <a:pt x="98" y="234"/>
                      </a:lnTo>
                      <a:lnTo>
                        <a:pt x="101" y="237"/>
                      </a:lnTo>
                      <a:lnTo>
                        <a:pt x="103" y="242"/>
                      </a:lnTo>
                      <a:lnTo>
                        <a:pt x="106" y="248"/>
                      </a:lnTo>
                      <a:lnTo>
                        <a:pt x="109" y="251"/>
                      </a:lnTo>
                      <a:lnTo>
                        <a:pt x="111" y="254"/>
                      </a:lnTo>
                      <a:lnTo>
                        <a:pt x="112" y="255"/>
                      </a:lnTo>
                      <a:lnTo>
                        <a:pt x="112" y="256"/>
                      </a:lnTo>
                      <a:lnTo>
                        <a:pt x="112" y="258"/>
                      </a:lnTo>
                      <a:lnTo>
                        <a:pt x="111" y="259"/>
                      </a:lnTo>
                      <a:lnTo>
                        <a:pt x="111" y="262"/>
                      </a:lnTo>
                      <a:lnTo>
                        <a:pt x="109" y="264"/>
                      </a:lnTo>
                      <a:lnTo>
                        <a:pt x="109" y="266"/>
                      </a:lnTo>
                      <a:lnTo>
                        <a:pt x="108" y="271"/>
                      </a:lnTo>
                      <a:lnTo>
                        <a:pt x="106" y="274"/>
                      </a:lnTo>
                      <a:lnTo>
                        <a:pt x="105" y="278"/>
                      </a:lnTo>
                      <a:lnTo>
                        <a:pt x="103" y="282"/>
                      </a:lnTo>
                      <a:lnTo>
                        <a:pt x="102" y="286"/>
                      </a:lnTo>
                      <a:lnTo>
                        <a:pt x="101" y="292"/>
                      </a:lnTo>
                      <a:lnTo>
                        <a:pt x="99" y="298"/>
                      </a:lnTo>
                      <a:lnTo>
                        <a:pt x="98" y="303"/>
                      </a:lnTo>
                      <a:lnTo>
                        <a:pt x="96" y="309"/>
                      </a:lnTo>
                      <a:lnTo>
                        <a:pt x="95" y="315"/>
                      </a:lnTo>
                      <a:lnTo>
                        <a:pt x="92" y="320"/>
                      </a:lnTo>
                      <a:lnTo>
                        <a:pt x="91" y="326"/>
                      </a:lnTo>
                      <a:lnTo>
                        <a:pt x="89" y="333"/>
                      </a:lnTo>
                      <a:lnTo>
                        <a:pt x="86" y="340"/>
                      </a:lnTo>
                      <a:lnTo>
                        <a:pt x="85" y="347"/>
                      </a:lnTo>
                      <a:lnTo>
                        <a:pt x="84" y="354"/>
                      </a:lnTo>
                      <a:lnTo>
                        <a:pt x="81" y="363"/>
                      </a:lnTo>
                      <a:lnTo>
                        <a:pt x="79" y="370"/>
                      </a:lnTo>
                      <a:lnTo>
                        <a:pt x="76" y="377"/>
                      </a:lnTo>
                      <a:lnTo>
                        <a:pt x="74" y="384"/>
                      </a:lnTo>
                      <a:lnTo>
                        <a:pt x="72" y="393"/>
                      </a:lnTo>
                      <a:lnTo>
                        <a:pt x="69" y="401"/>
                      </a:lnTo>
                      <a:lnTo>
                        <a:pt x="68" y="408"/>
                      </a:lnTo>
                      <a:lnTo>
                        <a:pt x="65" y="417"/>
                      </a:lnTo>
                      <a:lnTo>
                        <a:pt x="64" y="425"/>
                      </a:lnTo>
                      <a:lnTo>
                        <a:pt x="61" y="433"/>
                      </a:lnTo>
                      <a:lnTo>
                        <a:pt x="58" y="441"/>
                      </a:lnTo>
                      <a:lnTo>
                        <a:pt x="57" y="448"/>
                      </a:lnTo>
                      <a:lnTo>
                        <a:pt x="54" y="457"/>
                      </a:lnTo>
                      <a:lnTo>
                        <a:pt x="52" y="464"/>
                      </a:lnTo>
                      <a:lnTo>
                        <a:pt x="49" y="472"/>
                      </a:lnTo>
                      <a:lnTo>
                        <a:pt x="47" y="479"/>
                      </a:lnTo>
                      <a:lnTo>
                        <a:pt x="45" y="488"/>
                      </a:lnTo>
                      <a:lnTo>
                        <a:pt x="42" y="495"/>
                      </a:lnTo>
                      <a:lnTo>
                        <a:pt x="41" y="502"/>
                      </a:lnTo>
                      <a:lnTo>
                        <a:pt x="38" y="511"/>
                      </a:lnTo>
                      <a:lnTo>
                        <a:pt x="37" y="518"/>
                      </a:lnTo>
                      <a:lnTo>
                        <a:pt x="34" y="525"/>
                      </a:lnTo>
                      <a:lnTo>
                        <a:pt x="32" y="531"/>
                      </a:lnTo>
                      <a:lnTo>
                        <a:pt x="31" y="538"/>
                      </a:lnTo>
                      <a:lnTo>
                        <a:pt x="30" y="545"/>
                      </a:lnTo>
                      <a:lnTo>
                        <a:pt x="28" y="550"/>
                      </a:lnTo>
                      <a:lnTo>
                        <a:pt x="25" y="556"/>
                      </a:lnTo>
                      <a:lnTo>
                        <a:pt x="24" y="562"/>
                      </a:lnTo>
                      <a:lnTo>
                        <a:pt x="22" y="567"/>
                      </a:lnTo>
                      <a:lnTo>
                        <a:pt x="21" y="572"/>
                      </a:lnTo>
                      <a:lnTo>
                        <a:pt x="20" y="577"/>
                      </a:lnTo>
                      <a:lnTo>
                        <a:pt x="20" y="582"/>
                      </a:lnTo>
                      <a:lnTo>
                        <a:pt x="18" y="586"/>
                      </a:lnTo>
                      <a:lnTo>
                        <a:pt x="17" y="589"/>
                      </a:lnTo>
                      <a:lnTo>
                        <a:pt x="17" y="593"/>
                      </a:lnTo>
                      <a:lnTo>
                        <a:pt x="15" y="596"/>
                      </a:lnTo>
                      <a:lnTo>
                        <a:pt x="15" y="599"/>
                      </a:lnTo>
                      <a:lnTo>
                        <a:pt x="15" y="603"/>
                      </a:lnTo>
                      <a:lnTo>
                        <a:pt x="15" y="606"/>
                      </a:lnTo>
                      <a:lnTo>
                        <a:pt x="18" y="606"/>
                      </a:lnTo>
                      <a:lnTo>
                        <a:pt x="22" y="606"/>
                      </a:lnTo>
                      <a:lnTo>
                        <a:pt x="28" y="604"/>
                      </a:lnTo>
                      <a:lnTo>
                        <a:pt x="31" y="603"/>
                      </a:lnTo>
                      <a:lnTo>
                        <a:pt x="35" y="602"/>
                      </a:lnTo>
                      <a:lnTo>
                        <a:pt x="38" y="602"/>
                      </a:lnTo>
                      <a:lnTo>
                        <a:pt x="44" y="600"/>
                      </a:lnTo>
                      <a:lnTo>
                        <a:pt x="48" y="597"/>
                      </a:lnTo>
                      <a:lnTo>
                        <a:pt x="52" y="597"/>
                      </a:lnTo>
                      <a:lnTo>
                        <a:pt x="58" y="594"/>
                      </a:lnTo>
                      <a:lnTo>
                        <a:pt x="65" y="593"/>
                      </a:lnTo>
                      <a:lnTo>
                        <a:pt x="69" y="592"/>
                      </a:lnTo>
                      <a:lnTo>
                        <a:pt x="75" y="589"/>
                      </a:lnTo>
                      <a:lnTo>
                        <a:pt x="82" y="586"/>
                      </a:lnTo>
                      <a:lnTo>
                        <a:pt x="88" y="584"/>
                      </a:lnTo>
                      <a:lnTo>
                        <a:pt x="95" y="582"/>
                      </a:lnTo>
                      <a:lnTo>
                        <a:pt x="101" y="579"/>
                      </a:lnTo>
                      <a:lnTo>
                        <a:pt x="108" y="577"/>
                      </a:lnTo>
                      <a:lnTo>
                        <a:pt x="115" y="575"/>
                      </a:lnTo>
                      <a:lnTo>
                        <a:pt x="122" y="572"/>
                      </a:lnTo>
                      <a:lnTo>
                        <a:pt x="129" y="569"/>
                      </a:lnTo>
                      <a:lnTo>
                        <a:pt x="138" y="566"/>
                      </a:lnTo>
                      <a:lnTo>
                        <a:pt x="145" y="563"/>
                      </a:lnTo>
                      <a:lnTo>
                        <a:pt x="152" y="560"/>
                      </a:lnTo>
                      <a:lnTo>
                        <a:pt x="159" y="557"/>
                      </a:lnTo>
                      <a:lnTo>
                        <a:pt x="166" y="555"/>
                      </a:lnTo>
                      <a:lnTo>
                        <a:pt x="174" y="552"/>
                      </a:lnTo>
                      <a:lnTo>
                        <a:pt x="182" y="548"/>
                      </a:lnTo>
                      <a:lnTo>
                        <a:pt x="189" y="545"/>
                      </a:lnTo>
                      <a:lnTo>
                        <a:pt x="196" y="542"/>
                      </a:lnTo>
                      <a:lnTo>
                        <a:pt x="204" y="539"/>
                      </a:lnTo>
                      <a:lnTo>
                        <a:pt x="210" y="536"/>
                      </a:lnTo>
                      <a:lnTo>
                        <a:pt x="219" y="533"/>
                      </a:lnTo>
                      <a:lnTo>
                        <a:pt x="226" y="529"/>
                      </a:lnTo>
                      <a:lnTo>
                        <a:pt x="233" y="528"/>
                      </a:lnTo>
                      <a:lnTo>
                        <a:pt x="240" y="523"/>
                      </a:lnTo>
                      <a:lnTo>
                        <a:pt x="246" y="521"/>
                      </a:lnTo>
                      <a:lnTo>
                        <a:pt x="253" y="518"/>
                      </a:lnTo>
                      <a:lnTo>
                        <a:pt x="260" y="516"/>
                      </a:lnTo>
                      <a:lnTo>
                        <a:pt x="265" y="513"/>
                      </a:lnTo>
                      <a:lnTo>
                        <a:pt x="271" y="511"/>
                      </a:lnTo>
                      <a:lnTo>
                        <a:pt x="278" y="508"/>
                      </a:lnTo>
                      <a:lnTo>
                        <a:pt x="284" y="506"/>
                      </a:lnTo>
                      <a:lnTo>
                        <a:pt x="290" y="504"/>
                      </a:lnTo>
                      <a:lnTo>
                        <a:pt x="294" y="501"/>
                      </a:lnTo>
                      <a:lnTo>
                        <a:pt x="300" y="499"/>
                      </a:lnTo>
                      <a:lnTo>
                        <a:pt x="304" y="498"/>
                      </a:lnTo>
                      <a:lnTo>
                        <a:pt x="308" y="495"/>
                      </a:lnTo>
                      <a:lnTo>
                        <a:pt x="312" y="494"/>
                      </a:lnTo>
                      <a:lnTo>
                        <a:pt x="317" y="492"/>
                      </a:lnTo>
                      <a:lnTo>
                        <a:pt x="321" y="491"/>
                      </a:lnTo>
                      <a:lnTo>
                        <a:pt x="325" y="488"/>
                      </a:lnTo>
                      <a:lnTo>
                        <a:pt x="331" y="487"/>
                      </a:lnTo>
                      <a:lnTo>
                        <a:pt x="334" y="485"/>
                      </a:lnTo>
                      <a:lnTo>
                        <a:pt x="335" y="485"/>
                      </a:lnTo>
                      <a:lnTo>
                        <a:pt x="338" y="488"/>
                      </a:lnTo>
                      <a:lnTo>
                        <a:pt x="341" y="489"/>
                      </a:lnTo>
                      <a:lnTo>
                        <a:pt x="348" y="494"/>
                      </a:lnTo>
                      <a:lnTo>
                        <a:pt x="351" y="495"/>
                      </a:lnTo>
                      <a:lnTo>
                        <a:pt x="353" y="498"/>
                      </a:lnTo>
                      <a:lnTo>
                        <a:pt x="358" y="501"/>
                      </a:lnTo>
                      <a:lnTo>
                        <a:pt x="362" y="504"/>
                      </a:lnTo>
                      <a:lnTo>
                        <a:pt x="366" y="506"/>
                      </a:lnTo>
                      <a:lnTo>
                        <a:pt x="371" y="509"/>
                      </a:lnTo>
                      <a:lnTo>
                        <a:pt x="376" y="513"/>
                      </a:lnTo>
                      <a:lnTo>
                        <a:pt x="382" y="516"/>
                      </a:lnTo>
                      <a:lnTo>
                        <a:pt x="388" y="521"/>
                      </a:lnTo>
                      <a:lnTo>
                        <a:pt x="393" y="523"/>
                      </a:lnTo>
                      <a:lnTo>
                        <a:pt x="399" y="528"/>
                      </a:lnTo>
                      <a:lnTo>
                        <a:pt x="405" y="532"/>
                      </a:lnTo>
                      <a:lnTo>
                        <a:pt x="410" y="535"/>
                      </a:lnTo>
                      <a:lnTo>
                        <a:pt x="417" y="539"/>
                      </a:lnTo>
                      <a:lnTo>
                        <a:pt x="425" y="543"/>
                      </a:lnTo>
                      <a:lnTo>
                        <a:pt x="432" y="549"/>
                      </a:lnTo>
                      <a:lnTo>
                        <a:pt x="439" y="553"/>
                      </a:lnTo>
                      <a:lnTo>
                        <a:pt x="446" y="557"/>
                      </a:lnTo>
                      <a:lnTo>
                        <a:pt x="453" y="562"/>
                      </a:lnTo>
                      <a:lnTo>
                        <a:pt x="460" y="567"/>
                      </a:lnTo>
                      <a:lnTo>
                        <a:pt x="467" y="572"/>
                      </a:lnTo>
                      <a:lnTo>
                        <a:pt x="474" y="577"/>
                      </a:lnTo>
                      <a:lnTo>
                        <a:pt x="481" y="582"/>
                      </a:lnTo>
                      <a:lnTo>
                        <a:pt x="490" y="587"/>
                      </a:lnTo>
                      <a:lnTo>
                        <a:pt x="497" y="592"/>
                      </a:lnTo>
                      <a:lnTo>
                        <a:pt x="506" y="596"/>
                      </a:lnTo>
                      <a:lnTo>
                        <a:pt x="513" y="600"/>
                      </a:lnTo>
                      <a:lnTo>
                        <a:pt x="520" y="606"/>
                      </a:lnTo>
                      <a:lnTo>
                        <a:pt x="527" y="610"/>
                      </a:lnTo>
                      <a:lnTo>
                        <a:pt x="534" y="614"/>
                      </a:lnTo>
                      <a:lnTo>
                        <a:pt x="541" y="619"/>
                      </a:lnTo>
                      <a:lnTo>
                        <a:pt x="550" y="624"/>
                      </a:lnTo>
                      <a:lnTo>
                        <a:pt x="555" y="627"/>
                      </a:lnTo>
                      <a:lnTo>
                        <a:pt x="562" y="633"/>
                      </a:lnTo>
                      <a:lnTo>
                        <a:pt x="569" y="636"/>
                      </a:lnTo>
                      <a:lnTo>
                        <a:pt x="577" y="641"/>
                      </a:lnTo>
                      <a:lnTo>
                        <a:pt x="582" y="644"/>
                      </a:lnTo>
                      <a:lnTo>
                        <a:pt x="589" y="648"/>
                      </a:lnTo>
                      <a:lnTo>
                        <a:pt x="596" y="653"/>
                      </a:lnTo>
                      <a:lnTo>
                        <a:pt x="604" y="657"/>
                      </a:lnTo>
                      <a:lnTo>
                        <a:pt x="608" y="660"/>
                      </a:lnTo>
                      <a:lnTo>
                        <a:pt x="614" y="663"/>
                      </a:lnTo>
                      <a:lnTo>
                        <a:pt x="619" y="665"/>
                      </a:lnTo>
                      <a:lnTo>
                        <a:pt x="625" y="670"/>
                      </a:lnTo>
                      <a:lnTo>
                        <a:pt x="631" y="671"/>
                      </a:lnTo>
                      <a:lnTo>
                        <a:pt x="635" y="674"/>
                      </a:lnTo>
                      <a:lnTo>
                        <a:pt x="639" y="677"/>
                      </a:lnTo>
                      <a:lnTo>
                        <a:pt x="645" y="680"/>
                      </a:lnTo>
                      <a:lnTo>
                        <a:pt x="648" y="681"/>
                      </a:lnTo>
                      <a:lnTo>
                        <a:pt x="652" y="684"/>
                      </a:lnTo>
                      <a:lnTo>
                        <a:pt x="655" y="685"/>
                      </a:lnTo>
                      <a:lnTo>
                        <a:pt x="658" y="687"/>
                      </a:lnTo>
                      <a:lnTo>
                        <a:pt x="663" y="688"/>
                      </a:lnTo>
                      <a:lnTo>
                        <a:pt x="667" y="690"/>
                      </a:lnTo>
                      <a:lnTo>
                        <a:pt x="669" y="688"/>
                      </a:lnTo>
                      <a:lnTo>
                        <a:pt x="672" y="687"/>
                      </a:lnTo>
                      <a:lnTo>
                        <a:pt x="673" y="684"/>
                      </a:lnTo>
                      <a:lnTo>
                        <a:pt x="675" y="680"/>
                      </a:lnTo>
                      <a:lnTo>
                        <a:pt x="676" y="674"/>
                      </a:lnTo>
                      <a:lnTo>
                        <a:pt x="679" y="668"/>
                      </a:lnTo>
                      <a:lnTo>
                        <a:pt x="679" y="664"/>
                      </a:lnTo>
                      <a:lnTo>
                        <a:pt x="680" y="660"/>
                      </a:lnTo>
                      <a:lnTo>
                        <a:pt x="680" y="655"/>
                      </a:lnTo>
                      <a:lnTo>
                        <a:pt x="680" y="653"/>
                      </a:lnTo>
                      <a:lnTo>
                        <a:pt x="680" y="647"/>
                      </a:lnTo>
                      <a:lnTo>
                        <a:pt x="682" y="643"/>
                      </a:lnTo>
                      <a:lnTo>
                        <a:pt x="682" y="638"/>
                      </a:lnTo>
                      <a:lnTo>
                        <a:pt x="682" y="634"/>
                      </a:lnTo>
                      <a:lnTo>
                        <a:pt x="682" y="628"/>
                      </a:lnTo>
                      <a:lnTo>
                        <a:pt x="683" y="624"/>
                      </a:lnTo>
                      <a:lnTo>
                        <a:pt x="683" y="619"/>
                      </a:lnTo>
                      <a:lnTo>
                        <a:pt x="683" y="614"/>
                      </a:lnTo>
                      <a:lnTo>
                        <a:pt x="683" y="609"/>
                      </a:lnTo>
                      <a:lnTo>
                        <a:pt x="683" y="603"/>
                      </a:lnTo>
                      <a:lnTo>
                        <a:pt x="683" y="597"/>
                      </a:lnTo>
                      <a:lnTo>
                        <a:pt x="685" y="592"/>
                      </a:lnTo>
                      <a:lnTo>
                        <a:pt x="685" y="586"/>
                      </a:lnTo>
                      <a:lnTo>
                        <a:pt x="685" y="580"/>
                      </a:lnTo>
                      <a:lnTo>
                        <a:pt x="685" y="575"/>
                      </a:lnTo>
                      <a:lnTo>
                        <a:pt x="685" y="570"/>
                      </a:lnTo>
                      <a:lnTo>
                        <a:pt x="685" y="563"/>
                      </a:lnTo>
                      <a:lnTo>
                        <a:pt x="685" y="557"/>
                      </a:lnTo>
                      <a:lnTo>
                        <a:pt x="685" y="552"/>
                      </a:lnTo>
                      <a:lnTo>
                        <a:pt x="685" y="546"/>
                      </a:lnTo>
                      <a:lnTo>
                        <a:pt x="685" y="540"/>
                      </a:lnTo>
                      <a:lnTo>
                        <a:pt x="685" y="535"/>
                      </a:lnTo>
                      <a:lnTo>
                        <a:pt x="685" y="529"/>
                      </a:lnTo>
                      <a:lnTo>
                        <a:pt x="685" y="525"/>
                      </a:lnTo>
                      <a:lnTo>
                        <a:pt x="685" y="519"/>
                      </a:lnTo>
                      <a:lnTo>
                        <a:pt x="685" y="513"/>
                      </a:lnTo>
                      <a:lnTo>
                        <a:pt x="685" y="508"/>
                      </a:lnTo>
                      <a:lnTo>
                        <a:pt x="685" y="504"/>
                      </a:lnTo>
                      <a:lnTo>
                        <a:pt x="685" y="498"/>
                      </a:lnTo>
                      <a:lnTo>
                        <a:pt x="685" y="494"/>
                      </a:lnTo>
                      <a:lnTo>
                        <a:pt x="685" y="489"/>
                      </a:lnTo>
                      <a:lnTo>
                        <a:pt x="685" y="485"/>
                      </a:lnTo>
                      <a:lnTo>
                        <a:pt x="683" y="481"/>
                      </a:lnTo>
                      <a:lnTo>
                        <a:pt x="683" y="477"/>
                      </a:lnTo>
                      <a:lnTo>
                        <a:pt x="683" y="474"/>
                      </a:lnTo>
                      <a:lnTo>
                        <a:pt x="683" y="469"/>
                      </a:lnTo>
                      <a:lnTo>
                        <a:pt x="683" y="462"/>
                      </a:lnTo>
                      <a:lnTo>
                        <a:pt x="683" y="458"/>
                      </a:lnTo>
                      <a:lnTo>
                        <a:pt x="683" y="454"/>
                      </a:lnTo>
                      <a:lnTo>
                        <a:pt x="683" y="451"/>
                      </a:lnTo>
                      <a:lnTo>
                        <a:pt x="683" y="448"/>
                      </a:lnTo>
                      <a:lnTo>
                        <a:pt x="685" y="448"/>
                      </a:lnTo>
                      <a:lnTo>
                        <a:pt x="687" y="447"/>
                      </a:lnTo>
                      <a:lnTo>
                        <a:pt x="692" y="447"/>
                      </a:lnTo>
                      <a:lnTo>
                        <a:pt x="696" y="445"/>
                      </a:lnTo>
                      <a:lnTo>
                        <a:pt x="702" y="444"/>
                      </a:lnTo>
                      <a:lnTo>
                        <a:pt x="703" y="444"/>
                      </a:lnTo>
                      <a:lnTo>
                        <a:pt x="707" y="442"/>
                      </a:lnTo>
                      <a:lnTo>
                        <a:pt x="712" y="442"/>
                      </a:lnTo>
                      <a:lnTo>
                        <a:pt x="714" y="442"/>
                      </a:lnTo>
                      <a:lnTo>
                        <a:pt x="719" y="441"/>
                      </a:lnTo>
                      <a:lnTo>
                        <a:pt x="721" y="440"/>
                      </a:lnTo>
                      <a:lnTo>
                        <a:pt x="726" y="440"/>
                      </a:lnTo>
                      <a:lnTo>
                        <a:pt x="730" y="438"/>
                      </a:lnTo>
                      <a:lnTo>
                        <a:pt x="734" y="438"/>
                      </a:lnTo>
                      <a:lnTo>
                        <a:pt x="739" y="437"/>
                      </a:lnTo>
                      <a:lnTo>
                        <a:pt x="743" y="437"/>
                      </a:lnTo>
                      <a:lnTo>
                        <a:pt x="747" y="435"/>
                      </a:lnTo>
                      <a:lnTo>
                        <a:pt x="751" y="434"/>
                      </a:lnTo>
                      <a:lnTo>
                        <a:pt x="757" y="434"/>
                      </a:lnTo>
                      <a:lnTo>
                        <a:pt x="761" y="433"/>
                      </a:lnTo>
                      <a:lnTo>
                        <a:pt x="767" y="433"/>
                      </a:lnTo>
                      <a:lnTo>
                        <a:pt x="771" y="431"/>
                      </a:lnTo>
                      <a:lnTo>
                        <a:pt x="777" y="430"/>
                      </a:lnTo>
                      <a:lnTo>
                        <a:pt x="781" y="430"/>
                      </a:lnTo>
                      <a:lnTo>
                        <a:pt x="787" y="430"/>
                      </a:lnTo>
                      <a:lnTo>
                        <a:pt x="791" y="427"/>
                      </a:lnTo>
                      <a:lnTo>
                        <a:pt x="795" y="427"/>
                      </a:lnTo>
                      <a:lnTo>
                        <a:pt x="801" y="425"/>
                      </a:lnTo>
                      <a:lnTo>
                        <a:pt x="805" y="425"/>
                      </a:lnTo>
                      <a:lnTo>
                        <a:pt x="811" y="423"/>
                      </a:lnTo>
                      <a:lnTo>
                        <a:pt x="815" y="423"/>
                      </a:lnTo>
                      <a:lnTo>
                        <a:pt x="820" y="421"/>
                      </a:lnTo>
                      <a:lnTo>
                        <a:pt x="825" y="420"/>
                      </a:lnTo>
                      <a:lnTo>
                        <a:pt x="829" y="420"/>
                      </a:lnTo>
                      <a:lnTo>
                        <a:pt x="834" y="418"/>
                      </a:lnTo>
                      <a:lnTo>
                        <a:pt x="838" y="417"/>
                      </a:lnTo>
                      <a:lnTo>
                        <a:pt x="842" y="417"/>
                      </a:lnTo>
                      <a:lnTo>
                        <a:pt x="847" y="416"/>
                      </a:lnTo>
                      <a:lnTo>
                        <a:pt x="851" y="414"/>
                      </a:lnTo>
                      <a:lnTo>
                        <a:pt x="855" y="413"/>
                      </a:lnTo>
                      <a:lnTo>
                        <a:pt x="859" y="413"/>
                      </a:lnTo>
                      <a:lnTo>
                        <a:pt x="864" y="411"/>
                      </a:lnTo>
                      <a:lnTo>
                        <a:pt x="866" y="411"/>
                      </a:lnTo>
                      <a:lnTo>
                        <a:pt x="869" y="410"/>
                      </a:lnTo>
                      <a:lnTo>
                        <a:pt x="874" y="408"/>
                      </a:lnTo>
                      <a:lnTo>
                        <a:pt x="879" y="407"/>
                      </a:lnTo>
                      <a:lnTo>
                        <a:pt x="885" y="406"/>
                      </a:lnTo>
                      <a:lnTo>
                        <a:pt x="889" y="403"/>
                      </a:lnTo>
                      <a:lnTo>
                        <a:pt x="892" y="401"/>
                      </a:lnTo>
                      <a:lnTo>
                        <a:pt x="895" y="400"/>
                      </a:lnTo>
                      <a:lnTo>
                        <a:pt x="896" y="398"/>
                      </a:lnTo>
                      <a:lnTo>
                        <a:pt x="896" y="397"/>
                      </a:lnTo>
                      <a:lnTo>
                        <a:pt x="895" y="394"/>
                      </a:lnTo>
                      <a:lnTo>
                        <a:pt x="893" y="390"/>
                      </a:lnTo>
                      <a:lnTo>
                        <a:pt x="891" y="386"/>
                      </a:lnTo>
                      <a:lnTo>
                        <a:pt x="886" y="380"/>
                      </a:lnTo>
                      <a:lnTo>
                        <a:pt x="882" y="374"/>
                      </a:lnTo>
                      <a:lnTo>
                        <a:pt x="875" y="369"/>
                      </a:lnTo>
                      <a:lnTo>
                        <a:pt x="869" y="363"/>
                      </a:lnTo>
                      <a:lnTo>
                        <a:pt x="866" y="357"/>
                      </a:lnTo>
                      <a:lnTo>
                        <a:pt x="862" y="354"/>
                      </a:lnTo>
                      <a:lnTo>
                        <a:pt x="859" y="350"/>
                      </a:lnTo>
                      <a:lnTo>
                        <a:pt x="855" y="347"/>
                      </a:lnTo>
                      <a:lnTo>
                        <a:pt x="851" y="343"/>
                      </a:lnTo>
                      <a:lnTo>
                        <a:pt x="848" y="339"/>
                      </a:lnTo>
                      <a:lnTo>
                        <a:pt x="844" y="335"/>
                      </a:lnTo>
                      <a:lnTo>
                        <a:pt x="839" y="330"/>
                      </a:lnTo>
                      <a:lnTo>
                        <a:pt x="835" y="326"/>
                      </a:lnTo>
                      <a:lnTo>
                        <a:pt x="831" y="322"/>
                      </a:lnTo>
                      <a:lnTo>
                        <a:pt x="827" y="318"/>
                      </a:lnTo>
                      <a:lnTo>
                        <a:pt x="822" y="313"/>
                      </a:lnTo>
                      <a:lnTo>
                        <a:pt x="817" y="309"/>
                      </a:lnTo>
                      <a:lnTo>
                        <a:pt x="814" y="305"/>
                      </a:lnTo>
                      <a:lnTo>
                        <a:pt x="808" y="301"/>
                      </a:lnTo>
                      <a:lnTo>
                        <a:pt x="805" y="296"/>
                      </a:lnTo>
                      <a:lnTo>
                        <a:pt x="800" y="292"/>
                      </a:lnTo>
                      <a:lnTo>
                        <a:pt x="795" y="288"/>
                      </a:lnTo>
                      <a:lnTo>
                        <a:pt x="791" y="283"/>
                      </a:lnTo>
                      <a:lnTo>
                        <a:pt x="787" y="279"/>
                      </a:lnTo>
                      <a:lnTo>
                        <a:pt x="781" y="275"/>
                      </a:lnTo>
                      <a:lnTo>
                        <a:pt x="777" y="271"/>
                      </a:lnTo>
                      <a:lnTo>
                        <a:pt x="773" y="266"/>
                      </a:lnTo>
                      <a:lnTo>
                        <a:pt x="770" y="262"/>
                      </a:lnTo>
                      <a:lnTo>
                        <a:pt x="764" y="258"/>
                      </a:lnTo>
                      <a:lnTo>
                        <a:pt x="760" y="254"/>
                      </a:lnTo>
                      <a:lnTo>
                        <a:pt x="756" y="249"/>
                      </a:lnTo>
                      <a:lnTo>
                        <a:pt x="753" y="247"/>
                      </a:lnTo>
                      <a:lnTo>
                        <a:pt x="748" y="242"/>
                      </a:lnTo>
                      <a:lnTo>
                        <a:pt x="744" y="239"/>
                      </a:lnTo>
                      <a:lnTo>
                        <a:pt x="741" y="235"/>
                      </a:lnTo>
                      <a:lnTo>
                        <a:pt x="739" y="234"/>
                      </a:lnTo>
                      <a:lnTo>
                        <a:pt x="734" y="230"/>
                      </a:lnTo>
                      <a:lnTo>
                        <a:pt x="730" y="227"/>
                      </a:lnTo>
                      <a:lnTo>
                        <a:pt x="727" y="224"/>
                      </a:lnTo>
                      <a:lnTo>
                        <a:pt x="724" y="221"/>
                      </a:lnTo>
                      <a:lnTo>
                        <a:pt x="720" y="217"/>
                      </a:lnTo>
                      <a:lnTo>
                        <a:pt x="716" y="212"/>
                      </a:lnTo>
                      <a:lnTo>
                        <a:pt x="712" y="208"/>
                      </a:lnTo>
                      <a:lnTo>
                        <a:pt x="710" y="207"/>
                      </a:lnTo>
                      <a:lnTo>
                        <a:pt x="707" y="205"/>
                      </a:lnTo>
                      <a:lnTo>
                        <a:pt x="707" y="203"/>
                      </a:lnTo>
                      <a:lnTo>
                        <a:pt x="709" y="198"/>
                      </a:lnTo>
                      <a:lnTo>
                        <a:pt x="709" y="194"/>
                      </a:lnTo>
                      <a:lnTo>
                        <a:pt x="710" y="190"/>
                      </a:lnTo>
                      <a:lnTo>
                        <a:pt x="710" y="184"/>
                      </a:lnTo>
                      <a:lnTo>
                        <a:pt x="712" y="178"/>
                      </a:lnTo>
                      <a:lnTo>
                        <a:pt x="712" y="176"/>
                      </a:lnTo>
                      <a:lnTo>
                        <a:pt x="712" y="171"/>
                      </a:lnTo>
                      <a:lnTo>
                        <a:pt x="713" y="168"/>
                      </a:lnTo>
                      <a:lnTo>
                        <a:pt x="713" y="166"/>
                      </a:lnTo>
                      <a:lnTo>
                        <a:pt x="713" y="161"/>
                      </a:lnTo>
                      <a:lnTo>
                        <a:pt x="714" y="159"/>
                      </a:lnTo>
                      <a:lnTo>
                        <a:pt x="714" y="154"/>
                      </a:lnTo>
                      <a:lnTo>
                        <a:pt x="716" y="151"/>
                      </a:lnTo>
                      <a:lnTo>
                        <a:pt x="716" y="147"/>
                      </a:lnTo>
                      <a:lnTo>
                        <a:pt x="716" y="143"/>
                      </a:lnTo>
                      <a:lnTo>
                        <a:pt x="716" y="139"/>
                      </a:lnTo>
                      <a:lnTo>
                        <a:pt x="717" y="136"/>
                      </a:lnTo>
                      <a:lnTo>
                        <a:pt x="717" y="132"/>
                      </a:lnTo>
                      <a:lnTo>
                        <a:pt x="719" y="127"/>
                      </a:lnTo>
                      <a:lnTo>
                        <a:pt x="719" y="123"/>
                      </a:lnTo>
                      <a:lnTo>
                        <a:pt x="720" y="119"/>
                      </a:lnTo>
                      <a:lnTo>
                        <a:pt x="720" y="115"/>
                      </a:lnTo>
                      <a:lnTo>
                        <a:pt x="720" y="110"/>
                      </a:lnTo>
                      <a:lnTo>
                        <a:pt x="721" y="106"/>
                      </a:lnTo>
                      <a:lnTo>
                        <a:pt x="721" y="102"/>
                      </a:lnTo>
                      <a:lnTo>
                        <a:pt x="721" y="97"/>
                      </a:lnTo>
                      <a:lnTo>
                        <a:pt x="723" y="93"/>
                      </a:lnTo>
                      <a:lnTo>
                        <a:pt x="723" y="89"/>
                      </a:lnTo>
                      <a:lnTo>
                        <a:pt x="724" y="85"/>
                      </a:lnTo>
                      <a:lnTo>
                        <a:pt x="724" y="80"/>
                      </a:lnTo>
                      <a:lnTo>
                        <a:pt x="726" y="76"/>
                      </a:lnTo>
                      <a:lnTo>
                        <a:pt x="726" y="72"/>
                      </a:lnTo>
                      <a:lnTo>
                        <a:pt x="727" y="68"/>
                      </a:lnTo>
                      <a:lnTo>
                        <a:pt x="727" y="63"/>
                      </a:lnTo>
                      <a:lnTo>
                        <a:pt x="729" y="59"/>
                      </a:lnTo>
                      <a:lnTo>
                        <a:pt x="729" y="56"/>
                      </a:lnTo>
                      <a:lnTo>
                        <a:pt x="729" y="52"/>
                      </a:lnTo>
                      <a:lnTo>
                        <a:pt x="729" y="49"/>
                      </a:lnTo>
                      <a:lnTo>
                        <a:pt x="730" y="45"/>
                      </a:lnTo>
                      <a:lnTo>
                        <a:pt x="730" y="41"/>
                      </a:lnTo>
                      <a:lnTo>
                        <a:pt x="730" y="38"/>
                      </a:lnTo>
                      <a:lnTo>
                        <a:pt x="731" y="31"/>
                      </a:lnTo>
                      <a:lnTo>
                        <a:pt x="733" y="25"/>
                      </a:lnTo>
                      <a:lnTo>
                        <a:pt x="733" y="19"/>
                      </a:lnTo>
                      <a:lnTo>
                        <a:pt x="734" y="15"/>
                      </a:lnTo>
                      <a:lnTo>
                        <a:pt x="734" y="11"/>
                      </a:lnTo>
                      <a:lnTo>
                        <a:pt x="734" y="8"/>
                      </a:lnTo>
                      <a:lnTo>
                        <a:pt x="734" y="5"/>
                      </a:lnTo>
                      <a:lnTo>
                        <a:pt x="733" y="2"/>
                      </a:lnTo>
                      <a:lnTo>
                        <a:pt x="729" y="1"/>
                      </a:lnTo>
                      <a:lnTo>
                        <a:pt x="726" y="0"/>
                      </a:lnTo>
                      <a:lnTo>
                        <a:pt x="720" y="0"/>
                      </a:lnTo>
                      <a:lnTo>
                        <a:pt x="716" y="0"/>
                      </a:lnTo>
                      <a:lnTo>
                        <a:pt x="712" y="0"/>
                      </a:lnTo>
                      <a:lnTo>
                        <a:pt x="709" y="0"/>
                      </a:lnTo>
                      <a:lnTo>
                        <a:pt x="706" y="1"/>
                      </a:lnTo>
                      <a:lnTo>
                        <a:pt x="702" y="2"/>
                      </a:lnTo>
                      <a:lnTo>
                        <a:pt x="697" y="2"/>
                      </a:lnTo>
                      <a:lnTo>
                        <a:pt x="694" y="2"/>
                      </a:lnTo>
                      <a:lnTo>
                        <a:pt x="690" y="4"/>
                      </a:lnTo>
                      <a:lnTo>
                        <a:pt x="686" y="5"/>
                      </a:lnTo>
                      <a:lnTo>
                        <a:pt x="680" y="5"/>
                      </a:lnTo>
                      <a:lnTo>
                        <a:pt x="676" y="7"/>
                      </a:lnTo>
                      <a:lnTo>
                        <a:pt x="672" y="8"/>
                      </a:lnTo>
                      <a:lnTo>
                        <a:pt x="667" y="9"/>
                      </a:lnTo>
                      <a:lnTo>
                        <a:pt x="663" y="11"/>
                      </a:lnTo>
                      <a:lnTo>
                        <a:pt x="658" y="12"/>
                      </a:lnTo>
                      <a:lnTo>
                        <a:pt x="653" y="14"/>
                      </a:lnTo>
                      <a:lnTo>
                        <a:pt x="648" y="15"/>
                      </a:lnTo>
                      <a:lnTo>
                        <a:pt x="643" y="17"/>
                      </a:lnTo>
                      <a:lnTo>
                        <a:pt x="639" y="18"/>
                      </a:lnTo>
                      <a:lnTo>
                        <a:pt x="633" y="21"/>
                      </a:lnTo>
                      <a:lnTo>
                        <a:pt x="629" y="22"/>
                      </a:lnTo>
                      <a:lnTo>
                        <a:pt x="623" y="24"/>
                      </a:lnTo>
                      <a:lnTo>
                        <a:pt x="619" y="25"/>
                      </a:lnTo>
                      <a:lnTo>
                        <a:pt x="614" y="26"/>
                      </a:lnTo>
                      <a:lnTo>
                        <a:pt x="609" y="28"/>
                      </a:lnTo>
                      <a:lnTo>
                        <a:pt x="604" y="29"/>
                      </a:lnTo>
                      <a:lnTo>
                        <a:pt x="599" y="32"/>
                      </a:lnTo>
                      <a:lnTo>
                        <a:pt x="594" y="34"/>
                      </a:lnTo>
                      <a:lnTo>
                        <a:pt x="589" y="35"/>
                      </a:lnTo>
                      <a:lnTo>
                        <a:pt x="584" y="36"/>
                      </a:lnTo>
                      <a:lnTo>
                        <a:pt x="579" y="38"/>
                      </a:lnTo>
                      <a:lnTo>
                        <a:pt x="575" y="41"/>
                      </a:lnTo>
                      <a:lnTo>
                        <a:pt x="571" y="42"/>
                      </a:lnTo>
                      <a:lnTo>
                        <a:pt x="567" y="44"/>
                      </a:lnTo>
                      <a:lnTo>
                        <a:pt x="562" y="45"/>
                      </a:lnTo>
                      <a:lnTo>
                        <a:pt x="558" y="46"/>
                      </a:lnTo>
                      <a:lnTo>
                        <a:pt x="555" y="49"/>
                      </a:lnTo>
                      <a:lnTo>
                        <a:pt x="551" y="51"/>
                      </a:lnTo>
                      <a:lnTo>
                        <a:pt x="548" y="51"/>
                      </a:lnTo>
                      <a:lnTo>
                        <a:pt x="544" y="52"/>
                      </a:lnTo>
                      <a:lnTo>
                        <a:pt x="541" y="53"/>
                      </a:lnTo>
                      <a:lnTo>
                        <a:pt x="535" y="55"/>
                      </a:lnTo>
                      <a:lnTo>
                        <a:pt x="531" y="58"/>
                      </a:lnTo>
                      <a:lnTo>
                        <a:pt x="527" y="59"/>
                      </a:lnTo>
                      <a:lnTo>
                        <a:pt x="524" y="61"/>
                      </a:lnTo>
                      <a:lnTo>
                        <a:pt x="523" y="62"/>
                      </a:lnTo>
                      <a:lnTo>
                        <a:pt x="527" y="86"/>
                      </a:lnTo>
                      <a:lnTo>
                        <a:pt x="528" y="85"/>
                      </a:lnTo>
                      <a:lnTo>
                        <a:pt x="531" y="83"/>
                      </a:lnTo>
                      <a:lnTo>
                        <a:pt x="534" y="82"/>
                      </a:lnTo>
                      <a:lnTo>
                        <a:pt x="538" y="80"/>
                      </a:lnTo>
                      <a:lnTo>
                        <a:pt x="542" y="79"/>
                      </a:lnTo>
                      <a:lnTo>
                        <a:pt x="548" y="78"/>
                      </a:lnTo>
                      <a:lnTo>
                        <a:pt x="555" y="75"/>
                      </a:lnTo>
                      <a:lnTo>
                        <a:pt x="558" y="73"/>
                      </a:lnTo>
                      <a:lnTo>
                        <a:pt x="561" y="72"/>
                      </a:lnTo>
                      <a:lnTo>
                        <a:pt x="565" y="71"/>
                      </a:lnTo>
                      <a:lnTo>
                        <a:pt x="568" y="69"/>
                      </a:lnTo>
                      <a:lnTo>
                        <a:pt x="572" y="68"/>
                      </a:lnTo>
                      <a:lnTo>
                        <a:pt x="577" y="66"/>
                      </a:lnTo>
                      <a:lnTo>
                        <a:pt x="579" y="65"/>
                      </a:lnTo>
                      <a:lnTo>
                        <a:pt x="584" y="63"/>
                      </a:lnTo>
                      <a:lnTo>
                        <a:pt x="588" y="62"/>
                      </a:lnTo>
                      <a:lnTo>
                        <a:pt x="592" y="61"/>
                      </a:lnTo>
                      <a:lnTo>
                        <a:pt x="596" y="59"/>
                      </a:lnTo>
                      <a:lnTo>
                        <a:pt x="601" y="58"/>
                      </a:lnTo>
                      <a:lnTo>
                        <a:pt x="605" y="55"/>
                      </a:lnTo>
                      <a:lnTo>
                        <a:pt x="609" y="53"/>
                      </a:lnTo>
                      <a:lnTo>
                        <a:pt x="614" y="53"/>
                      </a:lnTo>
                      <a:lnTo>
                        <a:pt x="618" y="52"/>
                      </a:lnTo>
                      <a:lnTo>
                        <a:pt x="622" y="51"/>
                      </a:lnTo>
                      <a:lnTo>
                        <a:pt x="626" y="48"/>
                      </a:lnTo>
                      <a:lnTo>
                        <a:pt x="631" y="46"/>
                      </a:lnTo>
                      <a:lnTo>
                        <a:pt x="635" y="45"/>
                      </a:lnTo>
                      <a:lnTo>
                        <a:pt x="639" y="44"/>
                      </a:lnTo>
                      <a:lnTo>
                        <a:pt x="643" y="42"/>
                      </a:lnTo>
                      <a:lnTo>
                        <a:pt x="648" y="41"/>
                      </a:lnTo>
                      <a:lnTo>
                        <a:pt x="652" y="41"/>
                      </a:lnTo>
                      <a:lnTo>
                        <a:pt x="655" y="38"/>
                      </a:lnTo>
                      <a:lnTo>
                        <a:pt x="659" y="36"/>
                      </a:lnTo>
                      <a:lnTo>
                        <a:pt x="663" y="36"/>
                      </a:lnTo>
                      <a:lnTo>
                        <a:pt x="667" y="35"/>
                      </a:lnTo>
                      <a:lnTo>
                        <a:pt x="670" y="32"/>
                      </a:lnTo>
                      <a:lnTo>
                        <a:pt x="675" y="32"/>
                      </a:lnTo>
                      <a:lnTo>
                        <a:pt x="677" y="31"/>
                      </a:lnTo>
                      <a:lnTo>
                        <a:pt x="682" y="31"/>
                      </a:lnTo>
                      <a:lnTo>
                        <a:pt x="687" y="28"/>
                      </a:lnTo>
                      <a:lnTo>
                        <a:pt x="693" y="26"/>
                      </a:lnTo>
                      <a:lnTo>
                        <a:pt x="697" y="25"/>
                      </a:lnTo>
                      <a:lnTo>
                        <a:pt x="702" y="25"/>
                      </a:lnTo>
                      <a:lnTo>
                        <a:pt x="706" y="24"/>
                      </a:lnTo>
                      <a:lnTo>
                        <a:pt x="707" y="24"/>
                      </a:lnTo>
                      <a:lnTo>
                        <a:pt x="709" y="24"/>
                      </a:lnTo>
                      <a:lnTo>
                        <a:pt x="710" y="26"/>
                      </a:lnTo>
                      <a:lnTo>
                        <a:pt x="710" y="29"/>
                      </a:lnTo>
                      <a:lnTo>
                        <a:pt x="709" y="32"/>
                      </a:lnTo>
                      <a:lnTo>
                        <a:pt x="709" y="36"/>
                      </a:lnTo>
                      <a:lnTo>
                        <a:pt x="707" y="41"/>
                      </a:lnTo>
                      <a:lnTo>
                        <a:pt x="707" y="46"/>
                      </a:lnTo>
                      <a:lnTo>
                        <a:pt x="707" y="49"/>
                      </a:lnTo>
                      <a:lnTo>
                        <a:pt x="707" y="52"/>
                      </a:lnTo>
                      <a:lnTo>
                        <a:pt x="706" y="56"/>
                      </a:lnTo>
                      <a:lnTo>
                        <a:pt x="706" y="59"/>
                      </a:lnTo>
                      <a:lnTo>
                        <a:pt x="704" y="63"/>
                      </a:lnTo>
                      <a:lnTo>
                        <a:pt x="704" y="66"/>
                      </a:lnTo>
                      <a:lnTo>
                        <a:pt x="703" y="71"/>
                      </a:lnTo>
                      <a:lnTo>
                        <a:pt x="703" y="73"/>
                      </a:lnTo>
                      <a:lnTo>
                        <a:pt x="703" y="78"/>
                      </a:lnTo>
                      <a:lnTo>
                        <a:pt x="702" y="82"/>
                      </a:lnTo>
                      <a:lnTo>
                        <a:pt x="702" y="86"/>
                      </a:lnTo>
                      <a:lnTo>
                        <a:pt x="702" y="90"/>
                      </a:lnTo>
                      <a:lnTo>
                        <a:pt x="700" y="95"/>
                      </a:lnTo>
                      <a:lnTo>
                        <a:pt x="700" y="99"/>
                      </a:lnTo>
                      <a:lnTo>
                        <a:pt x="699" y="103"/>
                      </a:lnTo>
                      <a:lnTo>
                        <a:pt x="699" y="107"/>
                      </a:lnTo>
                      <a:lnTo>
                        <a:pt x="699" y="112"/>
                      </a:lnTo>
                      <a:lnTo>
                        <a:pt x="697" y="116"/>
                      </a:lnTo>
                      <a:lnTo>
                        <a:pt x="697" y="120"/>
                      </a:lnTo>
                      <a:lnTo>
                        <a:pt x="697" y="126"/>
                      </a:lnTo>
                      <a:lnTo>
                        <a:pt x="696" y="129"/>
                      </a:lnTo>
                      <a:lnTo>
                        <a:pt x="696" y="133"/>
                      </a:lnTo>
                      <a:lnTo>
                        <a:pt x="694" y="137"/>
                      </a:lnTo>
                      <a:lnTo>
                        <a:pt x="694" y="141"/>
                      </a:lnTo>
                      <a:lnTo>
                        <a:pt x="693" y="146"/>
                      </a:lnTo>
                      <a:lnTo>
                        <a:pt x="693" y="150"/>
                      </a:lnTo>
                      <a:lnTo>
                        <a:pt x="693" y="154"/>
                      </a:lnTo>
                      <a:lnTo>
                        <a:pt x="693" y="159"/>
                      </a:lnTo>
                      <a:lnTo>
                        <a:pt x="692" y="163"/>
                      </a:lnTo>
                      <a:lnTo>
                        <a:pt x="692" y="167"/>
                      </a:lnTo>
                      <a:lnTo>
                        <a:pt x="690" y="170"/>
                      </a:lnTo>
                      <a:lnTo>
                        <a:pt x="690" y="174"/>
                      </a:lnTo>
                      <a:lnTo>
                        <a:pt x="690" y="177"/>
                      </a:lnTo>
                      <a:lnTo>
                        <a:pt x="689" y="181"/>
                      </a:lnTo>
                      <a:lnTo>
                        <a:pt x="689" y="186"/>
                      </a:lnTo>
                      <a:lnTo>
                        <a:pt x="689" y="188"/>
                      </a:lnTo>
                      <a:lnTo>
                        <a:pt x="687" y="194"/>
                      </a:lnTo>
                      <a:lnTo>
                        <a:pt x="687" y="200"/>
                      </a:lnTo>
                      <a:lnTo>
                        <a:pt x="686" y="204"/>
                      </a:lnTo>
                      <a:lnTo>
                        <a:pt x="686" y="210"/>
                      </a:lnTo>
                      <a:lnTo>
                        <a:pt x="685" y="212"/>
                      </a:lnTo>
                      <a:lnTo>
                        <a:pt x="685" y="215"/>
                      </a:lnTo>
                      <a:lnTo>
                        <a:pt x="685" y="217"/>
                      </a:lnTo>
                      <a:lnTo>
                        <a:pt x="864" y="390"/>
                      </a:lnTo>
                      <a:lnTo>
                        <a:pt x="660" y="428"/>
                      </a:lnTo>
                      <a:lnTo>
                        <a:pt x="660" y="430"/>
                      </a:lnTo>
                      <a:lnTo>
                        <a:pt x="660" y="433"/>
                      </a:lnTo>
                      <a:lnTo>
                        <a:pt x="660" y="438"/>
                      </a:lnTo>
                      <a:lnTo>
                        <a:pt x="660" y="442"/>
                      </a:lnTo>
                      <a:lnTo>
                        <a:pt x="660" y="448"/>
                      </a:lnTo>
                      <a:lnTo>
                        <a:pt x="660" y="452"/>
                      </a:lnTo>
                      <a:lnTo>
                        <a:pt x="660" y="455"/>
                      </a:lnTo>
                      <a:lnTo>
                        <a:pt x="660" y="460"/>
                      </a:lnTo>
                      <a:lnTo>
                        <a:pt x="662" y="464"/>
                      </a:lnTo>
                      <a:lnTo>
                        <a:pt x="662" y="468"/>
                      </a:lnTo>
                      <a:lnTo>
                        <a:pt x="662" y="472"/>
                      </a:lnTo>
                      <a:lnTo>
                        <a:pt x="662" y="477"/>
                      </a:lnTo>
                      <a:lnTo>
                        <a:pt x="662" y="481"/>
                      </a:lnTo>
                      <a:lnTo>
                        <a:pt x="662" y="485"/>
                      </a:lnTo>
                      <a:lnTo>
                        <a:pt x="662" y="491"/>
                      </a:lnTo>
                      <a:lnTo>
                        <a:pt x="662" y="495"/>
                      </a:lnTo>
                      <a:lnTo>
                        <a:pt x="662" y="501"/>
                      </a:lnTo>
                      <a:lnTo>
                        <a:pt x="662" y="506"/>
                      </a:lnTo>
                      <a:lnTo>
                        <a:pt x="662" y="511"/>
                      </a:lnTo>
                      <a:lnTo>
                        <a:pt x="662" y="516"/>
                      </a:lnTo>
                      <a:lnTo>
                        <a:pt x="663" y="522"/>
                      </a:lnTo>
                      <a:lnTo>
                        <a:pt x="663" y="528"/>
                      </a:lnTo>
                      <a:lnTo>
                        <a:pt x="663" y="533"/>
                      </a:lnTo>
                      <a:lnTo>
                        <a:pt x="663" y="538"/>
                      </a:lnTo>
                      <a:lnTo>
                        <a:pt x="663" y="543"/>
                      </a:lnTo>
                      <a:lnTo>
                        <a:pt x="663" y="549"/>
                      </a:lnTo>
                      <a:lnTo>
                        <a:pt x="663" y="555"/>
                      </a:lnTo>
                      <a:lnTo>
                        <a:pt x="663" y="559"/>
                      </a:lnTo>
                      <a:lnTo>
                        <a:pt x="663" y="565"/>
                      </a:lnTo>
                      <a:lnTo>
                        <a:pt x="663" y="570"/>
                      </a:lnTo>
                      <a:lnTo>
                        <a:pt x="663" y="575"/>
                      </a:lnTo>
                      <a:lnTo>
                        <a:pt x="663" y="580"/>
                      </a:lnTo>
                      <a:lnTo>
                        <a:pt x="663" y="586"/>
                      </a:lnTo>
                      <a:lnTo>
                        <a:pt x="663" y="590"/>
                      </a:lnTo>
                      <a:lnTo>
                        <a:pt x="663" y="596"/>
                      </a:lnTo>
                      <a:lnTo>
                        <a:pt x="663" y="600"/>
                      </a:lnTo>
                      <a:lnTo>
                        <a:pt x="663" y="606"/>
                      </a:lnTo>
                      <a:lnTo>
                        <a:pt x="663" y="610"/>
                      </a:lnTo>
                      <a:lnTo>
                        <a:pt x="663" y="614"/>
                      </a:lnTo>
                      <a:lnTo>
                        <a:pt x="663" y="619"/>
                      </a:lnTo>
                      <a:lnTo>
                        <a:pt x="663" y="623"/>
                      </a:lnTo>
                      <a:lnTo>
                        <a:pt x="662" y="627"/>
                      </a:lnTo>
                      <a:lnTo>
                        <a:pt x="662" y="630"/>
                      </a:lnTo>
                      <a:lnTo>
                        <a:pt x="662" y="634"/>
                      </a:lnTo>
                      <a:lnTo>
                        <a:pt x="662" y="638"/>
                      </a:lnTo>
                      <a:lnTo>
                        <a:pt x="660" y="643"/>
                      </a:lnTo>
                      <a:lnTo>
                        <a:pt x="660" y="648"/>
                      </a:lnTo>
                      <a:lnTo>
                        <a:pt x="659" y="653"/>
                      </a:lnTo>
                      <a:lnTo>
                        <a:pt x="658" y="655"/>
                      </a:lnTo>
                      <a:lnTo>
                        <a:pt x="656" y="657"/>
                      </a:lnTo>
                      <a:lnTo>
                        <a:pt x="655" y="658"/>
                      </a:lnTo>
                      <a:lnTo>
                        <a:pt x="652" y="657"/>
                      </a:lnTo>
                      <a:lnTo>
                        <a:pt x="648" y="655"/>
                      </a:lnTo>
                      <a:lnTo>
                        <a:pt x="645" y="654"/>
                      </a:lnTo>
                      <a:lnTo>
                        <a:pt x="642" y="651"/>
                      </a:lnTo>
                      <a:lnTo>
                        <a:pt x="639" y="650"/>
                      </a:lnTo>
                      <a:lnTo>
                        <a:pt x="635" y="648"/>
                      </a:lnTo>
                      <a:lnTo>
                        <a:pt x="631" y="646"/>
                      </a:lnTo>
                      <a:lnTo>
                        <a:pt x="626" y="643"/>
                      </a:lnTo>
                      <a:lnTo>
                        <a:pt x="622" y="640"/>
                      </a:lnTo>
                      <a:lnTo>
                        <a:pt x="618" y="638"/>
                      </a:lnTo>
                      <a:lnTo>
                        <a:pt x="612" y="634"/>
                      </a:lnTo>
                      <a:lnTo>
                        <a:pt x="606" y="631"/>
                      </a:lnTo>
                      <a:lnTo>
                        <a:pt x="601" y="628"/>
                      </a:lnTo>
                      <a:lnTo>
                        <a:pt x="596" y="626"/>
                      </a:lnTo>
                      <a:lnTo>
                        <a:pt x="589" y="621"/>
                      </a:lnTo>
                      <a:lnTo>
                        <a:pt x="584" y="617"/>
                      </a:lnTo>
                      <a:lnTo>
                        <a:pt x="577" y="613"/>
                      </a:lnTo>
                      <a:lnTo>
                        <a:pt x="571" y="610"/>
                      </a:lnTo>
                      <a:lnTo>
                        <a:pt x="564" y="604"/>
                      </a:lnTo>
                      <a:lnTo>
                        <a:pt x="557" y="602"/>
                      </a:lnTo>
                      <a:lnTo>
                        <a:pt x="550" y="596"/>
                      </a:lnTo>
                      <a:lnTo>
                        <a:pt x="544" y="593"/>
                      </a:lnTo>
                      <a:lnTo>
                        <a:pt x="535" y="587"/>
                      </a:lnTo>
                      <a:lnTo>
                        <a:pt x="528" y="583"/>
                      </a:lnTo>
                      <a:lnTo>
                        <a:pt x="521" y="579"/>
                      </a:lnTo>
                      <a:lnTo>
                        <a:pt x="514" y="575"/>
                      </a:lnTo>
                      <a:lnTo>
                        <a:pt x="507" y="569"/>
                      </a:lnTo>
                      <a:lnTo>
                        <a:pt x="500" y="565"/>
                      </a:lnTo>
                      <a:lnTo>
                        <a:pt x="491" y="560"/>
                      </a:lnTo>
                      <a:lnTo>
                        <a:pt x="486" y="556"/>
                      </a:lnTo>
                      <a:lnTo>
                        <a:pt x="477" y="550"/>
                      </a:lnTo>
                      <a:lnTo>
                        <a:pt x="470" y="546"/>
                      </a:lnTo>
                      <a:lnTo>
                        <a:pt x="463" y="540"/>
                      </a:lnTo>
                      <a:lnTo>
                        <a:pt x="456" y="536"/>
                      </a:lnTo>
                      <a:lnTo>
                        <a:pt x="447" y="531"/>
                      </a:lnTo>
                      <a:lnTo>
                        <a:pt x="440" y="526"/>
                      </a:lnTo>
                      <a:lnTo>
                        <a:pt x="433" y="522"/>
                      </a:lnTo>
                      <a:lnTo>
                        <a:pt x="427" y="518"/>
                      </a:lnTo>
                      <a:lnTo>
                        <a:pt x="420" y="512"/>
                      </a:lnTo>
                      <a:lnTo>
                        <a:pt x="413" y="508"/>
                      </a:lnTo>
                      <a:lnTo>
                        <a:pt x="406" y="504"/>
                      </a:lnTo>
                      <a:lnTo>
                        <a:pt x="400" y="501"/>
                      </a:lnTo>
                      <a:lnTo>
                        <a:pt x="393" y="496"/>
                      </a:lnTo>
                      <a:lnTo>
                        <a:pt x="388" y="492"/>
                      </a:lnTo>
                      <a:lnTo>
                        <a:pt x="383" y="489"/>
                      </a:lnTo>
                      <a:lnTo>
                        <a:pt x="378" y="485"/>
                      </a:lnTo>
                      <a:lnTo>
                        <a:pt x="372" y="482"/>
                      </a:lnTo>
                      <a:lnTo>
                        <a:pt x="366" y="478"/>
                      </a:lnTo>
                      <a:lnTo>
                        <a:pt x="361" y="475"/>
                      </a:lnTo>
                      <a:lnTo>
                        <a:pt x="358" y="472"/>
                      </a:lnTo>
                      <a:lnTo>
                        <a:pt x="352" y="469"/>
                      </a:lnTo>
                      <a:lnTo>
                        <a:pt x="349" y="467"/>
                      </a:lnTo>
                      <a:lnTo>
                        <a:pt x="345" y="464"/>
                      </a:lnTo>
                      <a:lnTo>
                        <a:pt x="342" y="462"/>
                      </a:lnTo>
                      <a:lnTo>
                        <a:pt x="336" y="458"/>
                      </a:lnTo>
                      <a:lnTo>
                        <a:pt x="332" y="457"/>
                      </a:lnTo>
                      <a:lnTo>
                        <a:pt x="331" y="454"/>
                      </a:lnTo>
                      <a:lnTo>
                        <a:pt x="329" y="454"/>
                      </a:lnTo>
                      <a:lnTo>
                        <a:pt x="328" y="454"/>
                      </a:lnTo>
                      <a:lnTo>
                        <a:pt x="325" y="455"/>
                      </a:lnTo>
                      <a:lnTo>
                        <a:pt x="322" y="457"/>
                      </a:lnTo>
                      <a:lnTo>
                        <a:pt x="317" y="460"/>
                      </a:lnTo>
                      <a:lnTo>
                        <a:pt x="314" y="461"/>
                      </a:lnTo>
                      <a:lnTo>
                        <a:pt x="309" y="462"/>
                      </a:lnTo>
                      <a:lnTo>
                        <a:pt x="307" y="464"/>
                      </a:lnTo>
                      <a:lnTo>
                        <a:pt x="302" y="465"/>
                      </a:lnTo>
                      <a:lnTo>
                        <a:pt x="298" y="467"/>
                      </a:lnTo>
                      <a:lnTo>
                        <a:pt x="294" y="469"/>
                      </a:lnTo>
                      <a:lnTo>
                        <a:pt x="290" y="471"/>
                      </a:lnTo>
                      <a:lnTo>
                        <a:pt x="285" y="474"/>
                      </a:lnTo>
                      <a:lnTo>
                        <a:pt x="280" y="475"/>
                      </a:lnTo>
                      <a:lnTo>
                        <a:pt x="274" y="478"/>
                      </a:lnTo>
                      <a:lnTo>
                        <a:pt x="268" y="481"/>
                      </a:lnTo>
                      <a:lnTo>
                        <a:pt x="263" y="484"/>
                      </a:lnTo>
                      <a:lnTo>
                        <a:pt x="257" y="485"/>
                      </a:lnTo>
                      <a:lnTo>
                        <a:pt x="251" y="489"/>
                      </a:lnTo>
                      <a:lnTo>
                        <a:pt x="244" y="491"/>
                      </a:lnTo>
                      <a:lnTo>
                        <a:pt x="240" y="494"/>
                      </a:lnTo>
                      <a:lnTo>
                        <a:pt x="233" y="496"/>
                      </a:lnTo>
                      <a:lnTo>
                        <a:pt x="227" y="499"/>
                      </a:lnTo>
                      <a:lnTo>
                        <a:pt x="220" y="502"/>
                      </a:lnTo>
                      <a:lnTo>
                        <a:pt x="213" y="505"/>
                      </a:lnTo>
                      <a:lnTo>
                        <a:pt x="207" y="508"/>
                      </a:lnTo>
                      <a:lnTo>
                        <a:pt x="200" y="511"/>
                      </a:lnTo>
                      <a:lnTo>
                        <a:pt x="193" y="513"/>
                      </a:lnTo>
                      <a:lnTo>
                        <a:pt x="187" y="518"/>
                      </a:lnTo>
                      <a:lnTo>
                        <a:pt x="180" y="521"/>
                      </a:lnTo>
                      <a:lnTo>
                        <a:pt x="173" y="522"/>
                      </a:lnTo>
                      <a:lnTo>
                        <a:pt x="166" y="525"/>
                      </a:lnTo>
                      <a:lnTo>
                        <a:pt x="160" y="528"/>
                      </a:lnTo>
                      <a:lnTo>
                        <a:pt x="153" y="531"/>
                      </a:lnTo>
                      <a:lnTo>
                        <a:pt x="147" y="533"/>
                      </a:lnTo>
                      <a:lnTo>
                        <a:pt x="140" y="536"/>
                      </a:lnTo>
                      <a:lnTo>
                        <a:pt x="135" y="539"/>
                      </a:lnTo>
                      <a:lnTo>
                        <a:pt x="128" y="540"/>
                      </a:lnTo>
                      <a:lnTo>
                        <a:pt x="122" y="543"/>
                      </a:lnTo>
                      <a:lnTo>
                        <a:pt x="116" y="546"/>
                      </a:lnTo>
                      <a:lnTo>
                        <a:pt x="111" y="548"/>
                      </a:lnTo>
                      <a:lnTo>
                        <a:pt x="106" y="550"/>
                      </a:lnTo>
                      <a:lnTo>
                        <a:pt x="101" y="552"/>
                      </a:lnTo>
                      <a:lnTo>
                        <a:pt x="95" y="555"/>
                      </a:lnTo>
                      <a:lnTo>
                        <a:pt x="91" y="556"/>
                      </a:lnTo>
                      <a:lnTo>
                        <a:pt x="85" y="557"/>
                      </a:lnTo>
                      <a:lnTo>
                        <a:pt x="81" y="560"/>
                      </a:lnTo>
                      <a:lnTo>
                        <a:pt x="75" y="560"/>
                      </a:lnTo>
                      <a:lnTo>
                        <a:pt x="72" y="563"/>
                      </a:lnTo>
                      <a:lnTo>
                        <a:pt x="68" y="563"/>
                      </a:lnTo>
                      <a:lnTo>
                        <a:pt x="64" y="565"/>
                      </a:lnTo>
                      <a:lnTo>
                        <a:pt x="61" y="566"/>
                      </a:lnTo>
                      <a:lnTo>
                        <a:pt x="58" y="567"/>
                      </a:lnTo>
                      <a:lnTo>
                        <a:pt x="52" y="567"/>
                      </a:lnTo>
                      <a:lnTo>
                        <a:pt x="49" y="569"/>
                      </a:lnTo>
                      <a:lnTo>
                        <a:pt x="47" y="567"/>
                      </a:lnTo>
                      <a:lnTo>
                        <a:pt x="47" y="565"/>
                      </a:lnTo>
                      <a:lnTo>
                        <a:pt x="48" y="560"/>
                      </a:lnTo>
                      <a:lnTo>
                        <a:pt x="48" y="557"/>
                      </a:lnTo>
                      <a:lnTo>
                        <a:pt x="49" y="555"/>
                      </a:lnTo>
                      <a:lnTo>
                        <a:pt x="51" y="552"/>
                      </a:lnTo>
                      <a:lnTo>
                        <a:pt x="52" y="548"/>
                      </a:lnTo>
                      <a:lnTo>
                        <a:pt x="52" y="543"/>
                      </a:lnTo>
                      <a:lnTo>
                        <a:pt x="54" y="539"/>
                      </a:lnTo>
                      <a:lnTo>
                        <a:pt x="55" y="535"/>
                      </a:lnTo>
                      <a:lnTo>
                        <a:pt x="57" y="531"/>
                      </a:lnTo>
                      <a:lnTo>
                        <a:pt x="58" y="526"/>
                      </a:lnTo>
                      <a:lnTo>
                        <a:pt x="59" y="521"/>
                      </a:lnTo>
                      <a:lnTo>
                        <a:pt x="61" y="516"/>
                      </a:lnTo>
                      <a:lnTo>
                        <a:pt x="62" y="511"/>
                      </a:lnTo>
                      <a:lnTo>
                        <a:pt x="64" y="505"/>
                      </a:lnTo>
                      <a:lnTo>
                        <a:pt x="65" y="498"/>
                      </a:lnTo>
                      <a:lnTo>
                        <a:pt x="68" y="492"/>
                      </a:lnTo>
                      <a:lnTo>
                        <a:pt x="69" y="487"/>
                      </a:lnTo>
                      <a:lnTo>
                        <a:pt x="71" y="479"/>
                      </a:lnTo>
                      <a:lnTo>
                        <a:pt x="74" y="472"/>
                      </a:lnTo>
                      <a:lnTo>
                        <a:pt x="75" y="465"/>
                      </a:lnTo>
                      <a:lnTo>
                        <a:pt x="78" y="460"/>
                      </a:lnTo>
                      <a:lnTo>
                        <a:pt x="79" y="452"/>
                      </a:lnTo>
                      <a:lnTo>
                        <a:pt x="82" y="445"/>
                      </a:lnTo>
                      <a:lnTo>
                        <a:pt x="84" y="438"/>
                      </a:lnTo>
                      <a:lnTo>
                        <a:pt x="86" y="433"/>
                      </a:lnTo>
                      <a:lnTo>
                        <a:pt x="88" y="425"/>
                      </a:lnTo>
                      <a:lnTo>
                        <a:pt x="91" y="418"/>
                      </a:lnTo>
                      <a:lnTo>
                        <a:pt x="93" y="411"/>
                      </a:lnTo>
                      <a:lnTo>
                        <a:pt x="96" y="404"/>
                      </a:lnTo>
                      <a:lnTo>
                        <a:pt x="98" y="397"/>
                      </a:lnTo>
                      <a:lnTo>
                        <a:pt x="99" y="390"/>
                      </a:lnTo>
                      <a:lnTo>
                        <a:pt x="101" y="381"/>
                      </a:lnTo>
                      <a:lnTo>
                        <a:pt x="103" y="374"/>
                      </a:lnTo>
                      <a:lnTo>
                        <a:pt x="106" y="367"/>
                      </a:lnTo>
                      <a:lnTo>
                        <a:pt x="108" y="360"/>
                      </a:lnTo>
                      <a:lnTo>
                        <a:pt x="111" y="353"/>
                      </a:lnTo>
                      <a:lnTo>
                        <a:pt x="112" y="347"/>
                      </a:lnTo>
                      <a:lnTo>
                        <a:pt x="115" y="340"/>
                      </a:lnTo>
                      <a:lnTo>
                        <a:pt x="116" y="335"/>
                      </a:lnTo>
                      <a:lnTo>
                        <a:pt x="118" y="327"/>
                      </a:lnTo>
                      <a:lnTo>
                        <a:pt x="120" y="322"/>
                      </a:lnTo>
                      <a:lnTo>
                        <a:pt x="122" y="316"/>
                      </a:lnTo>
                      <a:lnTo>
                        <a:pt x="123" y="310"/>
                      </a:lnTo>
                      <a:lnTo>
                        <a:pt x="126" y="305"/>
                      </a:lnTo>
                      <a:lnTo>
                        <a:pt x="128" y="299"/>
                      </a:lnTo>
                      <a:lnTo>
                        <a:pt x="129" y="293"/>
                      </a:lnTo>
                      <a:lnTo>
                        <a:pt x="130" y="289"/>
                      </a:lnTo>
                      <a:lnTo>
                        <a:pt x="132" y="285"/>
                      </a:lnTo>
                      <a:lnTo>
                        <a:pt x="133" y="281"/>
                      </a:lnTo>
                      <a:lnTo>
                        <a:pt x="135" y="275"/>
                      </a:lnTo>
                      <a:lnTo>
                        <a:pt x="136" y="272"/>
                      </a:lnTo>
                      <a:lnTo>
                        <a:pt x="138" y="268"/>
                      </a:lnTo>
                      <a:lnTo>
                        <a:pt x="138" y="266"/>
                      </a:lnTo>
                      <a:lnTo>
                        <a:pt x="139" y="261"/>
                      </a:lnTo>
                      <a:lnTo>
                        <a:pt x="142" y="256"/>
                      </a:lnTo>
                      <a:lnTo>
                        <a:pt x="142" y="254"/>
                      </a:lnTo>
                      <a:lnTo>
                        <a:pt x="27" y="59"/>
                      </a:lnTo>
                      <a:lnTo>
                        <a:pt x="233" y="109"/>
                      </a:lnTo>
                      <a:lnTo>
                        <a:pt x="220" y="83"/>
                      </a:lnTo>
                      <a:close/>
                    </a:path>
                  </a:pathLst>
                </a:custGeom>
                <a:solidFill>
                  <a:srgbClr val="296638"/>
                </a:solidFill>
                <a:ln w="9525">
                  <a:noFill/>
                  <a:round/>
                  <a:headEnd/>
                  <a:tailEnd/>
                </a:ln>
              </p:spPr>
              <p:txBody>
                <a:bodyPr/>
                <a:lstStyle/>
                <a:p>
                  <a:pPr eaLnBrk="0" hangingPunct="0"/>
                  <a:endParaRPr lang="en-US"/>
                </a:p>
              </p:txBody>
            </p:sp>
            <p:sp>
              <p:nvSpPr>
                <p:cNvPr id="48149" name="Freeform 62"/>
                <p:cNvSpPr>
                  <a:spLocks/>
                </p:cNvSpPr>
                <p:nvPr/>
              </p:nvSpPr>
              <p:spPr bwMode="auto">
                <a:xfrm>
                  <a:off x="341" y="1193"/>
                  <a:ext cx="412" cy="261"/>
                </a:xfrm>
                <a:custGeom>
                  <a:avLst/>
                  <a:gdLst>
                    <a:gd name="T0" fmla="*/ 77 w 412"/>
                    <a:gd name="T1" fmla="*/ 4 h 261"/>
                    <a:gd name="T2" fmla="*/ 60 w 412"/>
                    <a:gd name="T3" fmla="*/ 1 h 261"/>
                    <a:gd name="T4" fmla="*/ 45 w 412"/>
                    <a:gd name="T5" fmla="*/ 1 h 261"/>
                    <a:gd name="T6" fmla="*/ 28 w 412"/>
                    <a:gd name="T7" fmla="*/ 0 h 261"/>
                    <a:gd name="T8" fmla="*/ 14 w 412"/>
                    <a:gd name="T9" fmla="*/ 0 h 261"/>
                    <a:gd name="T10" fmla="*/ 0 w 412"/>
                    <a:gd name="T11" fmla="*/ 5 h 261"/>
                    <a:gd name="T12" fmla="*/ 6 w 412"/>
                    <a:gd name="T13" fmla="*/ 18 h 261"/>
                    <a:gd name="T14" fmla="*/ 17 w 412"/>
                    <a:gd name="T15" fmla="*/ 34 h 261"/>
                    <a:gd name="T16" fmla="*/ 31 w 412"/>
                    <a:gd name="T17" fmla="*/ 49 h 261"/>
                    <a:gd name="T18" fmla="*/ 47 w 412"/>
                    <a:gd name="T19" fmla="*/ 66 h 261"/>
                    <a:gd name="T20" fmla="*/ 61 w 412"/>
                    <a:gd name="T21" fmla="*/ 82 h 261"/>
                    <a:gd name="T22" fmla="*/ 77 w 412"/>
                    <a:gd name="T23" fmla="*/ 98 h 261"/>
                    <a:gd name="T24" fmla="*/ 84 w 412"/>
                    <a:gd name="T25" fmla="*/ 108 h 261"/>
                    <a:gd name="T26" fmla="*/ 74 w 412"/>
                    <a:gd name="T27" fmla="*/ 119 h 261"/>
                    <a:gd name="T28" fmla="*/ 61 w 412"/>
                    <a:gd name="T29" fmla="*/ 136 h 261"/>
                    <a:gd name="T30" fmla="*/ 48 w 412"/>
                    <a:gd name="T31" fmla="*/ 157 h 261"/>
                    <a:gd name="T32" fmla="*/ 34 w 412"/>
                    <a:gd name="T33" fmla="*/ 179 h 261"/>
                    <a:gd name="T34" fmla="*/ 21 w 412"/>
                    <a:gd name="T35" fmla="*/ 197 h 261"/>
                    <a:gd name="T36" fmla="*/ 14 w 412"/>
                    <a:gd name="T37" fmla="*/ 214 h 261"/>
                    <a:gd name="T38" fmla="*/ 18 w 412"/>
                    <a:gd name="T39" fmla="*/ 225 h 261"/>
                    <a:gd name="T40" fmla="*/ 33 w 412"/>
                    <a:gd name="T41" fmla="*/ 224 h 261"/>
                    <a:gd name="T42" fmla="*/ 53 w 412"/>
                    <a:gd name="T43" fmla="*/ 218 h 261"/>
                    <a:gd name="T44" fmla="*/ 78 w 412"/>
                    <a:gd name="T45" fmla="*/ 208 h 261"/>
                    <a:gd name="T46" fmla="*/ 95 w 412"/>
                    <a:gd name="T47" fmla="*/ 203 h 261"/>
                    <a:gd name="T48" fmla="*/ 117 w 412"/>
                    <a:gd name="T49" fmla="*/ 193 h 261"/>
                    <a:gd name="T50" fmla="*/ 139 w 412"/>
                    <a:gd name="T51" fmla="*/ 181 h 261"/>
                    <a:gd name="T52" fmla="*/ 156 w 412"/>
                    <a:gd name="T53" fmla="*/ 174 h 261"/>
                    <a:gd name="T54" fmla="*/ 168 w 412"/>
                    <a:gd name="T55" fmla="*/ 171 h 261"/>
                    <a:gd name="T56" fmla="*/ 179 w 412"/>
                    <a:gd name="T57" fmla="*/ 181 h 261"/>
                    <a:gd name="T58" fmla="*/ 196 w 412"/>
                    <a:gd name="T59" fmla="*/ 197 h 261"/>
                    <a:gd name="T60" fmla="*/ 217 w 412"/>
                    <a:gd name="T61" fmla="*/ 215 h 261"/>
                    <a:gd name="T62" fmla="*/ 239 w 412"/>
                    <a:gd name="T63" fmla="*/ 232 h 261"/>
                    <a:gd name="T64" fmla="*/ 260 w 412"/>
                    <a:gd name="T65" fmla="*/ 248 h 261"/>
                    <a:gd name="T66" fmla="*/ 277 w 412"/>
                    <a:gd name="T67" fmla="*/ 258 h 261"/>
                    <a:gd name="T68" fmla="*/ 290 w 412"/>
                    <a:gd name="T69" fmla="*/ 254 h 261"/>
                    <a:gd name="T70" fmla="*/ 291 w 412"/>
                    <a:gd name="T71" fmla="*/ 237 h 261"/>
                    <a:gd name="T72" fmla="*/ 290 w 412"/>
                    <a:gd name="T73" fmla="*/ 217 h 261"/>
                    <a:gd name="T74" fmla="*/ 288 w 412"/>
                    <a:gd name="T75" fmla="*/ 196 h 261"/>
                    <a:gd name="T76" fmla="*/ 284 w 412"/>
                    <a:gd name="T77" fmla="*/ 173 h 261"/>
                    <a:gd name="T78" fmla="*/ 281 w 412"/>
                    <a:gd name="T79" fmla="*/ 153 h 261"/>
                    <a:gd name="T80" fmla="*/ 277 w 412"/>
                    <a:gd name="T81" fmla="*/ 137 h 261"/>
                    <a:gd name="T82" fmla="*/ 278 w 412"/>
                    <a:gd name="T83" fmla="*/ 132 h 261"/>
                    <a:gd name="T84" fmla="*/ 293 w 412"/>
                    <a:gd name="T85" fmla="*/ 127 h 261"/>
                    <a:gd name="T86" fmla="*/ 313 w 412"/>
                    <a:gd name="T87" fmla="*/ 123 h 261"/>
                    <a:gd name="T88" fmla="*/ 335 w 412"/>
                    <a:gd name="T89" fmla="*/ 117 h 261"/>
                    <a:gd name="T90" fmla="*/ 361 w 412"/>
                    <a:gd name="T91" fmla="*/ 110 h 261"/>
                    <a:gd name="T92" fmla="*/ 384 w 412"/>
                    <a:gd name="T93" fmla="*/ 103 h 261"/>
                    <a:gd name="T94" fmla="*/ 401 w 412"/>
                    <a:gd name="T95" fmla="*/ 95 h 261"/>
                    <a:gd name="T96" fmla="*/ 411 w 412"/>
                    <a:gd name="T97" fmla="*/ 81 h 261"/>
                    <a:gd name="T98" fmla="*/ 395 w 412"/>
                    <a:gd name="T99" fmla="*/ 69 h 261"/>
                    <a:gd name="T100" fmla="*/ 372 w 412"/>
                    <a:gd name="T101" fmla="*/ 61 h 261"/>
                    <a:gd name="T102" fmla="*/ 355 w 412"/>
                    <a:gd name="T103" fmla="*/ 55 h 261"/>
                    <a:gd name="T104" fmla="*/ 341 w 412"/>
                    <a:gd name="T105" fmla="*/ 51 h 261"/>
                    <a:gd name="T106" fmla="*/ 327 w 412"/>
                    <a:gd name="T107" fmla="*/ 46 h 261"/>
                    <a:gd name="T108" fmla="*/ 313 w 412"/>
                    <a:gd name="T109" fmla="*/ 44 h 261"/>
                    <a:gd name="T110" fmla="*/ 298 w 412"/>
                    <a:gd name="T111" fmla="*/ 39 h 261"/>
                    <a:gd name="T112" fmla="*/ 278 w 412"/>
                    <a:gd name="T113" fmla="*/ 35 h 261"/>
                    <a:gd name="T114" fmla="*/ 260 w 412"/>
                    <a:gd name="T115" fmla="*/ 31 h 261"/>
                    <a:gd name="T116" fmla="*/ 254 w 412"/>
                    <a:gd name="T117" fmla="*/ 115 h 261"/>
                    <a:gd name="T118" fmla="*/ 115 w 412"/>
                    <a:gd name="T119" fmla="*/ 106 h 261"/>
                    <a:gd name="T120" fmla="*/ 85 w 412"/>
                    <a:gd name="T121" fmla="*/ 5 h 261"/>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412"/>
                    <a:gd name="T184" fmla="*/ 0 h 261"/>
                    <a:gd name="T185" fmla="*/ 412 w 412"/>
                    <a:gd name="T186" fmla="*/ 261 h 261"/>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412" h="261">
                      <a:moveTo>
                        <a:pt x="85" y="5"/>
                      </a:moveTo>
                      <a:lnTo>
                        <a:pt x="84" y="5"/>
                      </a:lnTo>
                      <a:lnTo>
                        <a:pt x="81" y="4"/>
                      </a:lnTo>
                      <a:lnTo>
                        <a:pt x="77" y="4"/>
                      </a:lnTo>
                      <a:lnTo>
                        <a:pt x="71" y="2"/>
                      </a:lnTo>
                      <a:lnTo>
                        <a:pt x="67" y="2"/>
                      </a:lnTo>
                      <a:lnTo>
                        <a:pt x="64" y="1"/>
                      </a:lnTo>
                      <a:lnTo>
                        <a:pt x="60" y="1"/>
                      </a:lnTo>
                      <a:lnTo>
                        <a:pt x="57" y="1"/>
                      </a:lnTo>
                      <a:lnTo>
                        <a:pt x="53" y="1"/>
                      </a:lnTo>
                      <a:lnTo>
                        <a:pt x="48" y="1"/>
                      </a:lnTo>
                      <a:lnTo>
                        <a:pt x="45" y="1"/>
                      </a:lnTo>
                      <a:lnTo>
                        <a:pt x="41" y="1"/>
                      </a:lnTo>
                      <a:lnTo>
                        <a:pt x="37" y="0"/>
                      </a:lnTo>
                      <a:lnTo>
                        <a:pt x="33" y="0"/>
                      </a:lnTo>
                      <a:lnTo>
                        <a:pt x="28" y="0"/>
                      </a:lnTo>
                      <a:lnTo>
                        <a:pt x="26" y="0"/>
                      </a:lnTo>
                      <a:lnTo>
                        <a:pt x="21" y="0"/>
                      </a:lnTo>
                      <a:lnTo>
                        <a:pt x="17" y="0"/>
                      </a:lnTo>
                      <a:lnTo>
                        <a:pt x="14" y="0"/>
                      </a:lnTo>
                      <a:lnTo>
                        <a:pt x="11" y="1"/>
                      </a:lnTo>
                      <a:lnTo>
                        <a:pt x="6" y="1"/>
                      </a:lnTo>
                      <a:lnTo>
                        <a:pt x="3" y="2"/>
                      </a:lnTo>
                      <a:lnTo>
                        <a:pt x="0" y="5"/>
                      </a:lnTo>
                      <a:lnTo>
                        <a:pt x="0" y="8"/>
                      </a:lnTo>
                      <a:lnTo>
                        <a:pt x="1" y="11"/>
                      </a:lnTo>
                      <a:lnTo>
                        <a:pt x="4" y="15"/>
                      </a:lnTo>
                      <a:lnTo>
                        <a:pt x="6" y="18"/>
                      </a:lnTo>
                      <a:lnTo>
                        <a:pt x="9" y="22"/>
                      </a:lnTo>
                      <a:lnTo>
                        <a:pt x="10" y="25"/>
                      </a:lnTo>
                      <a:lnTo>
                        <a:pt x="14" y="29"/>
                      </a:lnTo>
                      <a:lnTo>
                        <a:pt x="17" y="34"/>
                      </a:lnTo>
                      <a:lnTo>
                        <a:pt x="20" y="37"/>
                      </a:lnTo>
                      <a:lnTo>
                        <a:pt x="24" y="41"/>
                      </a:lnTo>
                      <a:lnTo>
                        <a:pt x="27" y="45"/>
                      </a:lnTo>
                      <a:lnTo>
                        <a:pt x="31" y="49"/>
                      </a:lnTo>
                      <a:lnTo>
                        <a:pt x="34" y="54"/>
                      </a:lnTo>
                      <a:lnTo>
                        <a:pt x="38" y="58"/>
                      </a:lnTo>
                      <a:lnTo>
                        <a:pt x="44" y="62"/>
                      </a:lnTo>
                      <a:lnTo>
                        <a:pt x="47" y="66"/>
                      </a:lnTo>
                      <a:lnTo>
                        <a:pt x="51" y="71"/>
                      </a:lnTo>
                      <a:lnTo>
                        <a:pt x="54" y="73"/>
                      </a:lnTo>
                      <a:lnTo>
                        <a:pt x="58" y="79"/>
                      </a:lnTo>
                      <a:lnTo>
                        <a:pt x="61" y="82"/>
                      </a:lnTo>
                      <a:lnTo>
                        <a:pt x="65" y="85"/>
                      </a:lnTo>
                      <a:lnTo>
                        <a:pt x="68" y="89"/>
                      </a:lnTo>
                      <a:lnTo>
                        <a:pt x="71" y="92"/>
                      </a:lnTo>
                      <a:lnTo>
                        <a:pt x="77" y="98"/>
                      </a:lnTo>
                      <a:lnTo>
                        <a:pt x="81" y="102"/>
                      </a:lnTo>
                      <a:lnTo>
                        <a:pt x="84" y="106"/>
                      </a:lnTo>
                      <a:lnTo>
                        <a:pt x="85" y="106"/>
                      </a:lnTo>
                      <a:lnTo>
                        <a:pt x="84" y="108"/>
                      </a:lnTo>
                      <a:lnTo>
                        <a:pt x="81" y="110"/>
                      </a:lnTo>
                      <a:lnTo>
                        <a:pt x="78" y="113"/>
                      </a:lnTo>
                      <a:lnTo>
                        <a:pt x="77" y="116"/>
                      </a:lnTo>
                      <a:lnTo>
                        <a:pt x="74" y="119"/>
                      </a:lnTo>
                      <a:lnTo>
                        <a:pt x="71" y="123"/>
                      </a:lnTo>
                      <a:lnTo>
                        <a:pt x="68" y="127"/>
                      </a:lnTo>
                      <a:lnTo>
                        <a:pt x="65" y="132"/>
                      </a:lnTo>
                      <a:lnTo>
                        <a:pt x="61" y="136"/>
                      </a:lnTo>
                      <a:lnTo>
                        <a:pt x="58" y="142"/>
                      </a:lnTo>
                      <a:lnTo>
                        <a:pt x="55" y="146"/>
                      </a:lnTo>
                      <a:lnTo>
                        <a:pt x="51" y="152"/>
                      </a:lnTo>
                      <a:lnTo>
                        <a:pt x="48" y="157"/>
                      </a:lnTo>
                      <a:lnTo>
                        <a:pt x="44" y="163"/>
                      </a:lnTo>
                      <a:lnTo>
                        <a:pt x="41" y="167"/>
                      </a:lnTo>
                      <a:lnTo>
                        <a:pt x="37" y="173"/>
                      </a:lnTo>
                      <a:lnTo>
                        <a:pt x="34" y="179"/>
                      </a:lnTo>
                      <a:lnTo>
                        <a:pt x="30" y="183"/>
                      </a:lnTo>
                      <a:lnTo>
                        <a:pt x="27" y="187"/>
                      </a:lnTo>
                      <a:lnTo>
                        <a:pt x="24" y="193"/>
                      </a:lnTo>
                      <a:lnTo>
                        <a:pt x="21" y="197"/>
                      </a:lnTo>
                      <a:lnTo>
                        <a:pt x="20" y="203"/>
                      </a:lnTo>
                      <a:lnTo>
                        <a:pt x="17" y="206"/>
                      </a:lnTo>
                      <a:lnTo>
                        <a:pt x="17" y="210"/>
                      </a:lnTo>
                      <a:lnTo>
                        <a:pt x="14" y="214"/>
                      </a:lnTo>
                      <a:lnTo>
                        <a:pt x="14" y="217"/>
                      </a:lnTo>
                      <a:lnTo>
                        <a:pt x="14" y="223"/>
                      </a:lnTo>
                      <a:lnTo>
                        <a:pt x="17" y="225"/>
                      </a:lnTo>
                      <a:lnTo>
                        <a:pt x="18" y="225"/>
                      </a:lnTo>
                      <a:lnTo>
                        <a:pt x="21" y="227"/>
                      </a:lnTo>
                      <a:lnTo>
                        <a:pt x="24" y="225"/>
                      </a:lnTo>
                      <a:lnTo>
                        <a:pt x="28" y="225"/>
                      </a:lnTo>
                      <a:lnTo>
                        <a:pt x="33" y="224"/>
                      </a:lnTo>
                      <a:lnTo>
                        <a:pt x="37" y="224"/>
                      </a:lnTo>
                      <a:lnTo>
                        <a:pt x="43" y="223"/>
                      </a:lnTo>
                      <a:lnTo>
                        <a:pt x="48" y="221"/>
                      </a:lnTo>
                      <a:lnTo>
                        <a:pt x="53" y="218"/>
                      </a:lnTo>
                      <a:lnTo>
                        <a:pt x="60" y="217"/>
                      </a:lnTo>
                      <a:lnTo>
                        <a:pt x="65" y="214"/>
                      </a:lnTo>
                      <a:lnTo>
                        <a:pt x="72" y="213"/>
                      </a:lnTo>
                      <a:lnTo>
                        <a:pt x="78" y="208"/>
                      </a:lnTo>
                      <a:lnTo>
                        <a:pt x="85" y="207"/>
                      </a:lnTo>
                      <a:lnTo>
                        <a:pt x="88" y="206"/>
                      </a:lnTo>
                      <a:lnTo>
                        <a:pt x="91" y="204"/>
                      </a:lnTo>
                      <a:lnTo>
                        <a:pt x="95" y="203"/>
                      </a:lnTo>
                      <a:lnTo>
                        <a:pt x="98" y="201"/>
                      </a:lnTo>
                      <a:lnTo>
                        <a:pt x="105" y="198"/>
                      </a:lnTo>
                      <a:lnTo>
                        <a:pt x="111" y="196"/>
                      </a:lnTo>
                      <a:lnTo>
                        <a:pt x="117" y="193"/>
                      </a:lnTo>
                      <a:lnTo>
                        <a:pt x="124" y="190"/>
                      </a:lnTo>
                      <a:lnTo>
                        <a:pt x="129" y="187"/>
                      </a:lnTo>
                      <a:lnTo>
                        <a:pt x="135" y="184"/>
                      </a:lnTo>
                      <a:lnTo>
                        <a:pt x="139" y="181"/>
                      </a:lnTo>
                      <a:lnTo>
                        <a:pt x="145" y="180"/>
                      </a:lnTo>
                      <a:lnTo>
                        <a:pt x="149" y="179"/>
                      </a:lnTo>
                      <a:lnTo>
                        <a:pt x="153" y="176"/>
                      </a:lnTo>
                      <a:lnTo>
                        <a:pt x="156" y="174"/>
                      </a:lnTo>
                      <a:lnTo>
                        <a:pt x="161" y="173"/>
                      </a:lnTo>
                      <a:lnTo>
                        <a:pt x="165" y="170"/>
                      </a:lnTo>
                      <a:lnTo>
                        <a:pt x="166" y="170"/>
                      </a:lnTo>
                      <a:lnTo>
                        <a:pt x="168" y="171"/>
                      </a:lnTo>
                      <a:lnTo>
                        <a:pt x="170" y="174"/>
                      </a:lnTo>
                      <a:lnTo>
                        <a:pt x="173" y="176"/>
                      </a:lnTo>
                      <a:lnTo>
                        <a:pt x="176" y="179"/>
                      </a:lnTo>
                      <a:lnTo>
                        <a:pt x="179" y="181"/>
                      </a:lnTo>
                      <a:lnTo>
                        <a:pt x="183" y="186"/>
                      </a:lnTo>
                      <a:lnTo>
                        <a:pt x="188" y="190"/>
                      </a:lnTo>
                      <a:lnTo>
                        <a:pt x="192" y="193"/>
                      </a:lnTo>
                      <a:lnTo>
                        <a:pt x="196" y="197"/>
                      </a:lnTo>
                      <a:lnTo>
                        <a:pt x="202" y="201"/>
                      </a:lnTo>
                      <a:lnTo>
                        <a:pt x="206" y="206"/>
                      </a:lnTo>
                      <a:lnTo>
                        <a:pt x="212" y="211"/>
                      </a:lnTo>
                      <a:lnTo>
                        <a:pt x="217" y="215"/>
                      </a:lnTo>
                      <a:lnTo>
                        <a:pt x="223" y="220"/>
                      </a:lnTo>
                      <a:lnTo>
                        <a:pt x="227" y="224"/>
                      </a:lnTo>
                      <a:lnTo>
                        <a:pt x="233" y="228"/>
                      </a:lnTo>
                      <a:lnTo>
                        <a:pt x="239" y="232"/>
                      </a:lnTo>
                      <a:lnTo>
                        <a:pt x="244" y="237"/>
                      </a:lnTo>
                      <a:lnTo>
                        <a:pt x="250" y="241"/>
                      </a:lnTo>
                      <a:lnTo>
                        <a:pt x="254" y="245"/>
                      </a:lnTo>
                      <a:lnTo>
                        <a:pt x="260" y="248"/>
                      </a:lnTo>
                      <a:lnTo>
                        <a:pt x="264" y="251"/>
                      </a:lnTo>
                      <a:lnTo>
                        <a:pt x="269" y="254"/>
                      </a:lnTo>
                      <a:lnTo>
                        <a:pt x="273" y="257"/>
                      </a:lnTo>
                      <a:lnTo>
                        <a:pt x="277" y="258"/>
                      </a:lnTo>
                      <a:lnTo>
                        <a:pt x="280" y="259"/>
                      </a:lnTo>
                      <a:lnTo>
                        <a:pt x="286" y="261"/>
                      </a:lnTo>
                      <a:lnTo>
                        <a:pt x="290" y="259"/>
                      </a:lnTo>
                      <a:lnTo>
                        <a:pt x="290" y="254"/>
                      </a:lnTo>
                      <a:lnTo>
                        <a:pt x="291" y="250"/>
                      </a:lnTo>
                      <a:lnTo>
                        <a:pt x="291" y="245"/>
                      </a:lnTo>
                      <a:lnTo>
                        <a:pt x="291" y="241"/>
                      </a:lnTo>
                      <a:lnTo>
                        <a:pt x="291" y="237"/>
                      </a:lnTo>
                      <a:lnTo>
                        <a:pt x="293" y="232"/>
                      </a:lnTo>
                      <a:lnTo>
                        <a:pt x="291" y="227"/>
                      </a:lnTo>
                      <a:lnTo>
                        <a:pt x="291" y="223"/>
                      </a:lnTo>
                      <a:lnTo>
                        <a:pt x="290" y="217"/>
                      </a:lnTo>
                      <a:lnTo>
                        <a:pt x="290" y="211"/>
                      </a:lnTo>
                      <a:lnTo>
                        <a:pt x="290" y="206"/>
                      </a:lnTo>
                      <a:lnTo>
                        <a:pt x="288" y="200"/>
                      </a:lnTo>
                      <a:lnTo>
                        <a:pt x="288" y="196"/>
                      </a:lnTo>
                      <a:lnTo>
                        <a:pt x="287" y="190"/>
                      </a:lnTo>
                      <a:lnTo>
                        <a:pt x="287" y="183"/>
                      </a:lnTo>
                      <a:lnTo>
                        <a:pt x="286" y="179"/>
                      </a:lnTo>
                      <a:lnTo>
                        <a:pt x="284" y="173"/>
                      </a:lnTo>
                      <a:lnTo>
                        <a:pt x="284" y="167"/>
                      </a:lnTo>
                      <a:lnTo>
                        <a:pt x="283" y="161"/>
                      </a:lnTo>
                      <a:lnTo>
                        <a:pt x="281" y="157"/>
                      </a:lnTo>
                      <a:lnTo>
                        <a:pt x="281" y="153"/>
                      </a:lnTo>
                      <a:lnTo>
                        <a:pt x="280" y="149"/>
                      </a:lnTo>
                      <a:lnTo>
                        <a:pt x="278" y="144"/>
                      </a:lnTo>
                      <a:lnTo>
                        <a:pt x="278" y="142"/>
                      </a:lnTo>
                      <a:lnTo>
                        <a:pt x="277" y="137"/>
                      </a:lnTo>
                      <a:lnTo>
                        <a:pt x="277" y="136"/>
                      </a:lnTo>
                      <a:lnTo>
                        <a:pt x="277" y="133"/>
                      </a:lnTo>
                      <a:lnTo>
                        <a:pt x="277" y="132"/>
                      </a:lnTo>
                      <a:lnTo>
                        <a:pt x="278" y="132"/>
                      </a:lnTo>
                      <a:lnTo>
                        <a:pt x="283" y="130"/>
                      </a:lnTo>
                      <a:lnTo>
                        <a:pt x="286" y="129"/>
                      </a:lnTo>
                      <a:lnTo>
                        <a:pt x="288" y="127"/>
                      </a:lnTo>
                      <a:lnTo>
                        <a:pt x="293" y="127"/>
                      </a:lnTo>
                      <a:lnTo>
                        <a:pt x="297" y="127"/>
                      </a:lnTo>
                      <a:lnTo>
                        <a:pt x="301" y="126"/>
                      </a:lnTo>
                      <a:lnTo>
                        <a:pt x="307" y="125"/>
                      </a:lnTo>
                      <a:lnTo>
                        <a:pt x="313" y="123"/>
                      </a:lnTo>
                      <a:lnTo>
                        <a:pt x="318" y="122"/>
                      </a:lnTo>
                      <a:lnTo>
                        <a:pt x="324" y="120"/>
                      </a:lnTo>
                      <a:lnTo>
                        <a:pt x="330" y="119"/>
                      </a:lnTo>
                      <a:lnTo>
                        <a:pt x="335" y="117"/>
                      </a:lnTo>
                      <a:lnTo>
                        <a:pt x="342" y="116"/>
                      </a:lnTo>
                      <a:lnTo>
                        <a:pt x="348" y="115"/>
                      </a:lnTo>
                      <a:lnTo>
                        <a:pt x="354" y="112"/>
                      </a:lnTo>
                      <a:lnTo>
                        <a:pt x="361" y="110"/>
                      </a:lnTo>
                      <a:lnTo>
                        <a:pt x="367" y="109"/>
                      </a:lnTo>
                      <a:lnTo>
                        <a:pt x="372" y="106"/>
                      </a:lnTo>
                      <a:lnTo>
                        <a:pt x="378" y="105"/>
                      </a:lnTo>
                      <a:lnTo>
                        <a:pt x="384" y="103"/>
                      </a:lnTo>
                      <a:lnTo>
                        <a:pt x="389" y="100"/>
                      </a:lnTo>
                      <a:lnTo>
                        <a:pt x="394" y="99"/>
                      </a:lnTo>
                      <a:lnTo>
                        <a:pt x="398" y="96"/>
                      </a:lnTo>
                      <a:lnTo>
                        <a:pt x="401" y="95"/>
                      </a:lnTo>
                      <a:lnTo>
                        <a:pt x="405" y="92"/>
                      </a:lnTo>
                      <a:lnTo>
                        <a:pt x="409" y="89"/>
                      </a:lnTo>
                      <a:lnTo>
                        <a:pt x="412" y="85"/>
                      </a:lnTo>
                      <a:lnTo>
                        <a:pt x="411" y="81"/>
                      </a:lnTo>
                      <a:lnTo>
                        <a:pt x="408" y="76"/>
                      </a:lnTo>
                      <a:lnTo>
                        <a:pt x="404" y="73"/>
                      </a:lnTo>
                      <a:lnTo>
                        <a:pt x="399" y="72"/>
                      </a:lnTo>
                      <a:lnTo>
                        <a:pt x="395" y="69"/>
                      </a:lnTo>
                      <a:lnTo>
                        <a:pt x="391" y="68"/>
                      </a:lnTo>
                      <a:lnTo>
                        <a:pt x="385" y="65"/>
                      </a:lnTo>
                      <a:lnTo>
                        <a:pt x="378" y="64"/>
                      </a:lnTo>
                      <a:lnTo>
                        <a:pt x="372" y="61"/>
                      </a:lnTo>
                      <a:lnTo>
                        <a:pt x="367" y="59"/>
                      </a:lnTo>
                      <a:lnTo>
                        <a:pt x="362" y="58"/>
                      </a:lnTo>
                      <a:lnTo>
                        <a:pt x="358" y="56"/>
                      </a:lnTo>
                      <a:lnTo>
                        <a:pt x="355" y="55"/>
                      </a:lnTo>
                      <a:lnTo>
                        <a:pt x="352" y="55"/>
                      </a:lnTo>
                      <a:lnTo>
                        <a:pt x="348" y="54"/>
                      </a:lnTo>
                      <a:lnTo>
                        <a:pt x="344" y="52"/>
                      </a:lnTo>
                      <a:lnTo>
                        <a:pt x="341" y="51"/>
                      </a:lnTo>
                      <a:lnTo>
                        <a:pt x="338" y="51"/>
                      </a:lnTo>
                      <a:lnTo>
                        <a:pt x="334" y="49"/>
                      </a:lnTo>
                      <a:lnTo>
                        <a:pt x="331" y="48"/>
                      </a:lnTo>
                      <a:lnTo>
                        <a:pt x="327" y="46"/>
                      </a:lnTo>
                      <a:lnTo>
                        <a:pt x="323" y="46"/>
                      </a:lnTo>
                      <a:lnTo>
                        <a:pt x="320" y="45"/>
                      </a:lnTo>
                      <a:lnTo>
                        <a:pt x="315" y="45"/>
                      </a:lnTo>
                      <a:lnTo>
                        <a:pt x="313" y="44"/>
                      </a:lnTo>
                      <a:lnTo>
                        <a:pt x="308" y="42"/>
                      </a:lnTo>
                      <a:lnTo>
                        <a:pt x="305" y="42"/>
                      </a:lnTo>
                      <a:lnTo>
                        <a:pt x="301" y="41"/>
                      </a:lnTo>
                      <a:lnTo>
                        <a:pt x="298" y="39"/>
                      </a:lnTo>
                      <a:lnTo>
                        <a:pt x="296" y="39"/>
                      </a:lnTo>
                      <a:lnTo>
                        <a:pt x="290" y="38"/>
                      </a:lnTo>
                      <a:lnTo>
                        <a:pt x="284" y="37"/>
                      </a:lnTo>
                      <a:lnTo>
                        <a:pt x="278" y="35"/>
                      </a:lnTo>
                      <a:lnTo>
                        <a:pt x="273" y="34"/>
                      </a:lnTo>
                      <a:lnTo>
                        <a:pt x="269" y="32"/>
                      </a:lnTo>
                      <a:lnTo>
                        <a:pt x="266" y="32"/>
                      </a:lnTo>
                      <a:lnTo>
                        <a:pt x="260" y="31"/>
                      </a:lnTo>
                      <a:lnTo>
                        <a:pt x="259" y="31"/>
                      </a:lnTo>
                      <a:lnTo>
                        <a:pt x="254" y="46"/>
                      </a:lnTo>
                      <a:lnTo>
                        <a:pt x="365" y="82"/>
                      </a:lnTo>
                      <a:lnTo>
                        <a:pt x="254" y="115"/>
                      </a:lnTo>
                      <a:lnTo>
                        <a:pt x="271" y="232"/>
                      </a:lnTo>
                      <a:lnTo>
                        <a:pt x="169" y="146"/>
                      </a:lnTo>
                      <a:lnTo>
                        <a:pt x="48" y="197"/>
                      </a:lnTo>
                      <a:lnTo>
                        <a:pt x="115" y="106"/>
                      </a:lnTo>
                      <a:lnTo>
                        <a:pt x="38" y="20"/>
                      </a:lnTo>
                      <a:lnTo>
                        <a:pt x="94" y="20"/>
                      </a:lnTo>
                      <a:lnTo>
                        <a:pt x="85" y="5"/>
                      </a:lnTo>
                      <a:close/>
                    </a:path>
                  </a:pathLst>
                </a:custGeom>
                <a:solidFill>
                  <a:srgbClr val="296638"/>
                </a:solidFill>
                <a:ln w="9525">
                  <a:noFill/>
                  <a:round/>
                  <a:headEnd/>
                  <a:tailEnd/>
                </a:ln>
              </p:spPr>
              <p:txBody>
                <a:bodyPr/>
                <a:lstStyle/>
                <a:p>
                  <a:pPr eaLnBrk="0" hangingPunct="0"/>
                  <a:endParaRPr lang="en-US"/>
                </a:p>
              </p:txBody>
            </p:sp>
            <p:sp>
              <p:nvSpPr>
                <p:cNvPr id="48150" name="Freeform 63"/>
                <p:cNvSpPr>
                  <a:spLocks/>
                </p:cNvSpPr>
                <p:nvPr/>
              </p:nvSpPr>
              <p:spPr bwMode="auto">
                <a:xfrm>
                  <a:off x="416" y="1078"/>
                  <a:ext cx="155" cy="139"/>
                </a:xfrm>
                <a:custGeom>
                  <a:avLst/>
                  <a:gdLst>
                    <a:gd name="T0" fmla="*/ 0 w 155"/>
                    <a:gd name="T1" fmla="*/ 119 h 139"/>
                    <a:gd name="T2" fmla="*/ 2 w 155"/>
                    <a:gd name="T3" fmla="*/ 110 h 139"/>
                    <a:gd name="T4" fmla="*/ 3 w 155"/>
                    <a:gd name="T5" fmla="*/ 103 h 139"/>
                    <a:gd name="T6" fmla="*/ 6 w 155"/>
                    <a:gd name="T7" fmla="*/ 93 h 139"/>
                    <a:gd name="T8" fmla="*/ 9 w 155"/>
                    <a:gd name="T9" fmla="*/ 83 h 139"/>
                    <a:gd name="T10" fmla="*/ 12 w 155"/>
                    <a:gd name="T11" fmla="*/ 72 h 139"/>
                    <a:gd name="T12" fmla="*/ 16 w 155"/>
                    <a:gd name="T13" fmla="*/ 62 h 139"/>
                    <a:gd name="T14" fmla="*/ 19 w 155"/>
                    <a:gd name="T15" fmla="*/ 49 h 139"/>
                    <a:gd name="T16" fmla="*/ 23 w 155"/>
                    <a:gd name="T17" fmla="*/ 38 h 139"/>
                    <a:gd name="T18" fmla="*/ 27 w 155"/>
                    <a:gd name="T19" fmla="*/ 27 h 139"/>
                    <a:gd name="T20" fmla="*/ 30 w 155"/>
                    <a:gd name="T21" fmla="*/ 17 h 139"/>
                    <a:gd name="T22" fmla="*/ 34 w 155"/>
                    <a:gd name="T23" fmla="*/ 10 h 139"/>
                    <a:gd name="T24" fmla="*/ 39 w 155"/>
                    <a:gd name="T25" fmla="*/ 4 h 139"/>
                    <a:gd name="T26" fmla="*/ 44 w 155"/>
                    <a:gd name="T27" fmla="*/ 0 h 139"/>
                    <a:gd name="T28" fmla="*/ 50 w 155"/>
                    <a:gd name="T29" fmla="*/ 4 h 139"/>
                    <a:gd name="T30" fmla="*/ 56 w 155"/>
                    <a:gd name="T31" fmla="*/ 11 h 139"/>
                    <a:gd name="T32" fmla="*/ 60 w 155"/>
                    <a:gd name="T33" fmla="*/ 18 h 139"/>
                    <a:gd name="T34" fmla="*/ 64 w 155"/>
                    <a:gd name="T35" fmla="*/ 27 h 139"/>
                    <a:gd name="T36" fmla="*/ 68 w 155"/>
                    <a:gd name="T37" fmla="*/ 34 h 139"/>
                    <a:gd name="T38" fmla="*/ 73 w 155"/>
                    <a:gd name="T39" fmla="*/ 44 h 139"/>
                    <a:gd name="T40" fmla="*/ 78 w 155"/>
                    <a:gd name="T41" fmla="*/ 52 h 139"/>
                    <a:gd name="T42" fmla="*/ 83 w 155"/>
                    <a:gd name="T43" fmla="*/ 62 h 139"/>
                    <a:gd name="T44" fmla="*/ 86 w 155"/>
                    <a:gd name="T45" fmla="*/ 71 h 139"/>
                    <a:gd name="T46" fmla="*/ 90 w 155"/>
                    <a:gd name="T47" fmla="*/ 78 h 139"/>
                    <a:gd name="T48" fmla="*/ 94 w 155"/>
                    <a:gd name="T49" fmla="*/ 86 h 139"/>
                    <a:gd name="T50" fmla="*/ 98 w 155"/>
                    <a:gd name="T51" fmla="*/ 96 h 139"/>
                    <a:gd name="T52" fmla="*/ 101 w 155"/>
                    <a:gd name="T53" fmla="*/ 103 h 139"/>
                    <a:gd name="T54" fmla="*/ 155 w 155"/>
                    <a:gd name="T55" fmla="*/ 71 h 139"/>
                    <a:gd name="T56" fmla="*/ 148 w 155"/>
                    <a:gd name="T57" fmla="*/ 100 h 139"/>
                    <a:gd name="T58" fmla="*/ 140 w 155"/>
                    <a:gd name="T59" fmla="*/ 108 h 139"/>
                    <a:gd name="T60" fmla="*/ 132 w 155"/>
                    <a:gd name="T61" fmla="*/ 113 h 139"/>
                    <a:gd name="T62" fmla="*/ 124 w 155"/>
                    <a:gd name="T63" fmla="*/ 120 h 139"/>
                    <a:gd name="T64" fmla="*/ 115 w 155"/>
                    <a:gd name="T65" fmla="*/ 126 h 139"/>
                    <a:gd name="T66" fmla="*/ 107 w 155"/>
                    <a:gd name="T67" fmla="*/ 130 h 139"/>
                    <a:gd name="T68" fmla="*/ 98 w 155"/>
                    <a:gd name="T69" fmla="*/ 130 h 139"/>
                    <a:gd name="T70" fmla="*/ 93 w 155"/>
                    <a:gd name="T71" fmla="*/ 127 h 139"/>
                    <a:gd name="T72" fmla="*/ 88 w 155"/>
                    <a:gd name="T73" fmla="*/ 120 h 139"/>
                    <a:gd name="T74" fmla="*/ 84 w 155"/>
                    <a:gd name="T75" fmla="*/ 115 h 139"/>
                    <a:gd name="T76" fmla="*/ 80 w 155"/>
                    <a:gd name="T77" fmla="*/ 108 h 139"/>
                    <a:gd name="T78" fmla="*/ 76 w 155"/>
                    <a:gd name="T79" fmla="*/ 99 h 139"/>
                    <a:gd name="T80" fmla="*/ 73 w 155"/>
                    <a:gd name="T81" fmla="*/ 89 h 139"/>
                    <a:gd name="T82" fmla="*/ 68 w 155"/>
                    <a:gd name="T83" fmla="*/ 81 h 139"/>
                    <a:gd name="T84" fmla="*/ 64 w 155"/>
                    <a:gd name="T85" fmla="*/ 72 h 139"/>
                    <a:gd name="T86" fmla="*/ 60 w 155"/>
                    <a:gd name="T87" fmla="*/ 62 h 139"/>
                    <a:gd name="T88" fmla="*/ 57 w 155"/>
                    <a:gd name="T89" fmla="*/ 55 h 139"/>
                    <a:gd name="T90" fmla="*/ 54 w 155"/>
                    <a:gd name="T91" fmla="*/ 46 h 139"/>
                    <a:gd name="T92" fmla="*/ 50 w 155"/>
                    <a:gd name="T93" fmla="*/ 38 h 139"/>
                    <a:gd name="T94" fmla="*/ 49 w 155"/>
                    <a:gd name="T95" fmla="*/ 31 h 139"/>
                    <a:gd name="T96" fmla="*/ 15 w 155"/>
                    <a:gd name="T97" fmla="*/ 139 h 139"/>
                    <a:gd name="T98" fmla="*/ 0 w 155"/>
                    <a:gd name="T99" fmla="*/ 120 h 139"/>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w 155"/>
                    <a:gd name="T151" fmla="*/ 0 h 139"/>
                    <a:gd name="T152" fmla="*/ 155 w 155"/>
                    <a:gd name="T153" fmla="*/ 139 h 139"/>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T150" t="T151" r="T152" b="T153"/>
                  <a:pathLst>
                    <a:path w="155" h="139">
                      <a:moveTo>
                        <a:pt x="0" y="120"/>
                      </a:moveTo>
                      <a:lnTo>
                        <a:pt x="0" y="119"/>
                      </a:lnTo>
                      <a:lnTo>
                        <a:pt x="2" y="115"/>
                      </a:lnTo>
                      <a:lnTo>
                        <a:pt x="2" y="110"/>
                      </a:lnTo>
                      <a:lnTo>
                        <a:pt x="3" y="108"/>
                      </a:lnTo>
                      <a:lnTo>
                        <a:pt x="3" y="103"/>
                      </a:lnTo>
                      <a:lnTo>
                        <a:pt x="5" y="99"/>
                      </a:lnTo>
                      <a:lnTo>
                        <a:pt x="6" y="93"/>
                      </a:lnTo>
                      <a:lnTo>
                        <a:pt x="7" y="89"/>
                      </a:lnTo>
                      <a:lnTo>
                        <a:pt x="9" y="83"/>
                      </a:lnTo>
                      <a:lnTo>
                        <a:pt x="10" y="79"/>
                      </a:lnTo>
                      <a:lnTo>
                        <a:pt x="12" y="72"/>
                      </a:lnTo>
                      <a:lnTo>
                        <a:pt x="13" y="66"/>
                      </a:lnTo>
                      <a:lnTo>
                        <a:pt x="16" y="62"/>
                      </a:lnTo>
                      <a:lnTo>
                        <a:pt x="17" y="56"/>
                      </a:lnTo>
                      <a:lnTo>
                        <a:pt x="19" y="49"/>
                      </a:lnTo>
                      <a:lnTo>
                        <a:pt x="22" y="44"/>
                      </a:lnTo>
                      <a:lnTo>
                        <a:pt x="23" y="38"/>
                      </a:lnTo>
                      <a:lnTo>
                        <a:pt x="24" y="32"/>
                      </a:lnTo>
                      <a:lnTo>
                        <a:pt x="27" y="27"/>
                      </a:lnTo>
                      <a:lnTo>
                        <a:pt x="29" y="22"/>
                      </a:lnTo>
                      <a:lnTo>
                        <a:pt x="30" y="17"/>
                      </a:lnTo>
                      <a:lnTo>
                        <a:pt x="33" y="14"/>
                      </a:lnTo>
                      <a:lnTo>
                        <a:pt x="34" y="10"/>
                      </a:lnTo>
                      <a:lnTo>
                        <a:pt x="36" y="7"/>
                      </a:lnTo>
                      <a:lnTo>
                        <a:pt x="39" y="4"/>
                      </a:lnTo>
                      <a:lnTo>
                        <a:pt x="40" y="2"/>
                      </a:lnTo>
                      <a:lnTo>
                        <a:pt x="44" y="0"/>
                      </a:lnTo>
                      <a:lnTo>
                        <a:pt x="49" y="1"/>
                      </a:lnTo>
                      <a:lnTo>
                        <a:pt x="50" y="4"/>
                      </a:lnTo>
                      <a:lnTo>
                        <a:pt x="54" y="8"/>
                      </a:lnTo>
                      <a:lnTo>
                        <a:pt x="56" y="11"/>
                      </a:lnTo>
                      <a:lnTo>
                        <a:pt x="59" y="14"/>
                      </a:lnTo>
                      <a:lnTo>
                        <a:pt x="60" y="18"/>
                      </a:lnTo>
                      <a:lnTo>
                        <a:pt x="63" y="22"/>
                      </a:lnTo>
                      <a:lnTo>
                        <a:pt x="64" y="27"/>
                      </a:lnTo>
                      <a:lnTo>
                        <a:pt x="67" y="29"/>
                      </a:lnTo>
                      <a:lnTo>
                        <a:pt x="68" y="34"/>
                      </a:lnTo>
                      <a:lnTo>
                        <a:pt x="71" y="39"/>
                      </a:lnTo>
                      <a:lnTo>
                        <a:pt x="73" y="44"/>
                      </a:lnTo>
                      <a:lnTo>
                        <a:pt x="76" y="48"/>
                      </a:lnTo>
                      <a:lnTo>
                        <a:pt x="78" y="52"/>
                      </a:lnTo>
                      <a:lnTo>
                        <a:pt x="81" y="58"/>
                      </a:lnTo>
                      <a:lnTo>
                        <a:pt x="83" y="62"/>
                      </a:lnTo>
                      <a:lnTo>
                        <a:pt x="84" y="66"/>
                      </a:lnTo>
                      <a:lnTo>
                        <a:pt x="86" y="71"/>
                      </a:lnTo>
                      <a:lnTo>
                        <a:pt x="88" y="75"/>
                      </a:lnTo>
                      <a:lnTo>
                        <a:pt x="90" y="78"/>
                      </a:lnTo>
                      <a:lnTo>
                        <a:pt x="91" y="82"/>
                      </a:lnTo>
                      <a:lnTo>
                        <a:pt x="94" y="86"/>
                      </a:lnTo>
                      <a:lnTo>
                        <a:pt x="95" y="90"/>
                      </a:lnTo>
                      <a:lnTo>
                        <a:pt x="98" y="96"/>
                      </a:lnTo>
                      <a:lnTo>
                        <a:pt x="100" y="100"/>
                      </a:lnTo>
                      <a:lnTo>
                        <a:pt x="101" y="103"/>
                      </a:lnTo>
                      <a:lnTo>
                        <a:pt x="103" y="105"/>
                      </a:lnTo>
                      <a:lnTo>
                        <a:pt x="155" y="71"/>
                      </a:lnTo>
                      <a:lnTo>
                        <a:pt x="149" y="99"/>
                      </a:lnTo>
                      <a:lnTo>
                        <a:pt x="148" y="100"/>
                      </a:lnTo>
                      <a:lnTo>
                        <a:pt x="142" y="105"/>
                      </a:lnTo>
                      <a:lnTo>
                        <a:pt x="140" y="108"/>
                      </a:lnTo>
                      <a:lnTo>
                        <a:pt x="135" y="110"/>
                      </a:lnTo>
                      <a:lnTo>
                        <a:pt x="132" y="113"/>
                      </a:lnTo>
                      <a:lnTo>
                        <a:pt x="128" y="117"/>
                      </a:lnTo>
                      <a:lnTo>
                        <a:pt x="124" y="120"/>
                      </a:lnTo>
                      <a:lnTo>
                        <a:pt x="120" y="123"/>
                      </a:lnTo>
                      <a:lnTo>
                        <a:pt x="115" y="126"/>
                      </a:lnTo>
                      <a:lnTo>
                        <a:pt x="111" y="129"/>
                      </a:lnTo>
                      <a:lnTo>
                        <a:pt x="107" y="130"/>
                      </a:lnTo>
                      <a:lnTo>
                        <a:pt x="103" y="130"/>
                      </a:lnTo>
                      <a:lnTo>
                        <a:pt x="98" y="130"/>
                      </a:lnTo>
                      <a:lnTo>
                        <a:pt x="97" y="130"/>
                      </a:lnTo>
                      <a:lnTo>
                        <a:pt x="93" y="127"/>
                      </a:lnTo>
                      <a:lnTo>
                        <a:pt x="90" y="123"/>
                      </a:lnTo>
                      <a:lnTo>
                        <a:pt x="88" y="120"/>
                      </a:lnTo>
                      <a:lnTo>
                        <a:pt x="86" y="117"/>
                      </a:lnTo>
                      <a:lnTo>
                        <a:pt x="84" y="115"/>
                      </a:lnTo>
                      <a:lnTo>
                        <a:pt x="83" y="112"/>
                      </a:lnTo>
                      <a:lnTo>
                        <a:pt x="80" y="108"/>
                      </a:lnTo>
                      <a:lnTo>
                        <a:pt x="78" y="103"/>
                      </a:lnTo>
                      <a:lnTo>
                        <a:pt x="76" y="99"/>
                      </a:lnTo>
                      <a:lnTo>
                        <a:pt x="74" y="95"/>
                      </a:lnTo>
                      <a:lnTo>
                        <a:pt x="73" y="89"/>
                      </a:lnTo>
                      <a:lnTo>
                        <a:pt x="70" y="85"/>
                      </a:lnTo>
                      <a:lnTo>
                        <a:pt x="68" y="81"/>
                      </a:lnTo>
                      <a:lnTo>
                        <a:pt x="67" y="76"/>
                      </a:lnTo>
                      <a:lnTo>
                        <a:pt x="64" y="72"/>
                      </a:lnTo>
                      <a:lnTo>
                        <a:pt x="63" y="68"/>
                      </a:lnTo>
                      <a:lnTo>
                        <a:pt x="60" y="62"/>
                      </a:lnTo>
                      <a:lnTo>
                        <a:pt x="59" y="59"/>
                      </a:lnTo>
                      <a:lnTo>
                        <a:pt x="57" y="55"/>
                      </a:lnTo>
                      <a:lnTo>
                        <a:pt x="56" y="51"/>
                      </a:lnTo>
                      <a:lnTo>
                        <a:pt x="54" y="46"/>
                      </a:lnTo>
                      <a:lnTo>
                        <a:pt x="53" y="44"/>
                      </a:lnTo>
                      <a:lnTo>
                        <a:pt x="50" y="38"/>
                      </a:lnTo>
                      <a:lnTo>
                        <a:pt x="49" y="34"/>
                      </a:lnTo>
                      <a:lnTo>
                        <a:pt x="49" y="31"/>
                      </a:lnTo>
                      <a:lnTo>
                        <a:pt x="49" y="29"/>
                      </a:lnTo>
                      <a:lnTo>
                        <a:pt x="15" y="139"/>
                      </a:lnTo>
                      <a:lnTo>
                        <a:pt x="0" y="120"/>
                      </a:lnTo>
                      <a:close/>
                    </a:path>
                  </a:pathLst>
                </a:custGeom>
                <a:solidFill>
                  <a:srgbClr val="296638"/>
                </a:solidFill>
                <a:ln w="9525">
                  <a:noFill/>
                  <a:round/>
                  <a:headEnd/>
                  <a:tailEnd/>
                </a:ln>
              </p:spPr>
              <p:txBody>
                <a:bodyPr/>
                <a:lstStyle/>
                <a:p>
                  <a:pPr eaLnBrk="0" hangingPunct="0"/>
                  <a:endParaRPr lang="en-US"/>
                </a:p>
              </p:txBody>
            </p:sp>
            <p:sp>
              <p:nvSpPr>
                <p:cNvPr id="48151" name="Freeform 64"/>
                <p:cNvSpPr>
                  <a:spLocks/>
                </p:cNvSpPr>
                <p:nvPr/>
              </p:nvSpPr>
              <p:spPr bwMode="auto">
                <a:xfrm>
                  <a:off x="332" y="28"/>
                  <a:ext cx="1376" cy="1317"/>
                </a:xfrm>
                <a:custGeom>
                  <a:avLst/>
                  <a:gdLst>
                    <a:gd name="T0" fmla="*/ 23 w 1376"/>
                    <a:gd name="T1" fmla="*/ 990 h 1317"/>
                    <a:gd name="T2" fmla="*/ 96 w 1376"/>
                    <a:gd name="T3" fmla="*/ 783 h 1317"/>
                    <a:gd name="T4" fmla="*/ 231 w 1376"/>
                    <a:gd name="T5" fmla="*/ 527 h 1317"/>
                    <a:gd name="T6" fmla="*/ 444 w 1376"/>
                    <a:gd name="T7" fmla="*/ 289 h 1317"/>
                    <a:gd name="T8" fmla="*/ 704 w 1376"/>
                    <a:gd name="T9" fmla="*/ 128 h 1317"/>
                    <a:gd name="T10" fmla="*/ 918 w 1376"/>
                    <a:gd name="T11" fmla="*/ 42 h 1317"/>
                    <a:gd name="T12" fmla="*/ 1075 w 1376"/>
                    <a:gd name="T13" fmla="*/ 6 h 1317"/>
                    <a:gd name="T14" fmla="*/ 1161 w 1376"/>
                    <a:gd name="T15" fmla="*/ 0 h 1317"/>
                    <a:gd name="T16" fmla="*/ 1093 w 1376"/>
                    <a:gd name="T17" fmla="*/ 372 h 1317"/>
                    <a:gd name="T18" fmla="*/ 1181 w 1376"/>
                    <a:gd name="T19" fmla="*/ 397 h 1317"/>
                    <a:gd name="T20" fmla="*/ 1276 w 1376"/>
                    <a:gd name="T21" fmla="*/ 425 h 1317"/>
                    <a:gd name="T22" fmla="*/ 1340 w 1376"/>
                    <a:gd name="T23" fmla="*/ 456 h 1317"/>
                    <a:gd name="T24" fmla="*/ 1302 w 1376"/>
                    <a:gd name="T25" fmla="*/ 513 h 1317"/>
                    <a:gd name="T26" fmla="*/ 1238 w 1376"/>
                    <a:gd name="T27" fmla="*/ 588 h 1317"/>
                    <a:gd name="T28" fmla="*/ 1177 w 1376"/>
                    <a:gd name="T29" fmla="*/ 655 h 1317"/>
                    <a:gd name="T30" fmla="*/ 1174 w 1376"/>
                    <a:gd name="T31" fmla="*/ 703 h 1317"/>
                    <a:gd name="T32" fmla="*/ 1244 w 1376"/>
                    <a:gd name="T33" fmla="*/ 760 h 1317"/>
                    <a:gd name="T34" fmla="*/ 1320 w 1376"/>
                    <a:gd name="T35" fmla="*/ 827 h 1317"/>
                    <a:gd name="T36" fmla="*/ 1374 w 1376"/>
                    <a:gd name="T37" fmla="*/ 886 h 1317"/>
                    <a:gd name="T38" fmla="*/ 1326 w 1376"/>
                    <a:gd name="T39" fmla="*/ 936 h 1317"/>
                    <a:gd name="T40" fmla="*/ 1265 w 1376"/>
                    <a:gd name="T41" fmla="*/ 977 h 1317"/>
                    <a:gd name="T42" fmla="*/ 1202 w 1376"/>
                    <a:gd name="T43" fmla="*/ 1016 h 1317"/>
                    <a:gd name="T44" fmla="*/ 1228 w 1376"/>
                    <a:gd name="T45" fmla="*/ 1065 h 1317"/>
                    <a:gd name="T46" fmla="*/ 1272 w 1376"/>
                    <a:gd name="T47" fmla="*/ 1119 h 1317"/>
                    <a:gd name="T48" fmla="*/ 1318 w 1376"/>
                    <a:gd name="T49" fmla="*/ 1185 h 1317"/>
                    <a:gd name="T50" fmla="*/ 1268 w 1376"/>
                    <a:gd name="T51" fmla="*/ 1192 h 1317"/>
                    <a:gd name="T52" fmla="*/ 1167 w 1376"/>
                    <a:gd name="T53" fmla="*/ 1192 h 1317"/>
                    <a:gd name="T54" fmla="*/ 1038 w 1376"/>
                    <a:gd name="T55" fmla="*/ 1193 h 1317"/>
                    <a:gd name="T56" fmla="*/ 904 w 1376"/>
                    <a:gd name="T57" fmla="*/ 1203 h 1317"/>
                    <a:gd name="T58" fmla="*/ 788 w 1376"/>
                    <a:gd name="T59" fmla="*/ 1227 h 1317"/>
                    <a:gd name="T60" fmla="*/ 700 w 1376"/>
                    <a:gd name="T61" fmla="*/ 1261 h 1317"/>
                    <a:gd name="T62" fmla="*/ 631 w 1376"/>
                    <a:gd name="T63" fmla="*/ 1298 h 1317"/>
                    <a:gd name="T64" fmla="*/ 610 w 1376"/>
                    <a:gd name="T65" fmla="*/ 1282 h 1317"/>
                    <a:gd name="T66" fmla="*/ 671 w 1376"/>
                    <a:gd name="T67" fmla="*/ 1251 h 1317"/>
                    <a:gd name="T68" fmla="*/ 756 w 1376"/>
                    <a:gd name="T69" fmla="*/ 1214 h 1317"/>
                    <a:gd name="T70" fmla="*/ 860 w 1376"/>
                    <a:gd name="T71" fmla="*/ 1189 h 1317"/>
                    <a:gd name="T72" fmla="*/ 977 w 1376"/>
                    <a:gd name="T73" fmla="*/ 1176 h 1317"/>
                    <a:gd name="T74" fmla="*/ 1106 w 1376"/>
                    <a:gd name="T75" fmla="*/ 1172 h 1317"/>
                    <a:gd name="T76" fmla="*/ 1215 w 1376"/>
                    <a:gd name="T77" fmla="*/ 1170 h 1317"/>
                    <a:gd name="T78" fmla="*/ 1283 w 1376"/>
                    <a:gd name="T79" fmla="*/ 1172 h 1317"/>
                    <a:gd name="T80" fmla="*/ 1308 w 1376"/>
                    <a:gd name="T81" fmla="*/ 852 h 1317"/>
                    <a:gd name="T82" fmla="*/ 1244 w 1376"/>
                    <a:gd name="T83" fmla="*/ 795 h 1317"/>
                    <a:gd name="T84" fmla="*/ 1161 w 1376"/>
                    <a:gd name="T85" fmla="*/ 724 h 1317"/>
                    <a:gd name="T86" fmla="*/ 1144 w 1376"/>
                    <a:gd name="T87" fmla="*/ 655 h 1317"/>
                    <a:gd name="T88" fmla="*/ 1204 w 1376"/>
                    <a:gd name="T89" fmla="*/ 587 h 1317"/>
                    <a:gd name="T90" fmla="*/ 1266 w 1376"/>
                    <a:gd name="T91" fmla="*/ 517 h 1317"/>
                    <a:gd name="T92" fmla="*/ 1313 w 1376"/>
                    <a:gd name="T93" fmla="*/ 465 h 1317"/>
                    <a:gd name="T94" fmla="*/ 1259 w 1376"/>
                    <a:gd name="T95" fmla="*/ 446 h 1317"/>
                    <a:gd name="T96" fmla="*/ 1184 w 1376"/>
                    <a:gd name="T97" fmla="*/ 423 h 1317"/>
                    <a:gd name="T98" fmla="*/ 1089 w 1376"/>
                    <a:gd name="T99" fmla="*/ 395 h 1317"/>
                    <a:gd name="T100" fmla="*/ 1035 w 1376"/>
                    <a:gd name="T101" fmla="*/ 351 h 1317"/>
                    <a:gd name="T102" fmla="*/ 1062 w 1376"/>
                    <a:gd name="T103" fmla="*/ 264 h 1317"/>
                    <a:gd name="T104" fmla="*/ 1096 w 1376"/>
                    <a:gd name="T105" fmla="*/ 155 h 1317"/>
                    <a:gd name="T106" fmla="*/ 1127 w 1376"/>
                    <a:gd name="T107" fmla="*/ 60 h 1317"/>
                    <a:gd name="T108" fmla="*/ 1113 w 1376"/>
                    <a:gd name="T109" fmla="*/ 22 h 1317"/>
                    <a:gd name="T110" fmla="*/ 968 w 1376"/>
                    <a:gd name="T111" fmla="*/ 56 h 1317"/>
                    <a:gd name="T112" fmla="*/ 771 w 1376"/>
                    <a:gd name="T113" fmla="*/ 124 h 1317"/>
                    <a:gd name="T114" fmla="*/ 567 w 1376"/>
                    <a:gd name="T115" fmla="*/ 226 h 1317"/>
                    <a:gd name="T116" fmla="*/ 404 w 1376"/>
                    <a:gd name="T117" fmla="*/ 354 h 1317"/>
                    <a:gd name="T118" fmla="*/ 285 w 1376"/>
                    <a:gd name="T119" fmla="*/ 496 h 1317"/>
                    <a:gd name="T120" fmla="*/ 187 w 1376"/>
                    <a:gd name="T121" fmla="*/ 651 h 1317"/>
                    <a:gd name="T122" fmla="*/ 103 w 1376"/>
                    <a:gd name="T123" fmla="*/ 828 h 1317"/>
                    <a:gd name="T124" fmla="*/ 35 w 1376"/>
                    <a:gd name="T125" fmla="*/ 1035 h 1317"/>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1376"/>
                    <a:gd name="T190" fmla="*/ 0 h 1317"/>
                    <a:gd name="T191" fmla="*/ 1376 w 1376"/>
                    <a:gd name="T192" fmla="*/ 1317 h 1317"/>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1376" h="1317">
                      <a:moveTo>
                        <a:pt x="0" y="1082"/>
                      </a:moveTo>
                      <a:lnTo>
                        <a:pt x="0" y="1081"/>
                      </a:lnTo>
                      <a:lnTo>
                        <a:pt x="0" y="1077"/>
                      </a:lnTo>
                      <a:lnTo>
                        <a:pt x="2" y="1071"/>
                      </a:lnTo>
                      <a:lnTo>
                        <a:pt x="3" y="1068"/>
                      </a:lnTo>
                      <a:lnTo>
                        <a:pt x="3" y="1062"/>
                      </a:lnTo>
                      <a:lnTo>
                        <a:pt x="5" y="1058"/>
                      </a:lnTo>
                      <a:lnTo>
                        <a:pt x="6" y="1051"/>
                      </a:lnTo>
                      <a:lnTo>
                        <a:pt x="8" y="1044"/>
                      </a:lnTo>
                      <a:lnTo>
                        <a:pt x="10" y="1035"/>
                      </a:lnTo>
                      <a:lnTo>
                        <a:pt x="12" y="1028"/>
                      </a:lnTo>
                      <a:lnTo>
                        <a:pt x="13" y="1018"/>
                      </a:lnTo>
                      <a:lnTo>
                        <a:pt x="18" y="1010"/>
                      </a:lnTo>
                      <a:lnTo>
                        <a:pt x="19" y="1000"/>
                      </a:lnTo>
                      <a:lnTo>
                        <a:pt x="23" y="990"/>
                      </a:lnTo>
                      <a:lnTo>
                        <a:pt x="26" y="979"/>
                      </a:lnTo>
                      <a:lnTo>
                        <a:pt x="29" y="967"/>
                      </a:lnTo>
                      <a:lnTo>
                        <a:pt x="33" y="955"/>
                      </a:lnTo>
                      <a:lnTo>
                        <a:pt x="36" y="943"/>
                      </a:lnTo>
                      <a:lnTo>
                        <a:pt x="40" y="930"/>
                      </a:lnTo>
                      <a:lnTo>
                        <a:pt x="45" y="918"/>
                      </a:lnTo>
                      <a:lnTo>
                        <a:pt x="49" y="903"/>
                      </a:lnTo>
                      <a:lnTo>
                        <a:pt x="54" y="889"/>
                      </a:lnTo>
                      <a:lnTo>
                        <a:pt x="59" y="875"/>
                      </a:lnTo>
                      <a:lnTo>
                        <a:pt x="64" y="859"/>
                      </a:lnTo>
                      <a:lnTo>
                        <a:pt x="70" y="845"/>
                      </a:lnTo>
                      <a:lnTo>
                        <a:pt x="76" y="830"/>
                      </a:lnTo>
                      <a:lnTo>
                        <a:pt x="81" y="814"/>
                      </a:lnTo>
                      <a:lnTo>
                        <a:pt x="89" y="798"/>
                      </a:lnTo>
                      <a:lnTo>
                        <a:pt x="96" y="783"/>
                      </a:lnTo>
                      <a:lnTo>
                        <a:pt x="103" y="767"/>
                      </a:lnTo>
                      <a:lnTo>
                        <a:pt x="110" y="750"/>
                      </a:lnTo>
                      <a:lnTo>
                        <a:pt x="117" y="733"/>
                      </a:lnTo>
                      <a:lnTo>
                        <a:pt x="124" y="716"/>
                      </a:lnTo>
                      <a:lnTo>
                        <a:pt x="133" y="700"/>
                      </a:lnTo>
                      <a:lnTo>
                        <a:pt x="141" y="682"/>
                      </a:lnTo>
                      <a:lnTo>
                        <a:pt x="150" y="665"/>
                      </a:lnTo>
                      <a:lnTo>
                        <a:pt x="158" y="648"/>
                      </a:lnTo>
                      <a:lnTo>
                        <a:pt x="168" y="631"/>
                      </a:lnTo>
                      <a:lnTo>
                        <a:pt x="178" y="614"/>
                      </a:lnTo>
                      <a:lnTo>
                        <a:pt x="187" y="597"/>
                      </a:lnTo>
                      <a:lnTo>
                        <a:pt x="198" y="578"/>
                      </a:lnTo>
                      <a:lnTo>
                        <a:pt x="209" y="561"/>
                      </a:lnTo>
                      <a:lnTo>
                        <a:pt x="219" y="544"/>
                      </a:lnTo>
                      <a:lnTo>
                        <a:pt x="231" y="527"/>
                      </a:lnTo>
                      <a:lnTo>
                        <a:pt x="242" y="510"/>
                      </a:lnTo>
                      <a:lnTo>
                        <a:pt x="255" y="493"/>
                      </a:lnTo>
                      <a:lnTo>
                        <a:pt x="266" y="476"/>
                      </a:lnTo>
                      <a:lnTo>
                        <a:pt x="279" y="459"/>
                      </a:lnTo>
                      <a:lnTo>
                        <a:pt x="292" y="442"/>
                      </a:lnTo>
                      <a:lnTo>
                        <a:pt x="306" y="426"/>
                      </a:lnTo>
                      <a:lnTo>
                        <a:pt x="319" y="409"/>
                      </a:lnTo>
                      <a:lnTo>
                        <a:pt x="334" y="394"/>
                      </a:lnTo>
                      <a:lnTo>
                        <a:pt x="349" y="378"/>
                      </a:lnTo>
                      <a:lnTo>
                        <a:pt x="364" y="362"/>
                      </a:lnTo>
                      <a:lnTo>
                        <a:pt x="378" y="347"/>
                      </a:lnTo>
                      <a:lnTo>
                        <a:pt x="394" y="333"/>
                      </a:lnTo>
                      <a:lnTo>
                        <a:pt x="411" y="317"/>
                      </a:lnTo>
                      <a:lnTo>
                        <a:pt x="427" y="304"/>
                      </a:lnTo>
                      <a:lnTo>
                        <a:pt x="444" y="289"/>
                      </a:lnTo>
                      <a:lnTo>
                        <a:pt x="461" y="276"/>
                      </a:lnTo>
                      <a:lnTo>
                        <a:pt x="479" y="263"/>
                      </a:lnTo>
                      <a:lnTo>
                        <a:pt x="498" y="252"/>
                      </a:lnTo>
                      <a:lnTo>
                        <a:pt x="515" y="239"/>
                      </a:lnTo>
                      <a:lnTo>
                        <a:pt x="533" y="226"/>
                      </a:lnTo>
                      <a:lnTo>
                        <a:pt x="550" y="215"/>
                      </a:lnTo>
                      <a:lnTo>
                        <a:pt x="569" y="203"/>
                      </a:lnTo>
                      <a:lnTo>
                        <a:pt x="586" y="193"/>
                      </a:lnTo>
                      <a:lnTo>
                        <a:pt x="603" y="182"/>
                      </a:lnTo>
                      <a:lnTo>
                        <a:pt x="620" y="172"/>
                      </a:lnTo>
                      <a:lnTo>
                        <a:pt x="637" y="164"/>
                      </a:lnTo>
                      <a:lnTo>
                        <a:pt x="654" y="154"/>
                      </a:lnTo>
                      <a:lnTo>
                        <a:pt x="671" y="145"/>
                      </a:lnTo>
                      <a:lnTo>
                        <a:pt x="687" y="135"/>
                      </a:lnTo>
                      <a:lnTo>
                        <a:pt x="704" y="128"/>
                      </a:lnTo>
                      <a:lnTo>
                        <a:pt x="719" y="121"/>
                      </a:lnTo>
                      <a:lnTo>
                        <a:pt x="735" y="113"/>
                      </a:lnTo>
                      <a:lnTo>
                        <a:pt x="751" y="105"/>
                      </a:lnTo>
                      <a:lnTo>
                        <a:pt x="766" y="100"/>
                      </a:lnTo>
                      <a:lnTo>
                        <a:pt x="780" y="93"/>
                      </a:lnTo>
                      <a:lnTo>
                        <a:pt x="796" y="86"/>
                      </a:lnTo>
                      <a:lnTo>
                        <a:pt x="810" y="80"/>
                      </a:lnTo>
                      <a:lnTo>
                        <a:pt x="825" y="74"/>
                      </a:lnTo>
                      <a:lnTo>
                        <a:pt x="839" y="69"/>
                      </a:lnTo>
                      <a:lnTo>
                        <a:pt x="853" y="63"/>
                      </a:lnTo>
                      <a:lnTo>
                        <a:pt x="866" y="59"/>
                      </a:lnTo>
                      <a:lnTo>
                        <a:pt x="880" y="54"/>
                      </a:lnTo>
                      <a:lnTo>
                        <a:pt x="893" y="49"/>
                      </a:lnTo>
                      <a:lnTo>
                        <a:pt x="906" y="46"/>
                      </a:lnTo>
                      <a:lnTo>
                        <a:pt x="918" y="42"/>
                      </a:lnTo>
                      <a:lnTo>
                        <a:pt x="931" y="39"/>
                      </a:lnTo>
                      <a:lnTo>
                        <a:pt x="942" y="34"/>
                      </a:lnTo>
                      <a:lnTo>
                        <a:pt x="955" y="32"/>
                      </a:lnTo>
                      <a:lnTo>
                        <a:pt x="967" y="29"/>
                      </a:lnTo>
                      <a:lnTo>
                        <a:pt x="979" y="26"/>
                      </a:lnTo>
                      <a:lnTo>
                        <a:pt x="989" y="23"/>
                      </a:lnTo>
                      <a:lnTo>
                        <a:pt x="1001" y="20"/>
                      </a:lnTo>
                      <a:lnTo>
                        <a:pt x="1011" y="17"/>
                      </a:lnTo>
                      <a:lnTo>
                        <a:pt x="1021" y="16"/>
                      </a:lnTo>
                      <a:lnTo>
                        <a:pt x="1031" y="13"/>
                      </a:lnTo>
                      <a:lnTo>
                        <a:pt x="1041" y="12"/>
                      </a:lnTo>
                      <a:lnTo>
                        <a:pt x="1049" y="10"/>
                      </a:lnTo>
                      <a:lnTo>
                        <a:pt x="1059" y="9"/>
                      </a:lnTo>
                      <a:lnTo>
                        <a:pt x="1066" y="7"/>
                      </a:lnTo>
                      <a:lnTo>
                        <a:pt x="1075" y="6"/>
                      </a:lnTo>
                      <a:lnTo>
                        <a:pt x="1083" y="5"/>
                      </a:lnTo>
                      <a:lnTo>
                        <a:pt x="1090" y="5"/>
                      </a:lnTo>
                      <a:lnTo>
                        <a:pt x="1097" y="3"/>
                      </a:lnTo>
                      <a:lnTo>
                        <a:pt x="1104" y="3"/>
                      </a:lnTo>
                      <a:lnTo>
                        <a:pt x="1112" y="2"/>
                      </a:lnTo>
                      <a:lnTo>
                        <a:pt x="1119" y="2"/>
                      </a:lnTo>
                      <a:lnTo>
                        <a:pt x="1124" y="0"/>
                      </a:lnTo>
                      <a:lnTo>
                        <a:pt x="1129" y="0"/>
                      </a:lnTo>
                      <a:lnTo>
                        <a:pt x="1134" y="0"/>
                      </a:lnTo>
                      <a:lnTo>
                        <a:pt x="1140" y="0"/>
                      </a:lnTo>
                      <a:lnTo>
                        <a:pt x="1144" y="0"/>
                      </a:lnTo>
                      <a:lnTo>
                        <a:pt x="1148" y="0"/>
                      </a:lnTo>
                      <a:lnTo>
                        <a:pt x="1151" y="0"/>
                      </a:lnTo>
                      <a:lnTo>
                        <a:pt x="1156" y="0"/>
                      </a:lnTo>
                      <a:lnTo>
                        <a:pt x="1161" y="0"/>
                      </a:lnTo>
                      <a:lnTo>
                        <a:pt x="1166" y="0"/>
                      </a:lnTo>
                      <a:lnTo>
                        <a:pt x="1168" y="0"/>
                      </a:lnTo>
                      <a:lnTo>
                        <a:pt x="1170" y="0"/>
                      </a:lnTo>
                      <a:lnTo>
                        <a:pt x="1055" y="362"/>
                      </a:lnTo>
                      <a:lnTo>
                        <a:pt x="1056" y="362"/>
                      </a:lnTo>
                      <a:lnTo>
                        <a:pt x="1058" y="362"/>
                      </a:lnTo>
                      <a:lnTo>
                        <a:pt x="1062" y="364"/>
                      </a:lnTo>
                      <a:lnTo>
                        <a:pt x="1066" y="365"/>
                      </a:lnTo>
                      <a:lnTo>
                        <a:pt x="1069" y="367"/>
                      </a:lnTo>
                      <a:lnTo>
                        <a:pt x="1072" y="367"/>
                      </a:lnTo>
                      <a:lnTo>
                        <a:pt x="1076" y="368"/>
                      </a:lnTo>
                      <a:lnTo>
                        <a:pt x="1080" y="370"/>
                      </a:lnTo>
                      <a:lnTo>
                        <a:pt x="1085" y="370"/>
                      </a:lnTo>
                      <a:lnTo>
                        <a:pt x="1089" y="371"/>
                      </a:lnTo>
                      <a:lnTo>
                        <a:pt x="1093" y="372"/>
                      </a:lnTo>
                      <a:lnTo>
                        <a:pt x="1099" y="374"/>
                      </a:lnTo>
                      <a:lnTo>
                        <a:pt x="1102" y="375"/>
                      </a:lnTo>
                      <a:lnTo>
                        <a:pt x="1107" y="375"/>
                      </a:lnTo>
                      <a:lnTo>
                        <a:pt x="1113" y="377"/>
                      </a:lnTo>
                      <a:lnTo>
                        <a:pt x="1119" y="379"/>
                      </a:lnTo>
                      <a:lnTo>
                        <a:pt x="1124" y="379"/>
                      </a:lnTo>
                      <a:lnTo>
                        <a:pt x="1130" y="382"/>
                      </a:lnTo>
                      <a:lnTo>
                        <a:pt x="1136" y="384"/>
                      </a:lnTo>
                      <a:lnTo>
                        <a:pt x="1143" y="385"/>
                      </a:lnTo>
                      <a:lnTo>
                        <a:pt x="1148" y="387"/>
                      </a:lnTo>
                      <a:lnTo>
                        <a:pt x="1156" y="388"/>
                      </a:lnTo>
                      <a:lnTo>
                        <a:pt x="1161" y="391"/>
                      </a:lnTo>
                      <a:lnTo>
                        <a:pt x="1168" y="392"/>
                      </a:lnTo>
                      <a:lnTo>
                        <a:pt x="1174" y="394"/>
                      </a:lnTo>
                      <a:lnTo>
                        <a:pt x="1181" y="397"/>
                      </a:lnTo>
                      <a:lnTo>
                        <a:pt x="1187" y="398"/>
                      </a:lnTo>
                      <a:lnTo>
                        <a:pt x="1195" y="401"/>
                      </a:lnTo>
                      <a:lnTo>
                        <a:pt x="1201" y="402"/>
                      </a:lnTo>
                      <a:lnTo>
                        <a:pt x="1208" y="404"/>
                      </a:lnTo>
                      <a:lnTo>
                        <a:pt x="1214" y="406"/>
                      </a:lnTo>
                      <a:lnTo>
                        <a:pt x="1221" y="408"/>
                      </a:lnTo>
                      <a:lnTo>
                        <a:pt x="1227" y="409"/>
                      </a:lnTo>
                      <a:lnTo>
                        <a:pt x="1234" y="412"/>
                      </a:lnTo>
                      <a:lnTo>
                        <a:pt x="1239" y="414"/>
                      </a:lnTo>
                      <a:lnTo>
                        <a:pt x="1247" y="415"/>
                      </a:lnTo>
                      <a:lnTo>
                        <a:pt x="1252" y="418"/>
                      </a:lnTo>
                      <a:lnTo>
                        <a:pt x="1258" y="419"/>
                      </a:lnTo>
                      <a:lnTo>
                        <a:pt x="1264" y="421"/>
                      </a:lnTo>
                      <a:lnTo>
                        <a:pt x="1271" y="423"/>
                      </a:lnTo>
                      <a:lnTo>
                        <a:pt x="1276" y="425"/>
                      </a:lnTo>
                      <a:lnTo>
                        <a:pt x="1282" y="426"/>
                      </a:lnTo>
                      <a:lnTo>
                        <a:pt x="1286" y="429"/>
                      </a:lnTo>
                      <a:lnTo>
                        <a:pt x="1292" y="431"/>
                      </a:lnTo>
                      <a:lnTo>
                        <a:pt x="1296" y="432"/>
                      </a:lnTo>
                      <a:lnTo>
                        <a:pt x="1302" y="433"/>
                      </a:lnTo>
                      <a:lnTo>
                        <a:pt x="1306" y="436"/>
                      </a:lnTo>
                      <a:lnTo>
                        <a:pt x="1310" y="438"/>
                      </a:lnTo>
                      <a:lnTo>
                        <a:pt x="1313" y="439"/>
                      </a:lnTo>
                      <a:lnTo>
                        <a:pt x="1318" y="441"/>
                      </a:lnTo>
                      <a:lnTo>
                        <a:pt x="1322" y="442"/>
                      </a:lnTo>
                      <a:lnTo>
                        <a:pt x="1325" y="445"/>
                      </a:lnTo>
                      <a:lnTo>
                        <a:pt x="1330" y="448"/>
                      </a:lnTo>
                      <a:lnTo>
                        <a:pt x="1335" y="450"/>
                      </a:lnTo>
                      <a:lnTo>
                        <a:pt x="1337" y="452"/>
                      </a:lnTo>
                      <a:lnTo>
                        <a:pt x="1340" y="456"/>
                      </a:lnTo>
                      <a:lnTo>
                        <a:pt x="1339" y="458"/>
                      </a:lnTo>
                      <a:lnTo>
                        <a:pt x="1337" y="460"/>
                      </a:lnTo>
                      <a:lnTo>
                        <a:pt x="1336" y="466"/>
                      </a:lnTo>
                      <a:lnTo>
                        <a:pt x="1333" y="472"/>
                      </a:lnTo>
                      <a:lnTo>
                        <a:pt x="1330" y="475"/>
                      </a:lnTo>
                      <a:lnTo>
                        <a:pt x="1329" y="477"/>
                      </a:lnTo>
                      <a:lnTo>
                        <a:pt x="1326" y="480"/>
                      </a:lnTo>
                      <a:lnTo>
                        <a:pt x="1323" y="485"/>
                      </a:lnTo>
                      <a:lnTo>
                        <a:pt x="1320" y="487"/>
                      </a:lnTo>
                      <a:lnTo>
                        <a:pt x="1318" y="492"/>
                      </a:lnTo>
                      <a:lnTo>
                        <a:pt x="1315" y="496"/>
                      </a:lnTo>
                      <a:lnTo>
                        <a:pt x="1313" y="502"/>
                      </a:lnTo>
                      <a:lnTo>
                        <a:pt x="1309" y="504"/>
                      </a:lnTo>
                      <a:lnTo>
                        <a:pt x="1305" y="509"/>
                      </a:lnTo>
                      <a:lnTo>
                        <a:pt x="1302" y="513"/>
                      </a:lnTo>
                      <a:lnTo>
                        <a:pt x="1298" y="519"/>
                      </a:lnTo>
                      <a:lnTo>
                        <a:pt x="1293" y="523"/>
                      </a:lnTo>
                      <a:lnTo>
                        <a:pt x="1291" y="529"/>
                      </a:lnTo>
                      <a:lnTo>
                        <a:pt x="1286" y="533"/>
                      </a:lnTo>
                      <a:lnTo>
                        <a:pt x="1282" y="539"/>
                      </a:lnTo>
                      <a:lnTo>
                        <a:pt x="1276" y="543"/>
                      </a:lnTo>
                      <a:lnTo>
                        <a:pt x="1274" y="547"/>
                      </a:lnTo>
                      <a:lnTo>
                        <a:pt x="1268" y="553"/>
                      </a:lnTo>
                      <a:lnTo>
                        <a:pt x="1264" y="558"/>
                      </a:lnTo>
                      <a:lnTo>
                        <a:pt x="1259" y="563"/>
                      </a:lnTo>
                      <a:lnTo>
                        <a:pt x="1255" y="568"/>
                      </a:lnTo>
                      <a:lnTo>
                        <a:pt x="1251" y="574"/>
                      </a:lnTo>
                      <a:lnTo>
                        <a:pt x="1247" y="578"/>
                      </a:lnTo>
                      <a:lnTo>
                        <a:pt x="1242" y="583"/>
                      </a:lnTo>
                      <a:lnTo>
                        <a:pt x="1238" y="588"/>
                      </a:lnTo>
                      <a:lnTo>
                        <a:pt x="1232" y="592"/>
                      </a:lnTo>
                      <a:lnTo>
                        <a:pt x="1228" y="598"/>
                      </a:lnTo>
                      <a:lnTo>
                        <a:pt x="1224" y="602"/>
                      </a:lnTo>
                      <a:lnTo>
                        <a:pt x="1220" y="608"/>
                      </a:lnTo>
                      <a:lnTo>
                        <a:pt x="1215" y="612"/>
                      </a:lnTo>
                      <a:lnTo>
                        <a:pt x="1211" y="618"/>
                      </a:lnTo>
                      <a:lnTo>
                        <a:pt x="1207" y="622"/>
                      </a:lnTo>
                      <a:lnTo>
                        <a:pt x="1202" y="627"/>
                      </a:lnTo>
                      <a:lnTo>
                        <a:pt x="1198" y="631"/>
                      </a:lnTo>
                      <a:lnTo>
                        <a:pt x="1195" y="636"/>
                      </a:lnTo>
                      <a:lnTo>
                        <a:pt x="1191" y="639"/>
                      </a:lnTo>
                      <a:lnTo>
                        <a:pt x="1187" y="644"/>
                      </a:lnTo>
                      <a:lnTo>
                        <a:pt x="1184" y="648"/>
                      </a:lnTo>
                      <a:lnTo>
                        <a:pt x="1181" y="652"/>
                      </a:lnTo>
                      <a:lnTo>
                        <a:pt x="1177" y="655"/>
                      </a:lnTo>
                      <a:lnTo>
                        <a:pt x="1174" y="659"/>
                      </a:lnTo>
                      <a:lnTo>
                        <a:pt x="1170" y="662"/>
                      </a:lnTo>
                      <a:lnTo>
                        <a:pt x="1168" y="665"/>
                      </a:lnTo>
                      <a:lnTo>
                        <a:pt x="1163" y="671"/>
                      </a:lnTo>
                      <a:lnTo>
                        <a:pt x="1158" y="676"/>
                      </a:lnTo>
                      <a:lnTo>
                        <a:pt x="1154" y="679"/>
                      </a:lnTo>
                      <a:lnTo>
                        <a:pt x="1153" y="682"/>
                      </a:lnTo>
                      <a:lnTo>
                        <a:pt x="1151" y="683"/>
                      </a:lnTo>
                      <a:lnTo>
                        <a:pt x="1151" y="685"/>
                      </a:lnTo>
                      <a:lnTo>
                        <a:pt x="1153" y="688"/>
                      </a:lnTo>
                      <a:lnTo>
                        <a:pt x="1156" y="689"/>
                      </a:lnTo>
                      <a:lnTo>
                        <a:pt x="1160" y="692"/>
                      </a:lnTo>
                      <a:lnTo>
                        <a:pt x="1166" y="696"/>
                      </a:lnTo>
                      <a:lnTo>
                        <a:pt x="1171" y="700"/>
                      </a:lnTo>
                      <a:lnTo>
                        <a:pt x="1174" y="703"/>
                      </a:lnTo>
                      <a:lnTo>
                        <a:pt x="1178" y="706"/>
                      </a:lnTo>
                      <a:lnTo>
                        <a:pt x="1183" y="709"/>
                      </a:lnTo>
                      <a:lnTo>
                        <a:pt x="1187" y="713"/>
                      </a:lnTo>
                      <a:lnTo>
                        <a:pt x="1190" y="716"/>
                      </a:lnTo>
                      <a:lnTo>
                        <a:pt x="1194" y="719"/>
                      </a:lnTo>
                      <a:lnTo>
                        <a:pt x="1198" y="723"/>
                      </a:lnTo>
                      <a:lnTo>
                        <a:pt x="1204" y="727"/>
                      </a:lnTo>
                      <a:lnTo>
                        <a:pt x="1208" y="732"/>
                      </a:lnTo>
                      <a:lnTo>
                        <a:pt x="1212" y="734"/>
                      </a:lnTo>
                      <a:lnTo>
                        <a:pt x="1217" y="739"/>
                      </a:lnTo>
                      <a:lnTo>
                        <a:pt x="1222" y="743"/>
                      </a:lnTo>
                      <a:lnTo>
                        <a:pt x="1228" y="747"/>
                      </a:lnTo>
                      <a:lnTo>
                        <a:pt x="1232" y="751"/>
                      </a:lnTo>
                      <a:lnTo>
                        <a:pt x="1238" y="756"/>
                      </a:lnTo>
                      <a:lnTo>
                        <a:pt x="1244" y="760"/>
                      </a:lnTo>
                      <a:lnTo>
                        <a:pt x="1248" y="764"/>
                      </a:lnTo>
                      <a:lnTo>
                        <a:pt x="1254" y="770"/>
                      </a:lnTo>
                      <a:lnTo>
                        <a:pt x="1259" y="774"/>
                      </a:lnTo>
                      <a:lnTo>
                        <a:pt x="1265" y="778"/>
                      </a:lnTo>
                      <a:lnTo>
                        <a:pt x="1269" y="783"/>
                      </a:lnTo>
                      <a:lnTo>
                        <a:pt x="1275" y="787"/>
                      </a:lnTo>
                      <a:lnTo>
                        <a:pt x="1281" y="791"/>
                      </a:lnTo>
                      <a:lnTo>
                        <a:pt x="1286" y="797"/>
                      </a:lnTo>
                      <a:lnTo>
                        <a:pt x="1291" y="800"/>
                      </a:lnTo>
                      <a:lnTo>
                        <a:pt x="1295" y="805"/>
                      </a:lnTo>
                      <a:lnTo>
                        <a:pt x="1301" y="810"/>
                      </a:lnTo>
                      <a:lnTo>
                        <a:pt x="1306" y="814"/>
                      </a:lnTo>
                      <a:lnTo>
                        <a:pt x="1310" y="818"/>
                      </a:lnTo>
                      <a:lnTo>
                        <a:pt x="1315" y="822"/>
                      </a:lnTo>
                      <a:lnTo>
                        <a:pt x="1320" y="827"/>
                      </a:lnTo>
                      <a:lnTo>
                        <a:pt x="1325" y="832"/>
                      </a:lnTo>
                      <a:lnTo>
                        <a:pt x="1329" y="835"/>
                      </a:lnTo>
                      <a:lnTo>
                        <a:pt x="1333" y="841"/>
                      </a:lnTo>
                      <a:lnTo>
                        <a:pt x="1337" y="845"/>
                      </a:lnTo>
                      <a:lnTo>
                        <a:pt x="1342" y="849"/>
                      </a:lnTo>
                      <a:lnTo>
                        <a:pt x="1345" y="852"/>
                      </a:lnTo>
                      <a:lnTo>
                        <a:pt x="1349" y="855"/>
                      </a:lnTo>
                      <a:lnTo>
                        <a:pt x="1353" y="859"/>
                      </a:lnTo>
                      <a:lnTo>
                        <a:pt x="1356" y="864"/>
                      </a:lnTo>
                      <a:lnTo>
                        <a:pt x="1359" y="866"/>
                      </a:lnTo>
                      <a:lnTo>
                        <a:pt x="1362" y="869"/>
                      </a:lnTo>
                      <a:lnTo>
                        <a:pt x="1364" y="872"/>
                      </a:lnTo>
                      <a:lnTo>
                        <a:pt x="1367" y="876"/>
                      </a:lnTo>
                      <a:lnTo>
                        <a:pt x="1372" y="881"/>
                      </a:lnTo>
                      <a:lnTo>
                        <a:pt x="1374" y="886"/>
                      </a:lnTo>
                      <a:lnTo>
                        <a:pt x="1376" y="889"/>
                      </a:lnTo>
                      <a:lnTo>
                        <a:pt x="1376" y="893"/>
                      </a:lnTo>
                      <a:lnTo>
                        <a:pt x="1374" y="895"/>
                      </a:lnTo>
                      <a:lnTo>
                        <a:pt x="1373" y="898"/>
                      </a:lnTo>
                      <a:lnTo>
                        <a:pt x="1369" y="902"/>
                      </a:lnTo>
                      <a:lnTo>
                        <a:pt x="1366" y="905"/>
                      </a:lnTo>
                      <a:lnTo>
                        <a:pt x="1362" y="909"/>
                      </a:lnTo>
                      <a:lnTo>
                        <a:pt x="1356" y="913"/>
                      </a:lnTo>
                      <a:lnTo>
                        <a:pt x="1350" y="918"/>
                      </a:lnTo>
                      <a:lnTo>
                        <a:pt x="1345" y="923"/>
                      </a:lnTo>
                      <a:lnTo>
                        <a:pt x="1340" y="926"/>
                      </a:lnTo>
                      <a:lnTo>
                        <a:pt x="1337" y="928"/>
                      </a:lnTo>
                      <a:lnTo>
                        <a:pt x="1333" y="930"/>
                      </a:lnTo>
                      <a:lnTo>
                        <a:pt x="1330" y="933"/>
                      </a:lnTo>
                      <a:lnTo>
                        <a:pt x="1326" y="936"/>
                      </a:lnTo>
                      <a:lnTo>
                        <a:pt x="1322" y="939"/>
                      </a:lnTo>
                      <a:lnTo>
                        <a:pt x="1319" y="942"/>
                      </a:lnTo>
                      <a:lnTo>
                        <a:pt x="1315" y="945"/>
                      </a:lnTo>
                      <a:lnTo>
                        <a:pt x="1310" y="947"/>
                      </a:lnTo>
                      <a:lnTo>
                        <a:pt x="1306" y="950"/>
                      </a:lnTo>
                      <a:lnTo>
                        <a:pt x="1302" y="953"/>
                      </a:lnTo>
                      <a:lnTo>
                        <a:pt x="1299" y="956"/>
                      </a:lnTo>
                      <a:lnTo>
                        <a:pt x="1295" y="959"/>
                      </a:lnTo>
                      <a:lnTo>
                        <a:pt x="1291" y="962"/>
                      </a:lnTo>
                      <a:lnTo>
                        <a:pt x="1286" y="964"/>
                      </a:lnTo>
                      <a:lnTo>
                        <a:pt x="1282" y="967"/>
                      </a:lnTo>
                      <a:lnTo>
                        <a:pt x="1276" y="970"/>
                      </a:lnTo>
                      <a:lnTo>
                        <a:pt x="1274" y="972"/>
                      </a:lnTo>
                      <a:lnTo>
                        <a:pt x="1268" y="974"/>
                      </a:lnTo>
                      <a:lnTo>
                        <a:pt x="1265" y="977"/>
                      </a:lnTo>
                      <a:lnTo>
                        <a:pt x="1261" y="980"/>
                      </a:lnTo>
                      <a:lnTo>
                        <a:pt x="1256" y="983"/>
                      </a:lnTo>
                      <a:lnTo>
                        <a:pt x="1252" y="986"/>
                      </a:lnTo>
                      <a:lnTo>
                        <a:pt x="1248" y="989"/>
                      </a:lnTo>
                      <a:lnTo>
                        <a:pt x="1244" y="990"/>
                      </a:lnTo>
                      <a:lnTo>
                        <a:pt x="1241" y="993"/>
                      </a:lnTo>
                      <a:lnTo>
                        <a:pt x="1237" y="994"/>
                      </a:lnTo>
                      <a:lnTo>
                        <a:pt x="1232" y="997"/>
                      </a:lnTo>
                      <a:lnTo>
                        <a:pt x="1229" y="999"/>
                      </a:lnTo>
                      <a:lnTo>
                        <a:pt x="1225" y="1001"/>
                      </a:lnTo>
                      <a:lnTo>
                        <a:pt x="1222" y="1004"/>
                      </a:lnTo>
                      <a:lnTo>
                        <a:pt x="1220" y="1007"/>
                      </a:lnTo>
                      <a:lnTo>
                        <a:pt x="1212" y="1010"/>
                      </a:lnTo>
                      <a:lnTo>
                        <a:pt x="1208" y="1013"/>
                      </a:lnTo>
                      <a:lnTo>
                        <a:pt x="1202" y="1016"/>
                      </a:lnTo>
                      <a:lnTo>
                        <a:pt x="1200" y="1018"/>
                      </a:lnTo>
                      <a:lnTo>
                        <a:pt x="1195" y="1020"/>
                      </a:lnTo>
                      <a:lnTo>
                        <a:pt x="1194" y="1021"/>
                      </a:lnTo>
                      <a:lnTo>
                        <a:pt x="1193" y="1023"/>
                      </a:lnTo>
                      <a:lnTo>
                        <a:pt x="1193" y="1024"/>
                      </a:lnTo>
                      <a:lnTo>
                        <a:pt x="1193" y="1025"/>
                      </a:lnTo>
                      <a:lnTo>
                        <a:pt x="1197" y="1030"/>
                      </a:lnTo>
                      <a:lnTo>
                        <a:pt x="1200" y="1033"/>
                      </a:lnTo>
                      <a:lnTo>
                        <a:pt x="1204" y="1037"/>
                      </a:lnTo>
                      <a:lnTo>
                        <a:pt x="1207" y="1043"/>
                      </a:lnTo>
                      <a:lnTo>
                        <a:pt x="1212" y="1048"/>
                      </a:lnTo>
                      <a:lnTo>
                        <a:pt x="1217" y="1052"/>
                      </a:lnTo>
                      <a:lnTo>
                        <a:pt x="1222" y="1058"/>
                      </a:lnTo>
                      <a:lnTo>
                        <a:pt x="1224" y="1062"/>
                      </a:lnTo>
                      <a:lnTo>
                        <a:pt x="1228" y="1065"/>
                      </a:lnTo>
                      <a:lnTo>
                        <a:pt x="1229" y="1068"/>
                      </a:lnTo>
                      <a:lnTo>
                        <a:pt x="1234" y="1072"/>
                      </a:lnTo>
                      <a:lnTo>
                        <a:pt x="1237" y="1075"/>
                      </a:lnTo>
                      <a:lnTo>
                        <a:pt x="1239" y="1079"/>
                      </a:lnTo>
                      <a:lnTo>
                        <a:pt x="1242" y="1082"/>
                      </a:lnTo>
                      <a:lnTo>
                        <a:pt x="1245" y="1087"/>
                      </a:lnTo>
                      <a:lnTo>
                        <a:pt x="1248" y="1089"/>
                      </a:lnTo>
                      <a:lnTo>
                        <a:pt x="1251" y="1094"/>
                      </a:lnTo>
                      <a:lnTo>
                        <a:pt x="1255" y="1098"/>
                      </a:lnTo>
                      <a:lnTo>
                        <a:pt x="1258" y="1102"/>
                      </a:lnTo>
                      <a:lnTo>
                        <a:pt x="1261" y="1105"/>
                      </a:lnTo>
                      <a:lnTo>
                        <a:pt x="1264" y="1108"/>
                      </a:lnTo>
                      <a:lnTo>
                        <a:pt x="1266" y="1112"/>
                      </a:lnTo>
                      <a:lnTo>
                        <a:pt x="1269" y="1116"/>
                      </a:lnTo>
                      <a:lnTo>
                        <a:pt x="1272" y="1119"/>
                      </a:lnTo>
                      <a:lnTo>
                        <a:pt x="1275" y="1123"/>
                      </a:lnTo>
                      <a:lnTo>
                        <a:pt x="1278" y="1126"/>
                      </a:lnTo>
                      <a:lnTo>
                        <a:pt x="1282" y="1131"/>
                      </a:lnTo>
                      <a:lnTo>
                        <a:pt x="1283" y="1133"/>
                      </a:lnTo>
                      <a:lnTo>
                        <a:pt x="1286" y="1138"/>
                      </a:lnTo>
                      <a:lnTo>
                        <a:pt x="1289" y="1140"/>
                      </a:lnTo>
                      <a:lnTo>
                        <a:pt x="1292" y="1145"/>
                      </a:lnTo>
                      <a:lnTo>
                        <a:pt x="1296" y="1150"/>
                      </a:lnTo>
                      <a:lnTo>
                        <a:pt x="1302" y="1158"/>
                      </a:lnTo>
                      <a:lnTo>
                        <a:pt x="1305" y="1163"/>
                      </a:lnTo>
                      <a:lnTo>
                        <a:pt x="1309" y="1169"/>
                      </a:lnTo>
                      <a:lnTo>
                        <a:pt x="1312" y="1173"/>
                      </a:lnTo>
                      <a:lnTo>
                        <a:pt x="1315" y="1177"/>
                      </a:lnTo>
                      <a:lnTo>
                        <a:pt x="1316" y="1180"/>
                      </a:lnTo>
                      <a:lnTo>
                        <a:pt x="1318" y="1185"/>
                      </a:lnTo>
                      <a:lnTo>
                        <a:pt x="1318" y="1186"/>
                      </a:lnTo>
                      <a:lnTo>
                        <a:pt x="1318" y="1189"/>
                      </a:lnTo>
                      <a:lnTo>
                        <a:pt x="1316" y="1189"/>
                      </a:lnTo>
                      <a:lnTo>
                        <a:pt x="1313" y="1190"/>
                      </a:lnTo>
                      <a:lnTo>
                        <a:pt x="1309" y="1190"/>
                      </a:lnTo>
                      <a:lnTo>
                        <a:pt x="1305" y="1192"/>
                      </a:lnTo>
                      <a:lnTo>
                        <a:pt x="1301" y="1192"/>
                      </a:lnTo>
                      <a:lnTo>
                        <a:pt x="1298" y="1192"/>
                      </a:lnTo>
                      <a:lnTo>
                        <a:pt x="1293" y="1192"/>
                      </a:lnTo>
                      <a:lnTo>
                        <a:pt x="1291" y="1192"/>
                      </a:lnTo>
                      <a:lnTo>
                        <a:pt x="1286" y="1192"/>
                      </a:lnTo>
                      <a:lnTo>
                        <a:pt x="1282" y="1192"/>
                      </a:lnTo>
                      <a:lnTo>
                        <a:pt x="1276" y="1192"/>
                      </a:lnTo>
                      <a:lnTo>
                        <a:pt x="1274" y="1192"/>
                      </a:lnTo>
                      <a:lnTo>
                        <a:pt x="1268" y="1192"/>
                      </a:lnTo>
                      <a:lnTo>
                        <a:pt x="1262" y="1192"/>
                      </a:lnTo>
                      <a:lnTo>
                        <a:pt x="1256" y="1192"/>
                      </a:lnTo>
                      <a:lnTo>
                        <a:pt x="1251" y="1192"/>
                      </a:lnTo>
                      <a:lnTo>
                        <a:pt x="1244" y="1192"/>
                      </a:lnTo>
                      <a:lnTo>
                        <a:pt x="1238" y="1192"/>
                      </a:lnTo>
                      <a:lnTo>
                        <a:pt x="1231" y="1192"/>
                      </a:lnTo>
                      <a:lnTo>
                        <a:pt x="1225" y="1192"/>
                      </a:lnTo>
                      <a:lnTo>
                        <a:pt x="1218" y="1192"/>
                      </a:lnTo>
                      <a:lnTo>
                        <a:pt x="1211" y="1192"/>
                      </a:lnTo>
                      <a:lnTo>
                        <a:pt x="1204" y="1192"/>
                      </a:lnTo>
                      <a:lnTo>
                        <a:pt x="1197" y="1192"/>
                      </a:lnTo>
                      <a:lnTo>
                        <a:pt x="1188" y="1192"/>
                      </a:lnTo>
                      <a:lnTo>
                        <a:pt x="1181" y="1192"/>
                      </a:lnTo>
                      <a:lnTo>
                        <a:pt x="1174" y="1192"/>
                      </a:lnTo>
                      <a:lnTo>
                        <a:pt x="1167" y="1192"/>
                      </a:lnTo>
                      <a:lnTo>
                        <a:pt x="1158" y="1190"/>
                      </a:lnTo>
                      <a:lnTo>
                        <a:pt x="1150" y="1190"/>
                      </a:lnTo>
                      <a:lnTo>
                        <a:pt x="1141" y="1190"/>
                      </a:lnTo>
                      <a:lnTo>
                        <a:pt x="1134" y="1190"/>
                      </a:lnTo>
                      <a:lnTo>
                        <a:pt x="1124" y="1190"/>
                      </a:lnTo>
                      <a:lnTo>
                        <a:pt x="1116" y="1190"/>
                      </a:lnTo>
                      <a:lnTo>
                        <a:pt x="1107" y="1190"/>
                      </a:lnTo>
                      <a:lnTo>
                        <a:pt x="1099" y="1190"/>
                      </a:lnTo>
                      <a:lnTo>
                        <a:pt x="1090" y="1190"/>
                      </a:lnTo>
                      <a:lnTo>
                        <a:pt x="1082" y="1190"/>
                      </a:lnTo>
                      <a:lnTo>
                        <a:pt x="1073" y="1190"/>
                      </a:lnTo>
                      <a:lnTo>
                        <a:pt x="1065" y="1192"/>
                      </a:lnTo>
                      <a:lnTo>
                        <a:pt x="1055" y="1192"/>
                      </a:lnTo>
                      <a:lnTo>
                        <a:pt x="1046" y="1192"/>
                      </a:lnTo>
                      <a:lnTo>
                        <a:pt x="1038" y="1193"/>
                      </a:lnTo>
                      <a:lnTo>
                        <a:pt x="1029" y="1193"/>
                      </a:lnTo>
                      <a:lnTo>
                        <a:pt x="1019" y="1193"/>
                      </a:lnTo>
                      <a:lnTo>
                        <a:pt x="1011" y="1193"/>
                      </a:lnTo>
                      <a:lnTo>
                        <a:pt x="1001" y="1193"/>
                      </a:lnTo>
                      <a:lnTo>
                        <a:pt x="992" y="1194"/>
                      </a:lnTo>
                      <a:lnTo>
                        <a:pt x="982" y="1194"/>
                      </a:lnTo>
                      <a:lnTo>
                        <a:pt x="974" y="1196"/>
                      </a:lnTo>
                      <a:lnTo>
                        <a:pt x="965" y="1196"/>
                      </a:lnTo>
                      <a:lnTo>
                        <a:pt x="957" y="1197"/>
                      </a:lnTo>
                      <a:lnTo>
                        <a:pt x="947" y="1199"/>
                      </a:lnTo>
                      <a:lnTo>
                        <a:pt x="938" y="1199"/>
                      </a:lnTo>
                      <a:lnTo>
                        <a:pt x="930" y="1200"/>
                      </a:lnTo>
                      <a:lnTo>
                        <a:pt x="921" y="1202"/>
                      </a:lnTo>
                      <a:lnTo>
                        <a:pt x="913" y="1203"/>
                      </a:lnTo>
                      <a:lnTo>
                        <a:pt x="904" y="1203"/>
                      </a:lnTo>
                      <a:lnTo>
                        <a:pt x="896" y="1204"/>
                      </a:lnTo>
                      <a:lnTo>
                        <a:pt x="887" y="1207"/>
                      </a:lnTo>
                      <a:lnTo>
                        <a:pt x="879" y="1207"/>
                      </a:lnTo>
                      <a:lnTo>
                        <a:pt x="870" y="1209"/>
                      </a:lnTo>
                      <a:lnTo>
                        <a:pt x="861" y="1210"/>
                      </a:lnTo>
                      <a:lnTo>
                        <a:pt x="854" y="1211"/>
                      </a:lnTo>
                      <a:lnTo>
                        <a:pt x="846" y="1213"/>
                      </a:lnTo>
                      <a:lnTo>
                        <a:pt x="837" y="1216"/>
                      </a:lnTo>
                      <a:lnTo>
                        <a:pt x="830" y="1217"/>
                      </a:lnTo>
                      <a:lnTo>
                        <a:pt x="823" y="1219"/>
                      </a:lnTo>
                      <a:lnTo>
                        <a:pt x="816" y="1220"/>
                      </a:lnTo>
                      <a:lnTo>
                        <a:pt x="809" y="1221"/>
                      </a:lnTo>
                      <a:lnTo>
                        <a:pt x="802" y="1224"/>
                      </a:lnTo>
                      <a:lnTo>
                        <a:pt x="795" y="1226"/>
                      </a:lnTo>
                      <a:lnTo>
                        <a:pt x="788" y="1227"/>
                      </a:lnTo>
                      <a:lnTo>
                        <a:pt x="780" y="1230"/>
                      </a:lnTo>
                      <a:lnTo>
                        <a:pt x="775" y="1233"/>
                      </a:lnTo>
                      <a:lnTo>
                        <a:pt x="768" y="1234"/>
                      </a:lnTo>
                      <a:lnTo>
                        <a:pt x="761" y="1237"/>
                      </a:lnTo>
                      <a:lnTo>
                        <a:pt x="755" y="1238"/>
                      </a:lnTo>
                      <a:lnTo>
                        <a:pt x="748" y="1241"/>
                      </a:lnTo>
                      <a:lnTo>
                        <a:pt x="744" y="1244"/>
                      </a:lnTo>
                      <a:lnTo>
                        <a:pt x="736" y="1246"/>
                      </a:lnTo>
                      <a:lnTo>
                        <a:pt x="731" y="1247"/>
                      </a:lnTo>
                      <a:lnTo>
                        <a:pt x="725" y="1250"/>
                      </a:lnTo>
                      <a:lnTo>
                        <a:pt x="721" y="1253"/>
                      </a:lnTo>
                      <a:lnTo>
                        <a:pt x="715" y="1254"/>
                      </a:lnTo>
                      <a:lnTo>
                        <a:pt x="709" y="1257"/>
                      </a:lnTo>
                      <a:lnTo>
                        <a:pt x="704" y="1260"/>
                      </a:lnTo>
                      <a:lnTo>
                        <a:pt x="700" y="1261"/>
                      </a:lnTo>
                      <a:lnTo>
                        <a:pt x="694" y="1264"/>
                      </a:lnTo>
                      <a:lnTo>
                        <a:pt x="690" y="1265"/>
                      </a:lnTo>
                      <a:lnTo>
                        <a:pt x="685" y="1268"/>
                      </a:lnTo>
                      <a:lnTo>
                        <a:pt x="681" y="1271"/>
                      </a:lnTo>
                      <a:lnTo>
                        <a:pt x="675" y="1273"/>
                      </a:lnTo>
                      <a:lnTo>
                        <a:pt x="671" y="1274"/>
                      </a:lnTo>
                      <a:lnTo>
                        <a:pt x="667" y="1277"/>
                      </a:lnTo>
                      <a:lnTo>
                        <a:pt x="664" y="1280"/>
                      </a:lnTo>
                      <a:lnTo>
                        <a:pt x="660" y="1281"/>
                      </a:lnTo>
                      <a:lnTo>
                        <a:pt x="655" y="1284"/>
                      </a:lnTo>
                      <a:lnTo>
                        <a:pt x="653" y="1285"/>
                      </a:lnTo>
                      <a:lnTo>
                        <a:pt x="648" y="1288"/>
                      </a:lnTo>
                      <a:lnTo>
                        <a:pt x="643" y="1291"/>
                      </a:lnTo>
                      <a:lnTo>
                        <a:pt x="637" y="1295"/>
                      </a:lnTo>
                      <a:lnTo>
                        <a:pt x="631" y="1298"/>
                      </a:lnTo>
                      <a:lnTo>
                        <a:pt x="627" y="1302"/>
                      </a:lnTo>
                      <a:lnTo>
                        <a:pt x="621" y="1305"/>
                      </a:lnTo>
                      <a:lnTo>
                        <a:pt x="619" y="1307"/>
                      </a:lnTo>
                      <a:lnTo>
                        <a:pt x="616" y="1309"/>
                      </a:lnTo>
                      <a:lnTo>
                        <a:pt x="613" y="1311"/>
                      </a:lnTo>
                      <a:lnTo>
                        <a:pt x="610" y="1315"/>
                      </a:lnTo>
                      <a:lnTo>
                        <a:pt x="610" y="1317"/>
                      </a:lnTo>
                      <a:lnTo>
                        <a:pt x="584" y="1301"/>
                      </a:lnTo>
                      <a:lnTo>
                        <a:pt x="586" y="1300"/>
                      </a:lnTo>
                      <a:lnTo>
                        <a:pt x="590" y="1297"/>
                      </a:lnTo>
                      <a:lnTo>
                        <a:pt x="593" y="1292"/>
                      </a:lnTo>
                      <a:lnTo>
                        <a:pt x="597" y="1291"/>
                      </a:lnTo>
                      <a:lnTo>
                        <a:pt x="601" y="1288"/>
                      </a:lnTo>
                      <a:lnTo>
                        <a:pt x="607" y="1285"/>
                      </a:lnTo>
                      <a:lnTo>
                        <a:pt x="610" y="1282"/>
                      </a:lnTo>
                      <a:lnTo>
                        <a:pt x="613" y="1281"/>
                      </a:lnTo>
                      <a:lnTo>
                        <a:pt x="616" y="1280"/>
                      </a:lnTo>
                      <a:lnTo>
                        <a:pt x="620" y="1277"/>
                      </a:lnTo>
                      <a:lnTo>
                        <a:pt x="623" y="1274"/>
                      </a:lnTo>
                      <a:lnTo>
                        <a:pt x="627" y="1273"/>
                      </a:lnTo>
                      <a:lnTo>
                        <a:pt x="630" y="1271"/>
                      </a:lnTo>
                      <a:lnTo>
                        <a:pt x="634" y="1270"/>
                      </a:lnTo>
                      <a:lnTo>
                        <a:pt x="638" y="1267"/>
                      </a:lnTo>
                      <a:lnTo>
                        <a:pt x="643" y="1264"/>
                      </a:lnTo>
                      <a:lnTo>
                        <a:pt x="647" y="1261"/>
                      </a:lnTo>
                      <a:lnTo>
                        <a:pt x="651" y="1260"/>
                      </a:lnTo>
                      <a:lnTo>
                        <a:pt x="655" y="1257"/>
                      </a:lnTo>
                      <a:lnTo>
                        <a:pt x="661" y="1255"/>
                      </a:lnTo>
                      <a:lnTo>
                        <a:pt x="665" y="1253"/>
                      </a:lnTo>
                      <a:lnTo>
                        <a:pt x="671" y="1251"/>
                      </a:lnTo>
                      <a:lnTo>
                        <a:pt x="675" y="1247"/>
                      </a:lnTo>
                      <a:lnTo>
                        <a:pt x="681" y="1246"/>
                      </a:lnTo>
                      <a:lnTo>
                        <a:pt x="685" y="1243"/>
                      </a:lnTo>
                      <a:lnTo>
                        <a:pt x="691" y="1240"/>
                      </a:lnTo>
                      <a:lnTo>
                        <a:pt x="697" y="1237"/>
                      </a:lnTo>
                      <a:lnTo>
                        <a:pt x="702" y="1236"/>
                      </a:lnTo>
                      <a:lnTo>
                        <a:pt x="708" y="1233"/>
                      </a:lnTo>
                      <a:lnTo>
                        <a:pt x="714" y="1230"/>
                      </a:lnTo>
                      <a:lnTo>
                        <a:pt x="719" y="1227"/>
                      </a:lnTo>
                      <a:lnTo>
                        <a:pt x="725" y="1226"/>
                      </a:lnTo>
                      <a:lnTo>
                        <a:pt x="731" y="1223"/>
                      </a:lnTo>
                      <a:lnTo>
                        <a:pt x="738" y="1220"/>
                      </a:lnTo>
                      <a:lnTo>
                        <a:pt x="744" y="1219"/>
                      </a:lnTo>
                      <a:lnTo>
                        <a:pt x="751" y="1216"/>
                      </a:lnTo>
                      <a:lnTo>
                        <a:pt x="756" y="1214"/>
                      </a:lnTo>
                      <a:lnTo>
                        <a:pt x="763" y="1211"/>
                      </a:lnTo>
                      <a:lnTo>
                        <a:pt x="771" y="1210"/>
                      </a:lnTo>
                      <a:lnTo>
                        <a:pt x="776" y="1207"/>
                      </a:lnTo>
                      <a:lnTo>
                        <a:pt x="783" y="1206"/>
                      </a:lnTo>
                      <a:lnTo>
                        <a:pt x="789" y="1203"/>
                      </a:lnTo>
                      <a:lnTo>
                        <a:pt x="796" y="1202"/>
                      </a:lnTo>
                      <a:lnTo>
                        <a:pt x="803" y="1200"/>
                      </a:lnTo>
                      <a:lnTo>
                        <a:pt x="810" y="1199"/>
                      </a:lnTo>
                      <a:lnTo>
                        <a:pt x="817" y="1196"/>
                      </a:lnTo>
                      <a:lnTo>
                        <a:pt x="825" y="1194"/>
                      </a:lnTo>
                      <a:lnTo>
                        <a:pt x="830" y="1193"/>
                      </a:lnTo>
                      <a:lnTo>
                        <a:pt x="837" y="1192"/>
                      </a:lnTo>
                      <a:lnTo>
                        <a:pt x="846" y="1190"/>
                      </a:lnTo>
                      <a:lnTo>
                        <a:pt x="853" y="1189"/>
                      </a:lnTo>
                      <a:lnTo>
                        <a:pt x="860" y="1189"/>
                      </a:lnTo>
                      <a:lnTo>
                        <a:pt x="867" y="1187"/>
                      </a:lnTo>
                      <a:lnTo>
                        <a:pt x="874" y="1186"/>
                      </a:lnTo>
                      <a:lnTo>
                        <a:pt x="881" y="1185"/>
                      </a:lnTo>
                      <a:lnTo>
                        <a:pt x="888" y="1185"/>
                      </a:lnTo>
                      <a:lnTo>
                        <a:pt x="896" y="1183"/>
                      </a:lnTo>
                      <a:lnTo>
                        <a:pt x="904" y="1182"/>
                      </a:lnTo>
                      <a:lnTo>
                        <a:pt x="911" y="1180"/>
                      </a:lnTo>
                      <a:lnTo>
                        <a:pt x="920" y="1180"/>
                      </a:lnTo>
                      <a:lnTo>
                        <a:pt x="927" y="1180"/>
                      </a:lnTo>
                      <a:lnTo>
                        <a:pt x="935" y="1180"/>
                      </a:lnTo>
                      <a:lnTo>
                        <a:pt x="944" y="1179"/>
                      </a:lnTo>
                      <a:lnTo>
                        <a:pt x="952" y="1177"/>
                      </a:lnTo>
                      <a:lnTo>
                        <a:pt x="960" y="1177"/>
                      </a:lnTo>
                      <a:lnTo>
                        <a:pt x="968" y="1177"/>
                      </a:lnTo>
                      <a:lnTo>
                        <a:pt x="977" y="1176"/>
                      </a:lnTo>
                      <a:lnTo>
                        <a:pt x="985" y="1176"/>
                      </a:lnTo>
                      <a:lnTo>
                        <a:pt x="995" y="1176"/>
                      </a:lnTo>
                      <a:lnTo>
                        <a:pt x="1004" y="1176"/>
                      </a:lnTo>
                      <a:lnTo>
                        <a:pt x="1012" y="1175"/>
                      </a:lnTo>
                      <a:lnTo>
                        <a:pt x="1021" y="1175"/>
                      </a:lnTo>
                      <a:lnTo>
                        <a:pt x="1029" y="1173"/>
                      </a:lnTo>
                      <a:lnTo>
                        <a:pt x="1038" y="1173"/>
                      </a:lnTo>
                      <a:lnTo>
                        <a:pt x="1046" y="1173"/>
                      </a:lnTo>
                      <a:lnTo>
                        <a:pt x="1055" y="1172"/>
                      </a:lnTo>
                      <a:lnTo>
                        <a:pt x="1063" y="1172"/>
                      </a:lnTo>
                      <a:lnTo>
                        <a:pt x="1072" y="1172"/>
                      </a:lnTo>
                      <a:lnTo>
                        <a:pt x="1080" y="1172"/>
                      </a:lnTo>
                      <a:lnTo>
                        <a:pt x="1089" y="1172"/>
                      </a:lnTo>
                      <a:lnTo>
                        <a:pt x="1097" y="1172"/>
                      </a:lnTo>
                      <a:lnTo>
                        <a:pt x="1106" y="1172"/>
                      </a:lnTo>
                      <a:lnTo>
                        <a:pt x="1113" y="1172"/>
                      </a:lnTo>
                      <a:lnTo>
                        <a:pt x="1121" y="1172"/>
                      </a:lnTo>
                      <a:lnTo>
                        <a:pt x="1130" y="1172"/>
                      </a:lnTo>
                      <a:lnTo>
                        <a:pt x="1139" y="1172"/>
                      </a:lnTo>
                      <a:lnTo>
                        <a:pt x="1146" y="1170"/>
                      </a:lnTo>
                      <a:lnTo>
                        <a:pt x="1153" y="1170"/>
                      </a:lnTo>
                      <a:lnTo>
                        <a:pt x="1161" y="1170"/>
                      </a:lnTo>
                      <a:lnTo>
                        <a:pt x="1168" y="1170"/>
                      </a:lnTo>
                      <a:lnTo>
                        <a:pt x="1175" y="1170"/>
                      </a:lnTo>
                      <a:lnTo>
                        <a:pt x="1183" y="1170"/>
                      </a:lnTo>
                      <a:lnTo>
                        <a:pt x="1190" y="1170"/>
                      </a:lnTo>
                      <a:lnTo>
                        <a:pt x="1197" y="1170"/>
                      </a:lnTo>
                      <a:lnTo>
                        <a:pt x="1202" y="1170"/>
                      </a:lnTo>
                      <a:lnTo>
                        <a:pt x="1210" y="1170"/>
                      </a:lnTo>
                      <a:lnTo>
                        <a:pt x="1215" y="1170"/>
                      </a:lnTo>
                      <a:lnTo>
                        <a:pt x="1222" y="1170"/>
                      </a:lnTo>
                      <a:lnTo>
                        <a:pt x="1228" y="1170"/>
                      </a:lnTo>
                      <a:lnTo>
                        <a:pt x="1232" y="1170"/>
                      </a:lnTo>
                      <a:lnTo>
                        <a:pt x="1238" y="1170"/>
                      </a:lnTo>
                      <a:lnTo>
                        <a:pt x="1244" y="1172"/>
                      </a:lnTo>
                      <a:lnTo>
                        <a:pt x="1248" y="1172"/>
                      </a:lnTo>
                      <a:lnTo>
                        <a:pt x="1252" y="1172"/>
                      </a:lnTo>
                      <a:lnTo>
                        <a:pt x="1256" y="1172"/>
                      </a:lnTo>
                      <a:lnTo>
                        <a:pt x="1261" y="1172"/>
                      </a:lnTo>
                      <a:lnTo>
                        <a:pt x="1265" y="1172"/>
                      </a:lnTo>
                      <a:lnTo>
                        <a:pt x="1268" y="1172"/>
                      </a:lnTo>
                      <a:lnTo>
                        <a:pt x="1272" y="1172"/>
                      </a:lnTo>
                      <a:lnTo>
                        <a:pt x="1275" y="1172"/>
                      </a:lnTo>
                      <a:lnTo>
                        <a:pt x="1279" y="1172"/>
                      </a:lnTo>
                      <a:lnTo>
                        <a:pt x="1283" y="1172"/>
                      </a:lnTo>
                      <a:lnTo>
                        <a:pt x="1286" y="1172"/>
                      </a:lnTo>
                      <a:lnTo>
                        <a:pt x="1286" y="1173"/>
                      </a:lnTo>
                      <a:lnTo>
                        <a:pt x="1157" y="1018"/>
                      </a:lnTo>
                      <a:lnTo>
                        <a:pt x="1349" y="891"/>
                      </a:lnTo>
                      <a:lnTo>
                        <a:pt x="1349" y="889"/>
                      </a:lnTo>
                      <a:lnTo>
                        <a:pt x="1345" y="886"/>
                      </a:lnTo>
                      <a:lnTo>
                        <a:pt x="1342" y="884"/>
                      </a:lnTo>
                      <a:lnTo>
                        <a:pt x="1340" y="881"/>
                      </a:lnTo>
                      <a:lnTo>
                        <a:pt x="1336" y="878"/>
                      </a:lnTo>
                      <a:lnTo>
                        <a:pt x="1333" y="875"/>
                      </a:lnTo>
                      <a:lnTo>
                        <a:pt x="1328" y="871"/>
                      </a:lnTo>
                      <a:lnTo>
                        <a:pt x="1323" y="868"/>
                      </a:lnTo>
                      <a:lnTo>
                        <a:pt x="1318" y="862"/>
                      </a:lnTo>
                      <a:lnTo>
                        <a:pt x="1313" y="858"/>
                      </a:lnTo>
                      <a:lnTo>
                        <a:pt x="1308" y="852"/>
                      </a:lnTo>
                      <a:lnTo>
                        <a:pt x="1301" y="847"/>
                      </a:lnTo>
                      <a:lnTo>
                        <a:pt x="1298" y="842"/>
                      </a:lnTo>
                      <a:lnTo>
                        <a:pt x="1295" y="841"/>
                      </a:lnTo>
                      <a:lnTo>
                        <a:pt x="1291" y="837"/>
                      </a:lnTo>
                      <a:lnTo>
                        <a:pt x="1288" y="834"/>
                      </a:lnTo>
                      <a:lnTo>
                        <a:pt x="1283" y="831"/>
                      </a:lnTo>
                      <a:lnTo>
                        <a:pt x="1279" y="827"/>
                      </a:lnTo>
                      <a:lnTo>
                        <a:pt x="1275" y="822"/>
                      </a:lnTo>
                      <a:lnTo>
                        <a:pt x="1271" y="820"/>
                      </a:lnTo>
                      <a:lnTo>
                        <a:pt x="1266" y="815"/>
                      </a:lnTo>
                      <a:lnTo>
                        <a:pt x="1262" y="811"/>
                      </a:lnTo>
                      <a:lnTo>
                        <a:pt x="1258" y="808"/>
                      </a:lnTo>
                      <a:lnTo>
                        <a:pt x="1254" y="804"/>
                      </a:lnTo>
                      <a:lnTo>
                        <a:pt x="1249" y="800"/>
                      </a:lnTo>
                      <a:lnTo>
                        <a:pt x="1244" y="795"/>
                      </a:lnTo>
                      <a:lnTo>
                        <a:pt x="1239" y="791"/>
                      </a:lnTo>
                      <a:lnTo>
                        <a:pt x="1234" y="787"/>
                      </a:lnTo>
                      <a:lnTo>
                        <a:pt x="1228" y="783"/>
                      </a:lnTo>
                      <a:lnTo>
                        <a:pt x="1224" y="778"/>
                      </a:lnTo>
                      <a:lnTo>
                        <a:pt x="1220" y="774"/>
                      </a:lnTo>
                      <a:lnTo>
                        <a:pt x="1214" y="770"/>
                      </a:lnTo>
                      <a:lnTo>
                        <a:pt x="1208" y="764"/>
                      </a:lnTo>
                      <a:lnTo>
                        <a:pt x="1202" y="760"/>
                      </a:lnTo>
                      <a:lnTo>
                        <a:pt x="1197" y="754"/>
                      </a:lnTo>
                      <a:lnTo>
                        <a:pt x="1193" y="750"/>
                      </a:lnTo>
                      <a:lnTo>
                        <a:pt x="1185" y="746"/>
                      </a:lnTo>
                      <a:lnTo>
                        <a:pt x="1180" y="740"/>
                      </a:lnTo>
                      <a:lnTo>
                        <a:pt x="1174" y="736"/>
                      </a:lnTo>
                      <a:lnTo>
                        <a:pt x="1168" y="730"/>
                      </a:lnTo>
                      <a:lnTo>
                        <a:pt x="1161" y="724"/>
                      </a:lnTo>
                      <a:lnTo>
                        <a:pt x="1156" y="719"/>
                      </a:lnTo>
                      <a:lnTo>
                        <a:pt x="1148" y="715"/>
                      </a:lnTo>
                      <a:lnTo>
                        <a:pt x="1143" y="709"/>
                      </a:lnTo>
                      <a:lnTo>
                        <a:pt x="1136" y="703"/>
                      </a:lnTo>
                      <a:lnTo>
                        <a:pt x="1129" y="698"/>
                      </a:lnTo>
                      <a:lnTo>
                        <a:pt x="1123" y="692"/>
                      </a:lnTo>
                      <a:lnTo>
                        <a:pt x="1116" y="688"/>
                      </a:lnTo>
                      <a:lnTo>
                        <a:pt x="1119" y="683"/>
                      </a:lnTo>
                      <a:lnTo>
                        <a:pt x="1123" y="679"/>
                      </a:lnTo>
                      <a:lnTo>
                        <a:pt x="1127" y="673"/>
                      </a:lnTo>
                      <a:lnTo>
                        <a:pt x="1133" y="669"/>
                      </a:lnTo>
                      <a:lnTo>
                        <a:pt x="1134" y="665"/>
                      </a:lnTo>
                      <a:lnTo>
                        <a:pt x="1139" y="662"/>
                      </a:lnTo>
                      <a:lnTo>
                        <a:pt x="1141" y="658"/>
                      </a:lnTo>
                      <a:lnTo>
                        <a:pt x="1144" y="655"/>
                      </a:lnTo>
                      <a:lnTo>
                        <a:pt x="1147" y="651"/>
                      </a:lnTo>
                      <a:lnTo>
                        <a:pt x="1151" y="646"/>
                      </a:lnTo>
                      <a:lnTo>
                        <a:pt x="1156" y="644"/>
                      </a:lnTo>
                      <a:lnTo>
                        <a:pt x="1160" y="639"/>
                      </a:lnTo>
                      <a:lnTo>
                        <a:pt x="1163" y="635"/>
                      </a:lnTo>
                      <a:lnTo>
                        <a:pt x="1167" y="631"/>
                      </a:lnTo>
                      <a:lnTo>
                        <a:pt x="1170" y="625"/>
                      </a:lnTo>
                      <a:lnTo>
                        <a:pt x="1174" y="621"/>
                      </a:lnTo>
                      <a:lnTo>
                        <a:pt x="1178" y="617"/>
                      </a:lnTo>
                      <a:lnTo>
                        <a:pt x="1183" y="612"/>
                      </a:lnTo>
                      <a:lnTo>
                        <a:pt x="1187" y="607"/>
                      </a:lnTo>
                      <a:lnTo>
                        <a:pt x="1191" y="602"/>
                      </a:lnTo>
                      <a:lnTo>
                        <a:pt x="1195" y="597"/>
                      </a:lnTo>
                      <a:lnTo>
                        <a:pt x="1200" y="592"/>
                      </a:lnTo>
                      <a:lnTo>
                        <a:pt x="1204" y="587"/>
                      </a:lnTo>
                      <a:lnTo>
                        <a:pt x="1208" y="583"/>
                      </a:lnTo>
                      <a:lnTo>
                        <a:pt x="1212" y="578"/>
                      </a:lnTo>
                      <a:lnTo>
                        <a:pt x="1217" y="574"/>
                      </a:lnTo>
                      <a:lnTo>
                        <a:pt x="1221" y="568"/>
                      </a:lnTo>
                      <a:lnTo>
                        <a:pt x="1227" y="564"/>
                      </a:lnTo>
                      <a:lnTo>
                        <a:pt x="1229" y="558"/>
                      </a:lnTo>
                      <a:lnTo>
                        <a:pt x="1234" y="554"/>
                      </a:lnTo>
                      <a:lnTo>
                        <a:pt x="1238" y="548"/>
                      </a:lnTo>
                      <a:lnTo>
                        <a:pt x="1242" y="544"/>
                      </a:lnTo>
                      <a:lnTo>
                        <a:pt x="1247" y="539"/>
                      </a:lnTo>
                      <a:lnTo>
                        <a:pt x="1249" y="534"/>
                      </a:lnTo>
                      <a:lnTo>
                        <a:pt x="1255" y="530"/>
                      </a:lnTo>
                      <a:lnTo>
                        <a:pt x="1259" y="526"/>
                      </a:lnTo>
                      <a:lnTo>
                        <a:pt x="1262" y="521"/>
                      </a:lnTo>
                      <a:lnTo>
                        <a:pt x="1266" y="517"/>
                      </a:lnTo>
                      <a:lnTo>
                        <a:pt x="1269" y="513"/>
                      </a:lnTo>
                      <a:lnTo>
                        <a:pt x="1274" y="509"/>
                      </a:lnTo>
                      <a:lnTo>
                        <a:pt x="1276" y="504"/>
                      </a:lnTo>
                      <a:lnTo>
                        <a:pt x="1281" y="502"/>
                      </a:lnTo>
                      <a:lnTo>
                        <a:pt x="1283" y="497"/>
                      </a:lnTo>
                      <a:lnTo>
                        <a:pt x="1288" y="494"/>
                      </a:lnTo>
                      <a:lnTo>
                        <a:pt x="1291" y="490"/>
                      </a:lnTo>
                      <a:lnTo>
                        <a:pt x="1292" y="487"/>
                      </a:lnTo>
                      <a:lnTo>
                        <a:pt x="1295" y="485"/>
                      </a:lnTo>
                      <a:lnTo>
                        <a:pt x="1298" y="482"/>
                      </a:lnTo>
                      <a:lnTo>
                        <a:pt x="1302" y="476"/>
                      </a:lnTo>
                      <a:lnTo>
                        <a:pt x="1306" y="472"/>
                      </a:lnTo>
                      <a:lnTo>
                        <a:pt x="1309" y="468"/>
                      </a:lnTo>
                      <a:lnTo>
                        <a:pt x="1312" y="466"/>
                      </a:lnTo>
                      <a:lnTo>
                        <a:pt x="1313" y="465"/>
                      </a:lnTo>
                      <a:lnTo>
                        <a:pt x="1315" y="465"/>
                      </a:lnTo>
                      <a:lnTo>
                        <a:pt x="1313" y="463"/>
                      </a:lnTo>
                      <a:lnTo>
                        <a:pt x="1309" y="462"/>
                      </a:lnTo>
                      <a:lnTo>
                        <a:pt x="1305" y="460"/>
                      </a:lnTo>
                      <a:lnTo>
                        <a:pt x="1301" y="459"/>
                      </a:lnTo>
                      <a:lnTo>
                        <a:pt x="1296" y="458"/>
                      </a:lnTo>
                      <a:lnTo>
                        <a:pt x="1292" y="456"/>
                      </a:lnTo>
                      <a:lnTo>
                        <a:pt x="1286" y="455"/>
                      </a:lnTo>
                      <a:lnTo>
                        <a:pt x="1281" y="452"/>
                      </a:lnTo>
                      <a:lnTo>
                        <a:pt x="1276" y="452"/>
                      </a:lnTo>
                      <a:lnTo>
                        <a:pt x="1274" y="450"/>
                      </a:lnTo>
                      <a:lnTo>
                        <a:pt x="1269" y="449"/>
                      </a:lnTo>
                      <a:lnTo>
                        <a:pt x="1266" y="448"/>
                      </a:lnTo>
                      <a:lnTo>
                        <a:pt x="1262" y="446"/>
                      </a:lnTo>
                      <a:lnTo>
                        <a:pt x="1259" y="446"/>
                      </a:lnTo>
                      <a:lnTo>
                        <a:pt x="1255" y="443"/>
                      </a:lnTo>
                      <a:lnTo>
                        <a:pt x="1251" y="443"/>
                      </a:lnTo>
                      <a:lnTo>
                        <a:pt x="1247" y="442"/>
                      </a:lnTo>
                      <a:lnTo>
                        <a:pt x="1241" y="441"/>
                      </a:lnTo>
                      <a:lnTo>
                        <a:pt x="1238" y="439"/>
                      </a:lnTo>
                      <a:lnTo>
                        <a:pt x="1232" y="439"/>
                      </a:lnTo>
                      <a:lnTo>
                        <a:pt x="1228" y="436"/>
                      </a:lnTo>
                      <a:lnTo>
                        <a:pt x="1222" y="435"/>
                      </a:lnTo>
                      <a:lnTo>
                        <a:pt x="1218" y="433"/>
                      </a:lnTo>
                      <a:lnTo>
                        <a:pt x="1212" y="432"/>
                      </a:lnTo>
                      <a:lnTo>
                        <a:pt x="1207" y="429"/>
                      </a:lnTo>
                      <a:lnTo>
                        <a:pt x="1201" y="429"/>
                      </a:lnTo>
                      <a:lnTo>
                        <a:pt x="1197" y="426"/>
                      </a:lnTo>
                      <a:lnTo>
                        <a:pt x="1191" y="425"/>
                      </a:lnTo>
                      <a:lnTo>
                        <a:pt x="1184" y="423"/>
                      </a:lnTo>
                      <a:lnTo>
                        <a:pt x="1178" y="422"/>
                      </a:lnTo>
                      <a:lnTo>
                        <a:pt x="1173" y="421"/>
                      </a:lnTo>
                      <a:lnTo>
                        <a:pt x="1167" y="418"/>
                      </a:lnTo>
                      <a:lnTo>
                        <a:pt x="1161" y="416"/>
                      </a:lnTo>
                      <a:lnTo>
                        <a:pt x="1154" y="415"/>
                      </a:lnTo>
                      <a:lnTo>
                        <a:pt x="1148" y="412"/>
                      </a:lnTo>
                      <a:lnTo>
                        <a:pt x="1143" y="411"/>
                      </a:lnTo>
                      <a:lnTo>
                        <a:pt x="1136" y="408"/>
                      </a:lnTo>
                      <a:lnTo>
                        <a:pt x="1129" y="406"/>
                      </a:lnTo>
                      <a:lnTo>
                        <a:pt x="1121" y="405"/>
                      </a:lnTo>
                      <a:lnTo>
                        <a:pt x="1116" y="402"/>
                      </a:lnTo>
                      <a:lnTo>
                        <a:pt x="1109" y="401"/>
                      </a:lnTo>
                      <a:lnTo>
                        <a:pt x="1102" y="398"/>
                      </a:lnTo>
                      <a:lnTo>
                        <a:pt x="1094" y="397"/>
                      </a:lnTo>
                      <a:lnTo>
                        <a:pt x="1089" y="395"/>
                      </a:lnTo>
                      <a:lnTo>
                        <a:pt x="1080" y="392"/>
                      </a:lnTo>
                      <a:lnTo>
                        <a:pt x="1073" y="391"/>
                      </a:lnTo>
                      <a:lnTo>
                        <a:pt x="1066" y="388"/>
                      </a:lnTo>
                      <a:lnTo>
                        <a:pt x="1059" y="387"/>
                      </a:lnTo>
                      <a:lnTo>
                        <a:pt x="1052" y="384"/>
                      </a:lnTo>
                      <a:lnTo>
                        <a:pt x="1045" y="382"/>
                      </a:lnTo>
                      <a:lnTo>
                        <a:pt x="1038" y="381"/>
                      </a:lnTo>
                      <a:lnTo>
                        <a:pt x="1031" y="379"/>
                      </a:lnTo>
                      <a:lnTo>
                        <a:pt x="1031" y="375"/>
                      </a:lnTo>
                      <a:lnTo>
                        <a:pt x="1031" y="370"/>
                      </a:lnTo>
                      <a:lnTo>
                        <a:pt x="1032" y="367"/>
                      </a:lnTo>
                      <a:lnTo>
                        <a:pt x="1033" y="362"/>
                      </a:lnTo>
                      <a:lnTo>
                        <a:pt x="1033" y="360"/>
                      </a:lnTo>
                      <a:lnTo>
                        <a:pt x="1035" y="355"/>
                      </a:lnTo>
                      <a:lnTo>
                        <a:pt x="1035" y="351"/>
                      </a:lnTo>
                      <a:lnTo>
                        <a:pt x="1036" y="347"/>
                      </a:lnTo>
                      <a:lnTo>
                        <a:pt x="1038" y="341"/>
                      </a:lnTo>
                      <a:lnTo>
                        <a:pt x="1039" y="337"/>
                      </a:lnTo>
                      <a:lnTo>
                        <a:pt x="1041" y="331"/>
                      </a:lnTo>
                      <a:lnTo>
                        <a:pt x="1043" y="326"/>
                      </a:lnTo>
                      <a:lnTo>
                        <a:pt x="1045" y="321"/>
                      </a:lnTo>
                      <a:lnTo>
                        <a:pt x="1046" y="316"/>
                      </a:lnTo>
                      <a:lnTo>
                        <a:pt x="1048" y="310"/>
                      </a:lnTo>
                      <a:lnTo>
                        <a:pt x="1049" y="303"/>
                      </a:lnTo>
                      <a:lnTo>
                        <a:pt x="1052" y="297"/>
                      </a:lnTo>
                      <a:lnTo>
                        <a:pt x="1053" y="290"/>
                      </a:lnTo>
                      <a:lnTo>
                        <a:pt x="1055" y="284"/>
                      </a:lnTo>
                      <a:lnTo>
                        <a:pt x="1058" y="277"/>
                      </a:lnTo>
                      <a:lnTo>
                        <a:pt x="1059" y="270"/>
                      </a:lnTo>
                      <a:lnTo>
                        <a:pt x="1062" y="264"/>
                      </a:lnTo>
                      <a:lnTo>
                        <a:pt x="1063" y="257"/>
                      </a:lnTo>
                      <a:lnTo>
                        <a:pt x="1066" y="250"/>
                      </a:lnTo>
                      <a:lnTo>
                        <a:pt x="1067" y="243"/>
                      </a:lnTo>
                      <a:lnTo>
                        <a:pt x="1070" y="236"/>
                      </a:lnTo>
                      <a:lnTo>
                        <a:pt x="1072" y="229"/>
                      </a:lnTo>
                      <a:lnTo>
                        <a:pt x="1075" y="220"/>
                      </a:lnTo>
                      <a:lnTo>
                        <a:pt x="1077" y="213"/>
                      </a:lnTo>
                      <a:lnTo>
                        <a:pt x="1080" y="208"/>
                      </a:lnTo>
                      <a:lnTo>
                        <a:pt x="1082" y="199"/>
                      </a:lnTo>
                      <a:lnTo>
                        <a:pt x="1085" y="192"/>
                      </a:lnTo>
                      <a:lnTo>
                        <a:pt x="1086" y="185"/>
                      </a:lnTo>
                      <a:lnTo>
                        <a:pt x="1089" y="176"/>
                      </a:lnTo>
                      <a:lnTo>
                        <a:pt x="1090" y="169"/>
                      </a:lnTo>
                      <a:lnTo>
                        <a:pt x="1093" y="162"/>
                      </a:lnTo>
                      <a:lnTo>
                        <a:pt x="1096" y="155"/>
                      </a:lnTo>
                      <a:lnTo>
                        <a:pt x="1099" y="148"/>
                      </a:lnTo>
                      <a:lnTo>
                        <a:pt x="1100" y="141"/>
                      </a:lnTo>
                      <a:lnTo>
                        <a:pt x="1102" y="134"/>
                      </a:lnTo>
                      <a:lnTo>
                        <a:pt x="1104" y="127"/>
                      </a:lnTo>
                      <a:lnTo>
                        <a:pt x="1107" y="121"/>
                      </a:lnTo>
                      <a:lnTo>
                        <a:pt x="1109" y="113"/>
                      </a:lnTo>
                      <a:lnTo>
                        <a:pt x="1112" y="107"/>
                      </a:lnTo>
                      <a:lnTo>
                        <a:pt x="1114" y="100"/>
                      </a:lnTo>
                      <a:lnTo>
                        <a:pt x="1116" y="94"/>
                      </a:lnTo>
                      <a:lnTo>
                        <a:pt x="1119" y="88"/>
                      </a:lnTo>
                      <a:lnTo>
                        <a:pt x="1120" y="81"/>
                      </a:lnTo>
                      <a:lnTo>
                        <a:pt x="1121" y="76"/>
                      </a:lnTo>
                      <a:lnTo>
                        <a:pt x="1124" y="71"/>
                      </a:lnTo>
                      <a:lnTo>
                        <a:pt x="1126" y="66"/>
                      </a:lnTo>
                      <a:lnTo>
                        <a:pt x="1127" y="60"/>
                      </a:lnTo>
                      <a:lnTo>
                        <a:pt x="1129" y="54"/>
                      </a:lnTo>
                      <a:lnTo>
                        <a:pt x="1131" y="50"/>
                      </a:lnTo>
                      <a:lnTo>
                        <a:pt x="1133" y="46"/>
                      </a:lnTo>
                      <a:lnTo>
                        <a:pt x="1134" y="40"/>
                      </a:lnTo>
                      <a:lnTo>
                        <a:pt x="1136" y="37"/>
                      </a:lnTo>
                      <a:lnTo>
                        <a:pt x="1137" y="33"/>
                      </a:lnTo>
                      <a:lnTo>
                        <a:pt x="1139" y="30"/>
                      </a:lnTo>
                      <a:lnTo>
                        <a:pt x="1140" y="27"/>
                      </a:lnTo>
                      <a:lnTo>
                        <a:pt x="1141" y="23"/>
                      </a:lnTo>
                      <a:lnTo>
                        <a:pt x="1143" y="22"/>
                      </a:lnTo>
                      <a:lnTo>
                        <a:pt x="1137" y="22"/>
                      </a:lnTo>
                      <a:lnTo>
                        <a:pt x="1133" y="22"/>
                      </a:lnTo>
                      <a:lnTo>
                        <a:pt x="1126" y="22"/>
                      </a:lnTo>
                      <a:lnTo>
                        <a:pt x="1120" y="22"/>
                      </a:lnTo>
                      <a:lnTo>
                        <a:pt x="1113" y="22"/>
                      </a:lnTo>
                      <a:lnTo>
                        <a:pt x="1106" y="23"/>
                      </a:lnTo>
                      <a:lnTo>
                        <a:pt x="1099" y="25"/>
                      </a:lnTo>
                      <a:lnTo>
                        <a:pt x="1090" y="27"/>
                      </a:lnTo>
                      <a:lnTo>
                        <a:pt x="1082" y="27"/>
                      </a:lnTo>
                      <a:lnTo>
                        <a:pt x="1073" y="29"/>
                      </a:lnTo>
                      <a:lnTo>
                        <a:pt x="1065" y="30"/>
                      </a:lnTo>
                      <a:lnTo>
                        <a:pt x="1055" y="33"/>
                      </a:lnTo>
                      <a:lnTo>
                        <a:pt x="1045" y="36"/>
                      </a:lnTo>
                      <a:lnTo>
                        <a:pt x="1035" y="37"/>
                      </a:lnTo>
                      <a:lnTo>
                        <a:pt x="1025" y="40"/>
                      </a:lnTo>
                      <a:lnTo>
                        <a:pt x="1014" y="43"/>
                      </a:lnTo>
                      <a:lnTo>
                        <a:pt x="1002" y="46"/>
                      </a:lnTo>
                      <a:lnTo>
                        <a:pt x="991" y="49"/>
                      </a:lnTo>
                      <a:lnTo>
                        <a:pt x="979" y="52"/>
                      </a:lnTo>
                      <a:lnTo>
                        <a:pt x="968" y="56"/>
                      </a:lnTo>
                      <a:lnTo>
                        <a:pt x="955" y="59"/>
                      </a:lnTo>
                      <a:lnTo>
                        <a:pt x="944" y="63"/>
                      </a:lnTo>
                      <a:lnTo>
                        <a:pt x="931" y="66"/>
                      </a:lnTo>
                      <a:lnTo>
                        <a:pt x="918" y="70"/>
                      </a:lnTo>
                      <a:lnTo>
                        <a:pt x="906" y="74"/>
                      </a:lnTo>
                      <a:lnTo>
                        <a:pt x="893" y="78"/>
                      </a:lnTo>
                      <a:lnTo>
                        <a:pt x="880" y="83"/>
                      </a:lnTo>
                      <a:lnTo>
                        <a:pt x="867" y="88"/>
                      </a:lnTo>
                      <a:lnTo>
                        <a:pt x="853" y="93"/>
                      </a:lnTo>
                      <a:lnTo>
                        <a:pt x="840" y="97"/>
                      </a:lnTo>
                      <a:lnTo>
                        <a:pt x="826" y="103"/>
                      </a:lnTo>
                      <a:lnTo>
                        <a:pt x="813" y="108"/>
                      </a:lnTo>
                      <a:lnTo>
                        <a:pt x="799" y="113"/>
                      </a:lnTo>
                      <a:lnTo>
                        <a:pt x="785" y="118"/>
                      </a:lnTo>
                      <a:lnTo>
                        <a:pt x="771" y="124"/>
                      </a:lnTo>
                      <a:lnTo>
                        <a:pt x="758" y="131"/>
                      </a:lnTo>
                      <a:lnTo>
                        <a:pt x="744" y="135"/>
                      </a:lnTo>
                      <a:lnTo>
                        <a:pt x="729" y="142"/>
                      </a:lnTo>
                      <a:lnTo>
                        <a:pt x="715" y="148"/>
                      </a:lnTo>
                      <a:lnTo>
                        <a:pt x="702" y="155"/>
                      </a:lnTo>
                      <a:lnTo>
                        <a:pt x="688" y="161"/>
                      </a:lnTo>
                      <a:lnTo>
                        <a:pt x="674" y="168"/>
                      </a:lnTo>
                      <a:lnTo>
                        <a:pt x="660" y="174"/>
                      </a:lnTo>
                      <a:lnTo>
                        <a:pt x="647" y="181"/>
                      </a:lnTo>
                      <a:lnTo>
                        <a:pt x="633" y="188"/>
                      </a:lnTo>
                      <a:lnTo>
                        <a:pt x="620" y="195"/>
                      </a:lnTo>
                      <a:lnTo>
                        <a:pt x="607" y="203"/>
                      </a:lnTo>
                      <a:lnTo>
                        <a:pt x="594" y="211"/>
                      </a:lnTo>
                      <a:lnTo>
                        <a:pt x="580" y="218"/>
                      </a:lnTo>
                      <a:lnTo>
                        <a:pt x="567" y="226"/>
                      </a:lnTo>
                      <a:lnTo>
                        <a:pt x="555" y="233"/>
                      </a:lnTo>
                      <a:lnTo>
                        <a:pt x="542" y="242"/>
                      </a:lnTo>
                      <a:lnTo>
                        <a:pt x="529" y="249"/>
                      </a:lnTo>
                      <a:lnTo>
                        <a:pt x="518" y="257"/>
                      </a:lnTo>
                      <a:lnTo>
                        <a:pt x="506" y="266"/>
                      </a:lnTo>
                      <a:lnTo>
                        <a:pt x="495" y="274"/>
                      </a:lnTo>
                      <a:lnTo>
                        <a:pt x="484" y="282"/>
                      </a:lnTo>
                      <a:lnTo>
                        <a:pt x="472" y="290"/>
                      </a:lnTo>
                      <a:lnTo>
                        <a:pt x="461" y="299"/>
                      </a:lnTo>
                      <a:lnTo>
                        <a:pt x="452" y="308"/>
                      </a:lnTo>
                      <a:lnTo>
                        <a:pt x="441" y="317"/>
                      </a:lnTo>
                      <a:lnTo>
                        <a:pt x="431" y="326"/>
                      </a:lnTo>
                      <a:lnTo>
                        <a:pt x="422" y="335"/>
                      </a:lnTo>
                      <a:lnTo>
                        <a:pt x="414" y="345"/>
                      </a:lnTo>
                      <a:lnTo>
                        <a:pt x="404" y="354"/>
                      </a:lnTo>
                      <a:lnTo>
                        <a:pt x="395" y="364"/>
                      </a:lnTo>
                      <a:lnTo>
                        <a:pt x="387" y="372"/>
                      </a:lnTo>
                      <a:lnTo>
                        <a:pt x="378" y="382"/>
                      </a:lnTo>
                      <a:lnTo>
                        <a:pt x="370" y="391"/>
                      </a:lnTo>
                      <a:lnTo>
                        <a:pt x="361" y="401"/>
                      </a:lnTo>
                      <a:lnTo>
                        <a:pt x="353" y="409"/>
                      </a:lnTo>
                      <a:lnTo>
                        <a:pt x="346" y="419"/>
                      </a:lnTo>
                      <a:lnTo>
                        <a:pt x="337" y="429"/>
                      </a:lnTo>
                      <a:lnTo>
                        <a:pt x="329" y="438"/>
                      </a:lnTo>
                      <a:lnTo>
                        <a:pt x="322" y="448"/>
                      </a:lnTo>
                      <a:lnTo>
                        <a:pt x="314" y="456"/>
                      </a:lnTo>
                      <a:lnTo>
                        <a:pt x="306" y="466"/>
                      </a:lnTo>
                      <a:lnTo>
                        <a:pt x="299" y="476"/>
                      </a:lnTo>
                      <a:lnTo>
                        <a:pt x="292" y="486"/>
                      </a:lnTo>
                      <a:lnTo>
                        <a:pt x="285" y="496"/>
                      </a:lnTo>
                      <a:lnTo>
                        <a:pt x="278" y="506"/>
                      </a:lnTo>
                      <a:lnTo>
                        <a:pt x="270" y="516"/>
                      </a:lnTo>
                      <a:lnTo>
                        <a:pt x="263" y="524"/>
                      </a:lnTo>
                      <a:lnTo>
                        <a:pt x="256" y="536"/>
                      </a:lnTo>
                      <a:lnTo>
                        <a:pt x="249" y="546"/>
                      </a:lnTo>
                      <a:lnTo>
                        <a:pt x="242" y="556"/>
                      </a:lnTo>
                      <a:lnTo>
                        <a:pt x="236" y="565"/>
                      </a:lnTo>
                      <a:lnTo>
                        <a:pt x="229" y="577"/>
                      </a:lnTo>
                      <a:lnTo>
                        <a:pt x="224" y="587"/>
                      </a:lnTo>
                      <a:lnTo>
                        <a:pt x="216" y="597"/>
                      </a:lnTo>
                      <a:lnTo>
                        <a:pt x="209" y="608"/>
                      </a:lnTo>
                      <a:lnTo>
                        <a:pt x="204" y="619"/>
                      </a:lnTo>
                      <a:lnTo>
                        <a:pt x="198" y="629"/>
                      </a:lnTo>
                      <a:lnTo>
                        <a:pt x="192" y="641"/>
                      </a:lnTo>
                      <a:lnTo>
                        <a:pt x="187" y="651"/>
                      </a:lnTo>
                      <a:lnTo>
                        <a:pt x="181" y="663"/>
                      </a:lnTo>
                      <a:lnTo>
                        <a:pt x="174" y="673"/>
                      </a:lnTo>
                      <a:lnTo>
                        <a:pt x="168" y="685"/>
                      </a:lnTo>
                      <a:lnTo>
                        <a:pt x="162" y="696"/>
                      </a:lnTo>
                      <a:lnTo>
                        <a:pt x="157" y="707"/>
                      </a:lnTo>
                      <a:lnTo>
                        <a:pt x="151" y="719"/>
                      </a:lnTo>
                      <a:lnTo>
                        <a:pt x="145" y="730"/>
                      </a:lnTo>
                      <a:lnTo>
                        <a:pt x="140" y="742"/>
                      </a:lnTo>
                      <a:lnTo>
                        <a:pt x="135" y="754"/>
                      </a:lnTo>
                      <a:lnTo>
                        <a:pt x="130" y="766"/>
                      </a:lnTo>
                      <a:lnTo>
                        <a:pt x="124" y="778"/>
                      </a:lnTo>
                      <a:lnTo>
                        <a:pt x="118" y="790"/>
                      </a:lnTo>
                      <a:lnTo>
                        <a:pt x="114" y="803"/>
                      </a:lnTo>
                      <a:lnTo>
                        <a:pt x="108" y="815"/>
                      </a:lnTo>
                      <a:lnTo>
                        <a:pt x="103" y="828"/>
                      </a:lnTo>
                      <a:lnTo>
                        <a:pt x="99" y="841"/>
                      </a:lnTo>
                      <a:lnTo>
                        <a:pt x="94" y="854"/>
                      </a:lnTo>
                      <a:lnTo>
                        <a:pt x="89" y="868"/>
                      </a:lnTo>
                      <a:lnTo>
                        <a:pt x="84" y="881"/>
                      </a:lnTo>
                      <a:lnTo>
                        <a:pt x="80" y="893"/>
                      </a:lnTo>
                      <a:lnTo>
                        <a:pt x="76" y="908"/>
                      </a:lnTo>
                      <a:lnTo>
                        <a:pt x="70" y="920"/>
                      </a:lnTo>
                      <a:lnTo>
                        <a:pt x="66" y="935"/>
                      </a:lnTo>
                      <a:lnTo>
                        <a:pt x="62" y="949"/>
                      </a:lnTo>
                      <a:lnTo>
                        <a:pt x="57" y="963"/>
                      </a:lnTo>
                      <a:lnTo>
                        <a:pt x="52" y="977"/>
                      </a:lnTo>
                      <a:lnTo>
                        <a:pt x="47" y="991"/>
                      </a:lnTo>
                      <a:lnTo>
                        <a:pt x="43" y="1006"/>
                      </a:lnTo>
                      <a:lnTo>
                        <a:pt x="39" y="1021"/>
                      </a:lnTo>
                      <a:lnTo>
                        <a:pt x="35" y="1035"/>
                      </a:lnTo>
                      <a:lnTo>
                        <a:pt x="30" y="1051"/>
                      </a:lnTo>
                      <a:lnTo>
                        <a:pt x="26" y="1067"/>
                      </a:lnTo>
                      <a:lnTo>
                        <a:pt x="23" y="1082"/>
                      </a:lnTo>
                      <a:lnTo>
                        <a:pt x="0" y="1082"/>
                      </a:lnTo>
                      <a:close/>
                    </a:path>
                  </a:pathLst>
                </a:custGeom>
                <a:solidFill>
                  <a:srgbClr val="296638"/>
                </a:solidFill>
                <a:ln w="9525">
                  <a:noFill/>
                  <a:round/>
                  <a:headEnd/>
                  <a:tailEnd/>
                </a:ln>
              </p:spPr>
              <p:txBody>
                <a:bodyPr/>
                <a:lstStyle/>
                <a:p>
                  <a:pPr eaLnBrk="0" hangingPunct="0"/>
                  <a:endParaRPr lang="en-US"/>
                </a:p>
              </p:txBody>
            </p:sp>
            <p:sp>
              <p:nvSpPr>
                <p:cNvPr id="48152" name="Freeform 65"/>
                <p:cNvSpPr>
                  <a:spLocks/>
                </p:cNvSpPr>
                <p:nvPr/>
              </p:nvSpPr>
              <p:spPr bwMode="auto">
                <a:xfrm>
                  <a:off x="644" y="703"/>
                  <a:ext cx="69" cy="139"/>
                </a:xfrm>
                <a:custGeom>
                  <a:avLst/>
                  <a:gdLst>
                    <a:gd name="T0" fmla="*/ 55 w 69"/>
                    <a:gd name="T1" fmla="*/ 0 h 139"/>
                    <a:gd name="T2" fmla="*/ 54 w 69"/>
                    <a:gd name="T3" fmla="*/ 1 h 139"/>
                    <a:gd name="T4" fmla="*/ 51 w 69"/>
                    <a:gd name="T5" fmla="*/ 4 h 139"/>
                    <a:gd name="T6" fmla="*/ 49 w 69"/>
                    <a:gd name="T7" fmla="*/ 7 h 139"/>
                    <a:gd name="T8" fmla="*/ 48 w 69"/>
                    <a:gd name="T9" fmla="*/ 10 h 139"/>
                    <a:gd name="T10" fmla="*/ 47 w 69"/>
                    <a:gd name="T11" fmla="*/ 13 h 139"/>
                    <a:gd name="T12" fmla="*/ 45 w 69"/>
                    <a:gd name="T13" fmla="*/ 17 h 139"/>
                    <a:gd name="T14" fmla="*/ 42 w 69"/>
                    <a:gd name="T15" fmla="*/ 21 h 139"/>
                    <a:gd name="T16" fmla="*/ 41 w 69"/>
                    <a:gd name="T17" fmla="*/ 25 h 139"/>
                    <a:gd name="T18" fmla="*/ 38 w 69"/>
                    <a:gd name="T19" fmla="*/ 30 h 139"/>
                    <a:gd name="T20" fmla="*/ 37 w 69"/>
                    <a:gd name="T21" fmla="*/ 34 h 139"/>
                    <a:gd name="T22" fmla="*/ 34 w 69"/>
                    <a:gd name="T23" fmla="*/ 40 h 139"/>
                    <a:gd name="T24" fmla="*/ 32 w 69"/>
                    <a:gd name="T25" fmla="*/ 44 h 139"/>
                    <a:gd name="T26" fmla="*/ 28 w 69"/>
                    <a:gd name="T27" fmla="*/ 49 h 139"/>
                    <a:gd name="T28" fmla="*/ 27 w 69"/>
                    <a:gd name="T29" fmla="*/ 55 h 139"/>
                    <a:gd name="T30" fmla="*/ 24 w 69"/>
                    <a:gd name="T31" fmla="*/ 61 h 139"/>
                    <a:gd name="T32" fmla="*/ 21 w 69"/>
                    <a:gd name="T33" fmla="*/ 67 h 139"/>
                    <a:gd name="T34" fmla="*/ 18 w 69"/>
                    <a:gd name="T35" fmla="*/ 71 h 139"/>
                    <a:gd name="T36" fmla="*/ 15 w 69"/>
                    <a:gd name="T37" fmla="*/ 76 h 139"/>
                    <a:gd name="T38" fmla="*/ 14 w 69"/>
                    <a:gd name="T39" fmla="*/ 82 h 139"/>
                    <a:gd name="T40" fmla="*/ 11 w 69"/>
                    <a:gd name="T41" fmla="*/ 88 h 139"/>
                    <a:gd name="T42" fmla="*/ 10 w 69"/>
                    <a:gd name="T43" fmla="*/ 92 h 139"/>
                    <a:gd name="T44" fmla="*/ 7 w 69"/>
                    <a:gd name="T45" fmla="*/ 98 h 139"/>
                    <a:gd name="T46" fmla="*/ 5 w 69"/>
                    <a:gd name="T47" fmla="*/ 102 h 139"/>
                    <a:gd name="T48" fmla="*/ 4 w 69"/>
                    <a:gd name="T49" fmla="*/ 106 h 139"/>
                    <a:gd name="T50" fmla="*/ 1 w 69"/>
                    <a:gd name="T51" fmla="*/ 111 h 139"/>
                    <a:gd name="T52" fmla="*/ 1 w 69"/>
                    <a:gd name="T53" fmla="*/ 115 h 139"/>
                    <a:gd name="T54" fmla="*/ 0 w 69"/>
                    <a:gd name="T55" fmla="*/ 118 h 139"/>
                    <a:gd name="T56" fmla="*/ 0 w 69"/>
                    <a:gd name="T57" fmla="*/ 120 h 139"/>
                    <a:gd name="T58" fmla="*/ 0 w 69"/>
                    <a:gd name="T59" fmla="*/ 123 h 139"/>
                    <a:gd name="T60" fmla="*/ 0 w 69"/>
                    <a:gd name="T61" fmla="*/ 126 h 139"/>
                    <a:gd name="T62" fmla="*/ 0 w 69"/>
                    <a:gd name="T63" fmla="*/ 130 h 139"/>
                    <a:gd name="T64" fmla="*/ 0 w 69"/>
                    <a:gd name="T65" fmla="*/ 132 h 139"/>
                    <a:gd name="T66" fmla="*/ 0 w 69"/>
                    <a:gd name="T67" fmla="*/ 133 h 139"/>
                    <a:gd name="T68" fmla="*/ 1 w 69"/>
                    <a:gd name="T69" fmla="*/ 136 h 139"/>
                    <a:gd name="T70" fmla="*/ 2 w 69"/>
                    <a:gd name="T71" fmla="*/ 139 h 139"/>
                    <a:gd name="T72" fmla="*/ 5 w 69"/>
                    <a:gd name="T73" fmla="*/ 139 h 139"/>
                    <a:gd name="T74" fmla="*/ 10 w 69"/>
                    <a:gd name="T75" fmla="*/ 136 h 139"/>
                    <a:gd name="T76" fmla="*/ 11 w 69"/>
                    <a:gd name="T77" fmla="*/ 135 h 139"/>
                    <a:gd name="T78" fmla="*/ 69 w 69"/>
                    <a:gd name="T79" fmla="*/ 15 h 139"/>
                    <a:gd name="T80" fmla="*/ 55 w 69"/>
                    <a:gd name="T81" fmla="*/ 0 h 139"/>
                    <a:gd name="T82" fmla="*/ 55 w 69"/>
                    <a:gd name="T83" fmla="*/ 0 h 139"/>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69"/>
                    <a:gd name="T127" fmla="*/ 0 h 139"/>
                    <a:gd name="T128" fmla="*/ 69 w 69"/>
                    <a:gd name="T129" fmla="*/ 139 h 139"/>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69" h="139">
                      <a:moveTo>
                        <a:pt x="55" y="0"/>
                      </a:moveTo>
                      <a:lnTo>
                        <a:pt x="54" y="1"/>
                      </a:lnTo>
                      <a:lnTo>
                        <a:pt x="51" y="4"/>
                      </a:lnTo>
                      <a:lnTo>
                        <a:pt x="49" y="7"/>
                      </a:lnTo>
                      <a:lnTo>
                        <a:pt x="48" y="10"/>
                      </a:lnTo>
                      <a:lnTo>
                        <a:pt x="47" y="13"/>
                      </a:lnTo>
                      <a:lnTo>
                        <a:pt x="45" y="17"/>
                      </a:lnTo>
                      <a:lnTo>
                        <a:pt x="42" y="21"/>
                      </a:lnTo>
                      <a:lnTo>
                        <a:pt x="41" y="25"/>
                      </a:lnTo>
                      <a:lnTo>
                        <a:pt x="38" y="30"/>
                      </a:lnTo>
                      <a:lnTo>
                        <a:pt x="37" y="34"/>
                      </a:lnTo>
                      <a:lnTo>
                        <a:pt x="34" y="40"/>
                      </a:lnTo>
                      <a:lnTo>
                        <a:pt x="32" y="44"/>
                      </a:lnTo>
                      <a:lnTo>
                        <a:pt x="28" y="49"/>
                      </a:lnTo>
                      <a:lnTo>
                        <a:pt x="27" y="55"/>
                      </a:lnTo>
                      <a:lnTo>
                        <a:pt x="24" y="61"/>
                      </a:lnTo>
                      <a:lnTo>
                        <a:pt x="21" y="67"/>
                      </a:lnTo>
                      <a:lnTo>
                        <a:pt x="18" y="71"/>
                      </a:lnTo>
                      <a:lnTo>
                        <a:pt x="15" y="76"/>
                      </a:lnTo>
                      <a:lnTo>
                        <a:pt x="14" y="82"/>
                      </a:lnTo>
                      <a:lnTo>
                        <a:pt x="11" y="88"/>
                      </a:lnTo>
                      <a:lnTo>
                        <a:pt x="10" y="92"/>
                      </a:lnTo>
                      <a:lnTo>
                        <a:pt x="7" y="98"/>
                      </a:lnTo>
                      <a:lnTo>
                        <a:pt x="5" y="102"/>
                      </a:lnTo>
                      <a:lnTo>
                        <a:pt x="4" y="106"/>
                      </a:lnTo>
                      <a:lnTo>
                        <a:pt x="1" y="111"/>
                      </a:lnTo>
                      <a:lnTo>
                        <a:pt x="1" y="115"/>
                      </a:lnTo>
                      <a:lnTo>
                        <a:pt x="0" y="118"/>
                      </a:lnTo>
                      <a:lnTo>
                        <a:pt x="0" y="120"/>
                      </a:lnTo>
                      <a:lnTo>
                        <a:pt x="0" y="123"/>
                      </a:lnTo>
                      <a:lnTo>
                        <a:pt x="0" y="126"/>
                      </a:lnTo>
                      <a:lnTo>
                        <a:pt x="0" y="130"/>
                      </a:lnTo>
                      <a:lnTo>
                        <a:pt x="0" y="132"/>
                      </a:lnTo>
                      <a:lnTo>
                        <a:pt x="0" y="133"/>
                      </a:lnTo>
                      <a:lnTo>
                        <a:pt x="1" y="136"/>
                      </a:lnTo>
                      <a:lnTo>
                        <a:pt x="2" y="139"/>
                      </a:lnTo>
                      <a:lnTo>
                        <a:pt x="5" y="139"/>
                      </a:lnTo>
                      <a:lnTo>
                        <a:pt x="10" y="136"/>
                      </a:lnTo>
                      <a:lnTo>
                        <a:pt x="11" y="135"/>
                      </a:lnTo>
                      <a:lnTo>
                        <a:pt x="69" y="15"/>
                      </a:lnTo>
                      <a:lnTo>
                        <a:pt x="55" y="0"/>
                      </a:lnTo>
                      <a:close/>
                    </a:path>
                  </a:pathLst>
                </a:custGeom>
                <a:solidFill>
                  <a:srgbClr val="296638"/>
                </a:solidFill>
                <a:ln w="9525">
                  <a:noFill/>
                  <a:round/>
                  <a:headEnd/>
                  <a:tailEnd/>
                </a:ln>
              </p:spPr>
              <p:txBody>
                <a:bodyPr/>
                <a:lstStyle/>
                <a:p>
                  <a:pPr eaLnBrk="0" hangingPunct="0"/>
                  <a:endParaRPr lang="en-US"/>
                </a:p>
              </p:txBody>
            </p:sp>
            <p:sp>
              <p:nvSpPr>
                <p:cNvPr id="48153" name="Freeform 66"/>
                <p:cNvSpPr>
                  <a:spLocks/>
                </p:cNvSpPr>
                <p:nvPr/>
              </p:nvSpPr>
              <p:spPr bwMode="auto">
                <a:xfrm>
                  <a:off x="553" y="1126"/>
                  <a:ext cx="65" cy="113"/>
                </a:xfrm>
                <a:custGeom>
                  <a:avLst/>
                  <a:gdLst>
                    <a:gd name="T0" fmla="*/ 0 w 65"/>
                    <a:gd name="T1" fmla="*/ 41 h 113"/>
                    <a:gd name="T2" fmla="*/ 0 w 65"/>
                    <a:gd name="T3" fmla="*/ 40 h 113"/>
                    <a:gd name="T4" fmla="*/ 3 w 65"/>
                    <a:gd name="T5" fmla="*/ 38 h 113"/>
                    <a:gd name="T6" fmla="*/ 4 w 65"/>
                    <a:gd name="T7" fmla="*/ 37 h 113"/>
                    <a:gd name="T8" fmla="*/ 7 w 65"/>
                    <a:gd name="T9" fmla="*/ 34 h 113"/>
                    <a:gd name="T10" fmla="*/ 11 w 65"/>
                    <a:gd name="T11" fmla="*/ 30 h 113"/>
                    <a:gd name="T12" fmla="*/ 15 w 65"/>
                    <a:gd name="T13" fmla="*/ 27 h 113"/>
                    <a:gd name="T14" fmla="*/ 20 w 65"/>
                    <a:gd name="T15" fmla="*/ 23 h 113"/>
                    <a:gd name="T16" fmla="*/ 25 w 65"/>
                    <a:gd name="T17" fmla="*/ 18 h 113"/>
                    <a:gd name="T18" fmla="*/ 30 w 65"/>
                    <a:gd name="T19" fmla="*/ 14 h 113"/>
                    <a:gd name="T20" fmla="*/ 35 w 65"/>
                    <a:gd name="T21" fmla="*/ 10 h 113"/>
                    <a:gd name="T22" fmla="*/ 39 w 65"/>
                    <a:gd name="T23" fmla="*/ 7 h 113"/>
                    <a:gd name="T24" fmla="*/ 45 w 65"/>
                    <a:gd name="T25" fmla="*/ 4 h 113"/>
                    <a:gd name="T26" fmla="*/ 49 w 65"/>
                    <a:gd name="T27" fmla="*/ 1 h 113"/>
                    <a:gd name="T28" fmla="*/ 54 w 65"/>
                    <a:gd name="T29" fmla="*/ 1 h 113"/>
                    <a:gd name="T30" fmla="*/ 57 w 65"/>
                    <a:gd name="T31" fmla="*/ 0 h 113"/>
                    <a:gd name="T32" fmla="*/ 59 w 65"/>
                    <a:gd name="T33" fmla="*/ 1 h 113"/>
                    <a:gd name="T34" fmla="*/ 61 w 65"/>
                    <a:gd name="T35" fmla="*/ 4 h 113"/>
                    <a:gd name="T36" fmla="*/ 64 w 65"/>
                    <a:gd name="T37" fmla="*/ 8 h 113"/>
                    <a:gd name="T38" fmla="*/ 64 w 65"/>
                    <a:gd name="T39" fmla="*/ 10 h 113"/>
                    <a:gd name="T40" fmla="*/ 64 w 65"/>
                    <a:gd name="T41" fmla="*/ 14 h 113"/>
                    <a:gd name="T42" fmla="*/ 64 w 65"/>
                    <a:gd name="T43" fmla="*/ 18 h 113"/>
                    <a:gd name="T44" fmla="*/ 65 w 65"/>
                    <a:gd name="T45" fmla="*/ 23 h 113"/>
                    <a:gd name="T46" fmla="*/ 65 w 65"/>
                    <a:gd name="T47" fmla="*/ 25 h 113"/>
                    <a:gd name="T48" fmla="*/ 65 w 65"/>
                    <a:gd name="T49" fmla="*/ 30 h 113"/>
                    <a:gd name="T50" fmla="*/ 65 w 65"/>
                    <a:gd name="T51" fmla="*/ 34 h 113"/>
                    <a:gd name="T52" fmla="*/ 65 w 65"/>
                    <a:gd name="T53" fmla="*/ 40 h 113"/>
                    <a:gd name="T54" fmla="*/ 64 w 65"/>
                    <a:gd name="T55" fmla="*/ 44 h 113"/>
                    <a:gd name="T56" fmla="*/ 64 w 65"/>
                    <a:gd name="T57" fmla="*/ 50 h 113"/>
                    <a:gd name="T58" fmla="*/ 64 w 65"/>
                    <a:gd name="T59" fmla="*/ 55 h 113"/>
                    <a:gd name="T60" fmla="*/ 64 w 65"/>
                    <a:gd name="T61" fmla="*/ 60 h 113"/>
                    <a:gd name="T62" fmla="*/ 62 w 65"/>
                    <a:gd name="T63" fmla="*/ 64 h 113"/>
                    <a:gd name="T64" fmla="*/ 62 w 65"/>
                    <a:gd name="T65" fmla="*/ 69 h 113"/>
                    <a:gd name="T66" fmla="*/ 61 w 65"/>
                    <a:gd name="T67" fmla="*/ 74 h 113"/>
                    <a:gd name="T68" fmla="*/ 61 w 65"/>
                    <a:gd name="T69" fmla="*/ 79 h 113"/>
                    <a:gd name="T70" fmla="*/ 61 w 65"/>
                    <a:gd name="T71" fmla="*/ 84 h 113"/>
                    <a:gd name="T72" fmla="*/ 59 w 65"/>
                    <a:gd name="T73" fmla="*/ 88 h 113"/>
                    <a:gd name="T74" fmla="*/ 59 w 65"/>
                    <a:gd name="T75" fmla="*/ 92 h 113"/>
                    <a:gd name="T76" fmla="*/ 59 w 65"/>
                    <a:gd name="T77" fmla="*/ 96 h 113"/>
                    <a:gd name="T78" fmla="*/ 59 w 65"/>
                    <a:gd name="T79" fmla="*/ 101 h 113"/>
                    <a:gd name="T80" fmla="*/ 58 w 65"/>
                    <a:gd name="T81" fmla="*/ 104 h 113"/>
                    <a:gd name="T82" fmla="*/ 58 w 65"/>
                    <a:gd name="T83" fmla="*/ 105 h 113"/>
                    <a:gd name="T84" fmla="*/ 58 w 65"/>
                    <a:gd name="T85" fmla="*/ 109 h 113"/>
                    <a:gd name="T86" fmla="*/ 58 w 65"/>
                    <a:gd name="T87" fmla="*/ 112 h 113"/>
                    <a:gd name="T88" fmla="*/ 58 w 65"/>
                    <a:gd name="T89" fmla="*/ 113 h 113"/>
                    <a:gd name="T90" fmla="*/ 42 w 65"/>
                    <a:gd name="T91" fmla="*/ 111 h 113"/>
                    <a:gd name="T92" fmla="*/ 45 w 65"/>
                    <a:gd name="T93" fmla="*/ 31 h 113"/>
                    <a:gd name="T94" fmla="*/ 10 w 65"/>
                    <a:gd name="T95" fmla="*/ 60 h 113"/>
                    <a:gd name="T96" fmla="*/ 0 w 65"/>
                    <a:gd name="T97" fmla="*/ 41 h 113"/>
                    <a:gd name="T98" fmla="*/ 0 w 65"/>
                    <a:gd name="T99" fmla="*/ 41 h 113"/>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w 65"/>
                    <a:gd name="T151" fmla="*/ 0 h 113"/>
                    <a:gd name="T152" fmla="*/ 65 w 65"/>
                    <a:gd name="T153" fmla="*/ 113 h 113"/>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T150" t="T151" r="T152" b="T153"/>
                  <a:pathLst>
                    <a:path w="65" h="113">
                      <a:moveTo>
                        <a:pt x="0" y="41"/>
                      </a:moveTo>
                      <a:lnTo>
                        <a:pt x="0" y="40"/>
                      </a:lnTo>
                      <a:lnTo>
                        <a:pt x="3" y="38"/>
                      </a:lnTo>
                      <a:lnTo>
                        <a:pt x="4" y="37"/>
                      </a:lnTo>
                      <a:lnTo>
                        <a:pt x="7" y="34"/>
                      </a:lnTo>
                      <a:lnTo>
                        <a:pt x="11" y="30"/>
                      </a:lnTo>
                      <a:lnTo>
                        <a:pt x="15" y="27"/>
                      </a:lnTo>
                      <a:lnTo>
                        <a:pt x="20" y="23"/>
                      </a:lnTo>
                      <a:lnTo>
                        <a:pt x="25" y="18"/>
                      </a:lnTo>
                      <a:lnTo>
                        <a:pt x="30" y="14"/>
                      </a:lnTo>
                      <a:lnTo>
                        <a:pt x="35" y="10"/>
                      </a:lnTo>
                      <a:lnTo>
                        <a:pt x="39" y="7"/>
                      </a:lnTo>
                      <a:lnTo>
                        <a:pt x="45" y="4"/>
                      </a:lnTo>
                      <a:lnTo>
                        <a:pt x="49" y="1"/>
                      </a:lnTo>
                      <a:lnTo>
                        <a:pt x="54" y="1"/>
                      </a:lnTo>
                      <a:lnTo>
                        <a:pt x="57" y="0"/>
                      </a:lnTo>
                      <a:lnTo>
                        <a:pt x="59" y="1"/>
                      </a:lnTo>
                      <a:lnTo>
                        <a:pt x="61" y="4"/>
                      </a:lnTo>
                      <a:lnTo>
                        <a:pt x="64" y="8"/>
                      </a:lnTo>
                      <a:lnTo>
                        <a:pt x="64" y="10"/>
                      </a:lnTo>
                      <a:lnTo>
                        <a:pt x="64" y="14"/>
                      </a:lnTo>
                      <a:lnTo>
                        <a:pt x="64" y="18"/>
                      </a:lnTo>
                      <a:lnTo>
                        <a:pt x="65" y="23"/>
                      </a:lnTo>
                      <a:lnTo>
                        <a:pt x="65" y="25"/>
                      </a:lnTo>
                      <a:lnTo>
                        <a:pt x="65" y="30"/>
                      </a:lnTo>
                      <a:lnTo>
                        <a:pt x="65" y="34"/>
                      </a:lnTo>
                      <a:lnTo>
                        <a:pt x="65" y="40"/>
                      </a:lnTo>
                      <a:lnTo>
                        <a:pt x="64" y="44"/>
                      </a:lnTo>
                      <a:lnTo>
                        <a:pt x="64" y="50"/>
                      </a:lnTo>
                      <a:lnTo>
                        <a:pt x="64" y="55"/>
                      </a:lnTo>
                      <a:lnTo>
                        <a:pt x="64" y="60"/>
                      </a:lnTo>
                      <a:lnTo>
                        <a:pt x="62" y="64"/>
                      </a:lnTo>
                      <a:lnTo>
                        <a:pt x="62" y="69"/>
                      </a:lnTo>
                      <a:lnTo>
                        <a:pt x="61" y="74"/>
                      </a:lnTo>
                      <a:lnTo>
                        <a:pt x="61" y="79"/>
                      </a:lnTo>
                      <a:lnTo>
                        <a:pt x="61" y="84"/>
                      </a:lnTo>
                      <a:lnTo>
                        <a:pt x="59" y="88"/>
                      </a:lnTo>
                      <a:lnTo>
                        <a:pt x="59" y="92"/>
                      </a:lnTo>
                      <a:lnTo>
                        <a:pt x="59" y="96"/>
                      </a:lnTo>
                      <a:lnTo>
                        <a:pt x="59" y="101"/>
                      </a:lnTo>
                      <a:lnTo>
                        <a:pt x="58" y="104"/>
                      </a:lnTo>
                      <a:lnTo>
                        <a:pt x="58" y="105"/>
                      </a:lnTo>
                      <a:lnTo>
                        <a:pt x="58" y="109"/>
                      </a:lnTo>
                      <a:lnTo>
                        <a:pt x="58" y="112"/>
                      </a:lnTo>
                      <a:lnTo>
                        <a:pt x="58" y="113"/>
                      </a:lnTo>
                      <a:lnTo>
                        <a:pt x="42" y="111"/>
                      </a:lnTo>
                      <a:lnTo>
                        <a:pt x="45" y="31"/>
                      </a:lnTo>
                      <a:lnTo>
                        <a:pt x="10" y="60"/>
                      </a:lnTo>
                      <a:lnTo>
                        <a:pt x="0" y="41"/>
                      </a:lnTo>
                      <a:close/>
                    </a:path>
                  </a:pathLst>
                </a:custGeom>
                <a:solidFill>
                  <a:srgbClr val="296638"/>
                </a:solidFill>
                <a:ln w="9525">
                  <a:noFill/>
                  <a:round/>
                  <a:headEnd/>
                  <a:tailEnd/>
                </a:ln>
              </p:spPr>
              <p:txBody>
                <a:bodyPr/>
                <a:lstStyle/>
                <a:p>
                  <a:pPr eaLnBrk="0" hangingPunct="0"/>
                  <a:endParaRPr lang="en-US"/>
                </a:p>
              </p:txBody>
            </p:sp>
            <p:sp>
              <p:nvSpPr>
                <p:cNvPr id="48154" name="Freeform 67"/>
                <p:cNvSpPr>
                  <a:spLocks/>
                </p:cNvSpPr>
                <p:nvPr/>
              </p:nvSpPr>
              <p:spPr bwMode="auto">
                <a:xfrm>
                  <a:off x="1019" y="569"/>
                  <a:ext cx="263" cy="158"/>
                </a:xfrm>
                <a:custGeom>
                  <a:avLst/>
                  <a:gdLst>
                    <a:gd name="T0" fmla="*/ 246 w 263"/>
                    <a:gd name="T1" fmla="*/ 0 h 158"/>
                    <a:gd name="T2" fmla="*/ 238 w 263"/>
                    <a:gd name="T3" fmla="*/ 0 h 158"/>
                    <a:gd name="T4" fmla="*/ 230 w 263"/>
                    <a:gd name="T5" fmla="*/ 3 h 158"/>
                    <a:gd name="T6" fmla="*/ 223 w 263"/>
                    <a:gd name="T7" fmla="*/ 6 h 158"/>
                    <a:gd name="T8" fmla="*/ 214 w 263"/>
                    <a:gd name="T9" fmla="*/ 7 h 158"/>
                    <a:gd name="T10" fmla="*/ 206 w 263"/>
                    <a:gd name="T11" fmla="*/ 12 h 158"/>
                    <a:gd name="T12" fmla="*/ 196 w 263"/>
                    <a:gd name="T13" fmla="*/ 15 h 158"/>
                    <a:gd name="T14" fmla="*/ 186 w 263"/>
                    <a:gd name="T15" fmla="*/ 19 h 158"/>
                    <a:gd name="T16" fmla="*/ 174 w 263"/>
                    <a:gd name="T17" fmla="*/ 23 h 158"/>
                    <a:gd name="T18" fmla="*/ 165 w 263"/>
                    <a:gd name="T19" fmla="*/ 27 h 158"/>
                    <a:gd name="T20" fmla="*/ 152 w 263"/>
                    <a:gd name="T21" fmla="*/ 33 h 158"/>
                    <a:gd name="T22" fmla="*/ 140 w 263"/>
                    <a:gd name="T23" fmla="*/ 39 h 158"/>
                    <a:gd name="T24" fmla="*/ 129 w 263"/>
                    <a:gd name="T25" fmla="*/ 44 h 158"/>
                    <a:gd name="T26" fmla="*/ 119 w 263"/>
                    <a:gd name="T27" fmla="*/ 51 h 158"/>
                    <a:gd name="T28" fmla="*/ 108 w 263"/>
                    <a:gd name="T29" fmla="*/ 59 h 158"/>
                    <a:gd name="T30" fmla="*/ 96 w 263"/>
                    <a:gd name="T31" fmla="*/ 66 h 158"/>
                    <a:gd name="T32" fmla="*/ 85 w 263"/>
                    <a:gd name="T33" fmla="*/ 73 h 158"/>
                    <a:gd name="T34" fmla="*/ 75 w 263"/>
                    <a:gd name="T35" fmla="*/ 80 h 158"/>
                    <a:gd name="T36" fmla="*/ 65 w 263"/>
                    <a:gd name="T37" fmla="*/ 87 h 158"/>
                    <a:gd name="T38" fmla="*/ 55 w 263"/>
                    <a:gd name="T39" fmla="*/ 94 h 158"/>
                    <a:gd name="T40" fmla="*/ 47 w 263"/>
                    <a:gd name="T41" fmla="*/ 101 h 158"/>
                    <a:gd name="T42" fmla="*/ 38 w 263"/>
                    <a:gd name="T43" fmla="*/ 108 h 158"/>
                    <a:gd name="T44" fmla="*/ 30 w 263"/>
                    <a:gd name="T45" fmla="*/ 114 h 158"/>
                    <a:gd name="T46" fmla="*/ 22 w 263"/>
                    <a:gd name="T47" fmla="*/ 120 h 158"/>
                    <a:gd name="T48" fmla="*/ 14 w 263"/>
                    <a:gd name="T49" fmla="*/ 128 h 158"/>
                    <a:gd name="T50" fmla="*/ 5 w 263"/>
                    <a:gd name="T51" fmla="*/ 135 h 158"/>
                    <a:gd name="T52" fmla="*/ 0 w 263"/>
                    <a:gd name="T53" fmla="*/ 139 h 158"/>
                    <a:gd name="T54" fmla="*/ 7 w 263"/>
                    <a:gd name="T55" fmla="*/ 158 h 158"/>
                    <a:gd name="T56" fmla="*/ 11 w 263"/>
                    <a:gd name="T57" fmla="*/ 155 h 158"/>
                    <a:gd name="T58" fmla="*/ 17 w 263"/>
                    <a:gd name="T59" fmla="*/ 151 h 158"/>
                    <a:gd name="T60" fmla="*/ 24 w 263"/>
                    <a:gd name="T61" fmla="*/ 147 h 158"/>
                    <a:gd name="T62" fmla="*/ 32 w 263"/>
                    <a:gd name="T63" fmla="*/ 141 h 158"/>
                    <a:gd name="T64" fmla="*/ 41 w 263"/>
                    <a:gd name="T65" fmla="*/ 135 h 158"/>
                    <a:gd name="T66" fmla="*/ 52 w 263"/>
                    <a:gd name="T67" fmla="*/ 128 h 158"/>
                    <a:gd name="T68" fmla="*/ 62 w 263"/>
                    <a:gd name="T69" fmla="*/ 121 h 158"/>
                    <a:gd name="T70" fmla="*/ 74 w 263"/>
                    <a:gd name="T71" fmla="*/ 114 h 158"/>
                    <a:gd name="T72" fmla="*/ 84 w 263"/>
                    <a:gd name="T73" fmla="*/ 107 h 158"/>
                    <a:gd name="T74" fmla="*/ 93 w 263"/>
                    <a:gd name="T75" fmla="*/ 100 h 158"/>
                    <a:gd name="T76" fmla="*/ 105 w 263"/>
                    <a:gd name="T77" fmla="*/ 94 h 158"/>
                    <a:gd name="T78" fmla="*/ 113 w 263"/>
                    <a:gd name="T79" fmla="*/ 87 h 158"/>
                    <a:gd name="T80" fmla="*/ 120 w 263"/>
                    <a:gd name="T81" fmla="*/ 83 h 158"/>
                    <a:gd name="T82" fmla="*/ 128 w 263"/>
                    <a:gd name="T83" fmla="*/ 78 h 158"/>
                    <a:gd name="T84" fmla="*/ 133 w 263"/>
                    <a:gd name="T85" fmla="*/ 76 h 158"/>
                    <a:gd name="T86" fmla="*/ 138 w 263"/>
                    <a:gd name="T87" fmla="*/ 71 h 158"/>
                    <a:gd name="T88" fmla="*/ 143 w 263"/>
                    <a:gd name="T89" fmla="*/ 68 h 158"/>
                    <a:gd name="T90" fmla="*/ 150 w 263"/>
                    <a:gd name="T91" fmla="*/ 64 h 158"/>
                    <a:gd name="T92" fmla="*/ 160 w 263"/>
                    <a:gd name="T93" fmla="*/ 60 h 158"/>
                    <a:gd name="T94" fmla="*/ 170 w 263"/>
                    <a:gd name="T95" fmla="*/ 54 h 158"/>
                    <a:gd name="T96" fmla="*/ 182 w 263"/>
                    <a:gd name="T97" fmla="*/ 49 h 158"/>
                    <a:gd name="T98" fmla="*/ 193 w 263"/>
                    <a:gd name="T99" fmla="*/ 44 h 158"/>
                    <a:gd name="T100" fmla="*/ 204 w 263"/>
                    <a:gd name="T101" fmla="*/ 40 h 158"/>
                    <a:gd name="T102" fmla="*/ 214 w 263"/>
                    <a:gd name="T103" fmla="*/ 34 h 158"/>
                    <a:gd name="T104" fmla="*/ 226 w 263"/>
                    <a:gd name="T105" fmla="*/ 30 h 158"/>
                    <a:gd name="T106" fmla="*/ 236 w 263"/>
                    <a:gd name="T107" fmla="*/ 26 h 158"/>
                    <a:gd name="T108" fmla="*/ 244 w 263"/>
                    <a:gd name="T109" fmla="*/ 23 h 158"/>
                    <a:gd name="T110" fmla="*/ 251 w 263"/>
                    <a:gd name="T111" fmla="*/ 19 h 158"/>
                    <a:gd name="T112" fmla="*/ 257 w 263"/>
                    <a:gd name="T113" fmla="*/ 17 h 158"/>
                    <a:gd name="T114" fmla="*/ 263 w 263"/>
                    <a:gd name="T115" fmla="*/ 16 h 158"/>
                    <a:gd name="T116" fmla="*/ 247 w 263"/>
                    <a:gd name="T117" fmla="*/ 0 h 158"/>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w 263"/>
                    <a:gd name="T178" fmla="*/ 0 h 158"/>
                    <a:gd name="T179" fmla="*/ 263 w 263"/>
                    <a:gd name="T180" fmla="*/ 158 h 158"/>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T177" t="T178" r="T179" b="T180"/>
                  <a:pathLst>
                    <a:path w="263" h="158">
                      <a:moveTo>
                        <a:pt x="247" y="0"/>
                      </a:moveTo>
                      <a:lnTo>
                        <a:pt x="246" y="0"/>
                      </a:lnTo>
                      <a:lnTo>
                        <a:pt x="243" y="0"/>
                      </a:lnTo>
                      <a:lnTo>
                        <a:pt x="238" y="0"/>
                      </a:lnTo>
                      <a:lnTo>
                        <a:pt x="234" y="3"/>
                      </a:lnTo>
                      <a:lnTo>
                        <a:pt x="230" y="3"/>
                      </a:lnTo>
                      <a:lnTo>
                        <a:pt x="227" y="5"/>
                      </a:lnTo>
                      <a:lnTo>
                        <a:pt x="223" y="6"/>
                      </a:lnTo>
                      <a:lnTo>
                        <a:pt x="220" y="7"/>
                      </a:lnTo>
                      <a:lnTo>
                        <a:pt x="214" y="7"/>
                      </a:lnTo>
                      <a:lnTo>
                        <a:pt x="210" y="10"/>
                      </a:lnTo>
                      <a:lnTo>
                        <a:pt x="206" y="12"/>
                      </a:lnTo>
                      <a:lnTo>
                        <a:pt x="201" y="13"/>
                      </a:lnTo>
                      <a:lnTo>
                        <a:pt x="196" y="15"/>
                      </a:lnTo>
                      <a:lnTo>
                        <a:pt x="192" y="17"/>
                      </a:lnTo>
                      <a:lnTo>
                        <a:pt x="186" y="19"/>
                      </a:lnTo>
                      <a:lnTo>
                        <a:pt x="180" y="20"/>
                      </a:lnTo>
                      <a:lnTo>
                        <a:pt x="174" y="23"/>
                      </a:lnTo>
                      <a:lnTo>
                        <a:pt x="169" y="24"/>
                      </a:lnTo>
                      <a:lnTo>
                        <a:pt x="165" y="27"/>
                      </a:lnTo>
                      <a:lnTo>
                        <a:pt x="159" y="30"/>
                      </a:lnTo>
                      <a:lnTo>
                        <a:pt x="152" y="33"/>
                      </a:lnTo>
                      <a:lnTo>
                        <a:pt x="146" y="36"/>
                      </a:lnTo>
                      <a:lnTo>
                        <a:pt x="140" y="39"/>
                      </a:lnTo>
                      <a:lnTo>
                        <a:pt x="135" y="42"/>
                      </a:lnTo>
                      <a:lnTo>
                        <a:pt x="129" y="44"/>
                      </a:lnTo>
                      <a:lnTo>
                        <a:pt x="123" y="47"/>
                      </a:lnTo>
                      <a:lnTo>
                        <a:pt x="119" y="51"/>
                      </a:lnTo>
                      <a:lnTo>
                        <a:pt x="113" y="56"/>
                      </a:lnTo>
                      <a:lnTo>
                        <a:pt x="108" y="59"/>
                      </a:lnTo>
                      <a:lnTo>
                        <a:pt x="102" y="61"/>
                      </a:lnTo>
                      <a:lnTo>
                        <a:pt x="96" y="66"/>
                      </a:lnTo>
                      <a:lnTo>
                        <a:pt x="91" y="70"/>
                      </a:lnTo>
                      <a:lnTo>
                        <a:pt x="85" y="73"/>
                      </a:lnTo>
                      <a:lnTo>
                        <a:pt x="79" y="77"/>
                      </a:lnTo>
                      <a:lnTo>
                        <a:pt x="75" y="80"/>
                      </a:lnTo>
                      <a:lnTo>
                        <a:pt x="71" y="84"/>
                      </a:lnTo>
                      <a:lnTo>
                        <a:pt x="65" y="87"/>
                      </a:lnTo>
                      <a:lnTo>
                        <a:pt x="61" y="91"/>
                      </a:lnTo>
                      <a:lnTo>
                        <a:pt x="55" y="94"/>
                      </a:lnTo>
                      <a:lnTo>
                        <a:pt x="51" y="98"/>
                      </a:lnTo>
                      <a:lnTo>
                        <a:pt x="47" y="101"/>
                      </a:lnTo>
                      <a:lnTo>
                        <a:pt x="42" y="105"/>
                      </a:lnTo>
                      <a:lnTo>
                        <a:pt x="38" y="108"/>
                      </a:lnTo>
                      <a:lnTo>
                        <a:pt x="34" y="111"/>
                      </a:lnTo>
                      <a:lnTo>
                        <a:pt x="30" y="114"/>
                      </a:lnTo>
                      <a:lnTo>
                        <a:pt x="27" y="117"/>
                      </a:lnTo>
                      <a:lnTo>
                        <a:pt x="22" y="120"/>
                      </a:lnTo>
                      <a:lnTo>
                        <a:pt x="20" y="122"/>
                      </a:lnTo>
                      <a:lnTo>
                        <a:pt x="14" y="128"/>
                      </a:lnTo>
                      <a:lnTo>
                        <a:pt x="10" y="132"/>
                      </a:lnTo>
                      <a:lnTo>
                        <a:pt x="5" y="135"/>
                      </a:lnTo>
                      <a:lnTo>
                        <a:pt x="3" y="138"/>
                      </a:lnTo>
                      <a:lnTo>
                        <a:pt x="0" y="139"/>
                      </a:lnTo>
                      <a:lnTo>
                        <a:pt x="0" y="141"/>
                      </a:lnTo>
                      <a:lnTo>
                        <a:pt x="7" y="158"/>
                      </a:lnTo>
                      <a:lnTo>
                        <a:pt x="8" y="157"/>
                      </a:lnTo>
                      <a:lnTo>
                        <a:pt x="11" y="155"/>
                      </a:lnTo>
                      <a:lnTo>
                        <a:pt x="14" y="152"/>
                      </a:lnTo>
                      <a:lnTo>
                        <a:pt x="17" y="151"/>
                      </a:lnTo>
                      <a:lnTo>
                        <a:pt x="20" y="148"/>
                      </a:lnTo>
                      <a:lnTo>
                        <a:pt x="24" y="147"/>
                      </a:lnTo>
                      <a:lnTo>
                        <a:pt x="28" y="144"/>
                      </a:lnTo>
                      <a:lnTo>
                        <a:pt x="32" y="141"/>
                      </a:lnTo>
                      <a:lnTo>
                        <a:pt x="37" y="137"/>
                      </a:lnTo>
                      <a:lnTo>
                        <a:pt x="41" y="135"/>
                      </a:lnTo>
                      <a:lnTo>
                        <a:pt x="47" y="131"/>
                      </a:lnTo>
                      <a:lnTo>
                        <a:pt x="52" y="128"/>
                      </a:lnTo>
                      <a:lnTo>
                        <a:pt x="57" y="124"/>
                      </a:lnTo>
                      <a:lnTo>
                        <a:pt x="62" y="121"/>
                      </a:lnTo>
                      <a:lnTo>
                        <a:pt x="68" y="118"/>
                      </a:lnTo>
                      <a:lnTo>
                        <a:pt x="74" y="114"/>
                      </a:lnTo>
                      <a:lnTo>
                        <a:pt x="79" y="110"/>
                      </a:lnTo>
                      <a:lnTo>
                        <a:pt x="84" y="107"/>
                      </a:lnTo>
                      <a:lnTo>
                        <a:pt x="89" y="103"/>
                      </a:lnTo>
                      <a:lnTo>
                        <a:pt x="93" y="100"/>
                      </a:lnTo>
                      <a:lnTo>
                        <a:pt x="99" y="97"/>
                      </a:lnTo>
                      <a:lnTo>
                        <a:pt x="105" y="94"/>
                      </a:lnTo>
                      <a:lnTo>
                        <a:pt x="109" y="90"/>
                      </a:lnTo>
                      <a:lnTo>
                        <a:pt x="113" y="87"/>
                      </a:lnTo>
                      <a:lnTo>
                        <a:pt x="116" y="84"/>
                      </a:lnTo>
                      <a:lnTo>
                        <a:pt x="120" y="83"/>
                      </a:lnTo>
                      <a:lnTo>
                        <a:pt x="123" y="80"/>
                      </a:lnTo>
                      <a:lnTo>
                        <a:pt x="128" y="78"/>
                      </a:lnTo>
                      <a:lnTo>
                        <a:pt x="130" y="76"/>
                      </a:lnTo>
                      <a:lnTo>
                        <a:pt x="133" y="76"/>
                      </a:lnTo>
                      <a:lnTo>
                        <a:pt x="135" y="74"/>
                      </a:lnTo>
                      <a:lnTo>
                        <a:pt x="138" y="71"/>
                      </a:lnTo>
                      <a:lnTo>
                        <a:pt x="140" y="70"/>
                      </a:lnTo>
                      <a:lnTo>
                        <a:pt x="143" y="68"/>
                      </a:lnTo>
                      <a:lnTo>
                        <a:pt x="147" y="66"/>
                      </a:lnTo>
                      <a:lnTo>
                        <a:pt x="150" y="64"/>
                      </a:lnTo>
                      <a:lnTo>
                        <a:pt x="155" y="61"/>
                      </a:lnTo>
                      <a:lnTo>
                        <a:pt x="160" y="60"/>
                      </a:lnTo>
                      <a:lnTo>
                        <a:pt x="165" y="56"/>
                      </a:lnTo>
                      <a:lnTo>
                        <a:pt x="170" y="54"/>
                      </a:lnTo>
                      <a:lnTo>
                        <a:pt x="176" y="51"/>
                      </a:lnTo>
                      <a:lnTo>
                        <a:pt x="182" y="49"/>
                      </a:lnTo>
                      <a:lnTo>
                        <a:pt x="187" y="46"/>
                      </a:lnTo>
                      <a:lnTo>
                        <a:pt x="193" y="44"/>
                      </a:lnTo>
                      <a:lnTo>
                        <a:pt x="199" y="42"/>
                      </a:lnTo>
                      <a:lnTo>
                        <a:pt x="204" y="40"/>
                      </a:lnTo>
                      <a:lnTo>
                        <a:pt x="209" y="37"/>
                      </a:lnTo>
                      <a:lnTo>
                        <a:pt x="214" y="34"/>
                      </a:lnTo>
                      <a:lnTo>
                        <a:pt x="220" y="33"/>
                      </a:lnTo>
                      <a:lnTo>
                        <a:pt x="226" y="30"/>
                      </a:lnTo>
                      <a:lnTo>
                        <a:pt x="230" y="29"/>
                      </a:lnTo>
                      <a:lnTo>
                        <a:pt x="236" y="26"/>
                      </a:lnTo>
                      <a:lnTo>
                        <a:pt x="240" y="24"/>
                      </a:lnTo>
                      <a:lnTo>
                        <a:pt x="244" y="23"/>
                      </a:lnTo>
                      <a:lnTo>
                        <a:pt x="247" y="22"/>
                      </a:lnTo>
                      <a:lnTo>
                        <a:pt x="251" y="19"/>
                      </a:lnTo>
                      <a:lnTo>
                        <a:pt x="254" y="19"/>
                      </a:lnTo>
                      <a:lnTo>
                        <a:pt x="257" y="17"/>
                      </a:lnTo>
                      <a:lnTo>
                        <a:pt x="260" y="16"/>
                      </a:lnTo>
                      <a:lnTo>
                        <a:pt x="263" y="16"/>
                      </a:lnTo>
                      <a:lnTo>
                        <a:pt x="247" y="0"/>
                      </a:lnTo>
                      <a:close/>
                    </a:path>
                  </a:pathLst>
                </a:custGeom>
                <a:solidFill>
                  <a:srgbClr val="296638"/>
                </a:solidFill>
                <a:ln w="9525">
                  <a:noFill/>
                  <a:round/>
                  <a:headEnd/>
                  <a:tailEnd/>
                </a:ln>
              </p:spPr>
              <p:txBody>
                <a:bodyPr/>
                <a:lstStyle/>
                <a:p>
                  <a:pPr eaLnBrk="0" hangingPunct="0"/>
                  <a:endParaRPr lang="en-US"/>
                </a:p>
              </p:txBody>
            </p:sp>
            <p:sp>
              <p:nvSpPr>
                <p:cNvPr id="48155" name="Freeform 68"/>
                <p:cNvSpPr>
                  <a:spLocks/>
                </p:cNvSpPr>
                <p:nvPr/>
              </p:nvSpPr>
              <p:spPr bwMode="auto">
                <a:xfrm>
                  <a:off x="892" y="885"/>
                  <a:ext cx="409" cy="234"/>
                </a:xfrm>
                <a:custGeom>
                  <a:avLst/>
                  <a:gdLst>
                    <a:gd name="T0" fmla="*/ 402 w 409"/>
                    <a:gd name="T1" fmla="*/ 1 h 234"/>
                    <a:gd name="T2" fmla="*/ 392 w 409"/>
                    <a:gd name="T3" fmla="*/ 2 h 234"/>
                    <a:gd name="T4" fmla="*/ 377 w 409"/>
                    <a:gd name="T5" fmla="*/ 5 h 234"/>
                    <a:gd name="T6" fmla="*/ 360 w 409"/>
                    <a:gd name="T7" fmla="*/ 9 h 234"/>
                    <a:gd name="T8" fmla="*/ 348 w 409"/>
                    <a:gd name="T9" fmla="*/ 12 h 234"/>
                    <a:gd name="T10" fmla="*/ 336 w 409"/>
                    <a:gd name="T11" fmla="*/ 15 h 234"/>
                    <a:gd name="T12" fmla="*/ 323 w 409"/>
                    <a:gd name="T13" fmla="*/ 19 h 234"/>
                    <a:gd name="T14" fmla="*/ 309 w 409"/>
                    <a:gd name="T15" fmla="*/ 24 h 234"/>
                    <a:gd name="T16" fmla="*/ 294 w 409"/>
                    <a:gd name="T17" fmla="*/ 29 h 234"/>
                    <a:gd name="T18" fmla="*/ 279 w 409"/>
                    <a:gd name="T19" fmla="*/ 35 h 234"/>
                    <a:gd name="T20" fmla="*/ 263 w 409"/>
                    <a:gd name="T21" fmla="*/ 41 h 234"/>
                    <a:gd name="T22" fmla="*/ 246 w 409"/>
                    <a:gd name="T23" fmla="*/ 48 h 234"/>
                    <a:gd name="T24" fmla="*/ 229 w 409"/>
                    <a:gd name="T25" fmla="*/ 55 h 234"/>
                    <a:gd name="T26" fmla="*/ 211 w 409"/>
                    <a:gd name="T27" fmla="*/ 63 h 234"/>
                    <a:gd name="T28" fmla="*/ 193 w 409"/>
                    <a:gd name="T29" fmla="*/ 72 h 234"/>
                    <a:gd name="T30" fmla="*/ 175 w 409"/>
                    <a:gd name="T31" fmla="*/ 82 h 234"/>
                    <a:gd name="T32" fmla="*/ 157 w 409"/>
                    <a:gd name="T33" fmla="*/ 93 h 234"/>
                    <a:gd name="T34" fmla="*/ 138 w 409"/>
                    <a:gd name="T35" fmla="*/ 102 h 234"/>
                    <a:gd name="T36" fmla="*/ 121 w 409"/>
                    <a:gd name="T37" fmla="*/ 113 h 234"/>
                    <a:gd name="T38" fmla="*/ 105 w 409"/>
                    <a:gd name="T39" fmla="*/ 122 h 234"/>
                    <a:gd name="T40" fmla="*/ 93 w 409"/>
                    <a:gd name="T41" fmla="*/ 132 h 234"/>
                    <a:gd name="T42" fmla="*/ 80 w 409"/>
                    <a:gd name="T43" fmla="*/ 140 h 234"/>
                    <a:gd name="T44" fmla="*/ 67 w 409"/>
                    <a:gd name="T45" fmla="*/ 149 h 234"/>
                    <a:gd name="T46" fmla="*/ 57 w 409"/>
                    <a:gd name="T47" fmla="*/ 156 h 234"/>
                    <a:gd name="T48" fmla="*/ 47 w 409"/>
                    <a:gd name="T49" fmla="*/ 164 h 234"/>
                    <a:gd name="T50" fmla="*/ 32 w 409"/>
                    <a:gd name="T51" fmla="*/ 178 h 234"/>
                    <a:gd name="T52" fmla="*/ 20 w 409"/>
                    <a:gd name="T53" fmla="*/ 188 h 234"/>
                    <a:gd name="T54" fmla="*/ 9 w 409"/>
                    <a:gd name="T55" fmla="*/ 201 h 234"/>
                    <a:gd name="T56" fmla="*/ 0 w 409"/>
                    <a:gd name="T57" fmla="*/ 213 h 234"/>
                    <a:gd name="T58" fmla="*/ 7 w 409"/>
                    <a:gd name="T59" fmla="*/ 234 h 234"/>
                    <a:gd name="T60" fmla="*/ 13 w 409"/>
                    <a:gd name="T61" fmla="*/ 228 h 234"/>
                    <a:gd name="T62" fmla="*/ 22 w 409"/>
                    <a:gd name="T63" fmla="*/ 220 h 234"/>
                    <a:gd name="T64" fmla="*/ 34 w 409"/>
                    <a:gd name="T65" fmla="*/ 207 h 234"/>
                    <a:gd name="T66" fmla="*/ 50 w 409"/>
                    <a:gd name="T67" fmla="*/ 194 h 234"/>
                    <a:gd name="T68" fmla="*/ 68 w 409"/>
                    <a:gd name="T69" fmla="*/ 178 h 234"/>
                    <a:gd name="T70" fmla="*/ 83 w 409"/>
                    <a:gd name="T71" fmla="*/ 168 h 234"/>
                    <a:gd name="T72" fmla="*/ 94 w 409"/>
                    <a:gd name="T73" fmla="*/ 160 h 234"/>
                    <a:gd name="T74" fmla="*/ 104 w 409"/>
                    <a:gd name="T75" fmla="*/ 151 h 234"/>
                    <a:gd name="T76" fmla="*/ 117 w 409"/>
                    <a:gd name="T77" fmla="*/ 143 h 234"/>
                    <a:gd name="T78" fmla="*/ 130 w 409"/>
                    <a:gd name="T79" fmla="*/ 136 h 234"/>
                    <a:gd name="T80" fmla="*/ 141 w 409"/>
                    <a:gd name="T81" fmla="*/ 127 h 234"/>
                    <a:gd name="T82" fmla="*/ 155 w 409"/>
                    <a:gd name="T83" fmla="*/ 120 h 234"/>
                    <a:gd name="T84" fmla="*/ 168 w 409"/>
                    <a:gd name="T85" fmla="*/ 112 h 234"/>
                    <a:gd name="T86" fmla="*/ 182 w 409"/>
                    <a:gd name="T87" fmla="*/ 105 h 234"/>
                    <a:gd name="T88" fmla="*/ 195 w 409"/>
                    <a:gd name="T89" fmla="*/ 99 h 234"/>
                    <a:gd name="T90" fmla="*/ 209 w 409"/>
                    <a:gd name="T91" fmla="*/ 93 h 234"/>
                    <a:gd name="T92" fmla="*/ 222 w 409"/>
                    <a:gd name="T93" fmla="*/ 86 h 234"/>
                    <a:gd name="T94" fmla="*/ 236 w 409"/>
                    <a:gd name="T95" fmla="*/ 80 h 234"/>
                    <a:gd name="T96" fmla="*/ 250 w 409"/>
                    <a:gd name="T97" fmla="*/ 75 h 234"/>
                    <a:gd name="T98" fmla="*/ 265 w 409"/>
                    <a:gd name="T99" fmla="*/ 69 h 234"/>
                    <a:gd name="T100" fmla="*/ 277 w 409"/>
                    <a:gd name="T101" fmla="*/ 63 h 234"/>
                    <a:gd name="T102" fmla="*/ 292 w 409"/>
                    <a:gd name="T103" fmla="*/ 58 h 234"/>
                    <a:gd name="T104" fmla="*/ 304 w 409"/>
                    <a:gd name="T105" fmla="*/ 52 h 234"/>
                    <a:gd name="T106" fmla="*/ 319 w 409"/>
                    <a:gd name="T107" fmla="*/ 48 h 234"/>
                    <a:gd name="T108" fmla="*/ 331 w 409"/>
                    <a:gd name="T109" fmla="*/ 44 h 234"/>
                    <a:gd name="T110" fmla="*/ 343 w 409"/>
                    <a:gd name="T111" fmla="*/ 38 h 234"/>
                    <a:gd name="T112" fmla="*/ 354 w 409"/>
                    <a:gd name="T113" fmla="*/ 34 h 234"/>
                    <a:gd name="T114" fmla="*/ 365 w 409"/>
                    <a:gd name="T115" fmla="*/ 31 h 234"/>
                    <a:gd name="T116" fmla="*/ 382 w 409"/>
                    <a:gd name="T117" fmla="*/ 25 h 234"/>
                    <a:gd name="T118" fmla="*/ 397 w 409"/>
                    <a:gd name="T119" fmla="*/ 21 h 234"/>
                    <a:gd name="T120" fmla="*/ 408 w 409"/>
                    <a:gd name="T121" fmla="*/ 17 h 234"/>
                    <a:gd name="T122" fmla="*/ 408 w 409"/>
                    <a:gd name="T123" fmla="*/ 0 h 234"/>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w 409"/>
                    <a:gd name="T187" fmla="*/ 0 h 234"/>
                    <a:gd name="T188" fmla="*/ 409 w 409"/>
                    <a:gd name="T189" fmla="*/ 234 h 234"/>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T186" t="T187" r="T188" b="T189"/>
                  <a:pathLst>
                    <a:path w="409" h="234">
                      <a:moveTo>
                        <a:pt x="408" y="0"/>
                      </a:moveTo>
                      <a:lnTo>
                        <a:pt x="407" y="0"/>
                      </a:lnTo>
                      <a:lnTo>
                        <a:pt x="402" y="1"/>
                      </a:lnTo>
                      <a:lnTo>
                        <a:pt x="400" y="1"/>
                      </a:lnTo>
                      <a:lnTo>
                        <a:pt x="397" y="1"/>
                      </a:lnTo>
                      <a:lnTo>
                        <a:pt x="392" y="2"/>
                      </a:lnTo>
                      <a:lnTo>
                        <a:pt x="388" y="4"/>
                      </a:lnTo>
                      <a:lnTo>
                        <a:pt x="382" y="4"/>
                      </a:lnTo>
                      <a:lnTo>
                        <a:pt x="377" y="5"/>
                      </a:lnTo>
                      <a:lnTo>
                        <a:pt x="370" y="7"/>
                      </a:lnTo>
                      <a:lnTo>
                        <a:pt x="364" y="8"/>
                      </a:lnTo>
                      <a:lnTo>
                        <a:pt x="360" y="9"/>
                      </a:lnTo>
                      <a:lnTo>
                        <a:pt x="357" y="11"/>
                      </a:lnTo>
                      <a:lnTo>
                        <a:pt x="353" y="11"/>
                      </a:lnTo>
                      <a:lnTo>
                        <a:pt x="348" y="12"/>
                      </a:lnTo>
                      <a:lnTo>
                        <a:pt x="346" y="14"/>
                      </a:lnTo>
                      <a:lnTo>
                        <a:pt x="340" y="15"/>
                      </a:lnTo>
                      <a:lnTo>
                        <a:pt x="336" y="15"/>
                      </a:lnTo>
                      <a:lnTo>
                        <a:pt x="333" y="18"/>
                      </a:lnTo>
                      <a:lnTo>
                        <a:pt x="327" y="18"/>
                      </a:lnTo>
                      <a:lnTo>
                        <a:pt x="323" y="19"/>
                      </a:lnTo>
                      <a:lnTo>
                        <a:pt x="319" y="21"/>
                      </a:lnTo>
                      <a:lnTo>
                        <a:pt x="314" y="22"/>
                      </a:lnTo>
                      <a:lnTo>
                        <a:pt x="309" y="24"/>
                      </a:lnTo>
                      <a:lnTo>
                        <a:pt x="304" y="25"/>
                      </a:lnTo>
                      <a:lnTo>
                        <a:pt x="299" y="28"/>
                      </a:lnTo>
                      <a:lnTo>
                        <a:pt x="294" y="29"/>
                      </a:lnTo>
                      <a:lnTo>
                        <a:pt x="289" y="31"/>
                      </a:lnTo>
                      <a:lnTo>
                        <a:pt x="284" y="34"/>
                      </a:lnTo>
                      <a:lnTo>
                        <a:pt x="279" y="35"/>
                      </a:lnTo>
                      <a:lnTo>
                        <a:pt x="273" y="36"/>
                      </a:lnTo>
                      <a:lnTo>
                        <a:pt x="269" y="38"/>
                      </a:lnTo>
                      <a:lnTo>
                        <a:pt x="263" y="41"/>
                      </a:lnTo>
                      <a:lnTo>
                        <a:pt x="257" y="44"/>
                      </a:lnTo>
                      <a:lnTo>
                        <a:pt x="252" y="46"/>
                      </a:lnTo>
                      <a:lnTo>
                        <a:pt x="246" y="48"/>
                      </a:lnTo>
                      <a:lnTo>
                        <a:pt x="240" y="51"/>
                      </a:lnTo>
                      <a:lnTo>
                        <a:pt x="235" y="52"/>
                      </a:lnTo>
                      <a:lnTo>
                        <a:pt x="229" y="55"/>
                      </a:lnTo>
                      <a:lnTo>
                        <a:pt x="223" y="58"/>
                      </a:lnTo>
                      <a:lnTo>
                        <a:pt x="218" y="61"/>
                      </a:lnTo>
                      <a:lnTo>
                        <a:pt x="211" y="63"/>
                      </a:lnTo>
                      <a:lnTo>
                        <a:pt x="206" y="66"/>
                      </a:lnTo>
                      <a:lnTo>
                        <a:pt x="199" y="69"/>
                      </a:lnTo>
                      <a:lnTo>
                        <a:pt x="193" y="72"/>
                      </a:lnTo>
                      <a:lnTo>
                        <a:pt x="188" y="75"/>
                      </a:lnTo>
                      <a:lnTo>
                        <a:pt x="181" y="78"/>
                      </a:lnTo>
                      <a:lnTo>
                        <a:pt x="175" y="82"/>
                      </a:lnTo>
                      <a:lnTo>
                        <a:pt x="169" y="85"/>
                      </a:lnTo>
                      <a:lnTo>
                        <a:pt x="162" y="89"/>
                      </a:lnTo>
                      <a:lnTo>
                        <a:pt x="157" y="93"/>
                      </a:lnTo>
                      <a:lnTo>
                        <a:pt x="151" y="96"/>
                      </a:lnTo>
                      <a:lnTo>
                        <a:pt x="144" y="99"/>
                      </a:lnTo>
                      <a:lnTo>
                        <a:pt x="138" y="102"/>
                      </a:lnTo>
                      <a:lnTo>
                        <a:pt x="132" y="106"/>
                      </a:lnTo>
                      <a:lnTo>
                        <a:pt x="127" y="109"/>
                      </a:lnTo>
                      <a:lnTo>
                        <a:pt x="121" y="113"/>
                      </a:lnTo>
                      <a:lnTo>
                        <a:pt x="115" y="116"/>
                      </a:lnTo>
                      <a:lnTo>
                        <a:pt x="111" y="120"/>
                      </a:lnTo>
                      <a:lnTo>
                        <a:pt x="105" y="122"/>
                      </a:lnTo>
                      <a:lnTo>
                        <a:pt x="101" y="126"/>
                      </a:lnTo>
                      <a:lnTo>
                        <a:pt x="95" y="129"/>
                      </a:lnTo>
                      <a:lnTo>
                        <a:pt x="93" y="132"/>
                      </a:lnTo>
                      <a:lnTo>
                        <a:pt x="87" y="134"/>
                      </a:lnTo>
                      <a:lnTo>
                        <a:pt x="83" y="137"/>
                      </a:lnTo>
                      <a:lnTo>
                        <a:pt x="80" y="140"/>
                      </a:lnTo>
                      <a:lnTo>
                        <a:pt x="76" y="143"/>
                      </a:lnTo>
                      <a:lnTo>
                        <a:pt x="71" y="146"/>
                      </a:lnTo>
                      <a:lnTo>
                        <a:pt x="67" y="149"/>
                      </a:lnTo>
                      <a:lnTo>
                        <a:pt x="63" y="151"/>
                      </a:lnTo>
                      <a:lnTo>
                        <a:pt x="60" y="154"/>
                      </a:lnTo>
                      <a:lnTo>
                        <a:pt x="57" y="156"/>
                      </a:lnTo>
                      <a:lnTo>
                        <a:pt x="53" y="159"/>
                      </a:lnTo>
                      <a:lnTo>
                        <a:pt x="50" y="161"/>
                      </a:lnTo>
                      <a:lnTo>
                        <a:pt x="47" y="164"/>
                      </a:lnTo>
                      <a:lnTo>
                        <a:pt x="41" y="168"/>
                      </a:lnTo>
                      <a:lnTo>
                        <a:pt x="36" y="174"/>
                      </a:lnTo>
                      <a:lnTo>
                        <a:pt x="32" y="178"/>
                      </a:lnTo>
                      <a:lnTo>
                        <a:pt x="27" y="183"/>
                      </a:lnTo>
                      <a:lnTo>
                        <a:pt x="23" y="186"/>
                      </a:lnTo>
                      <a:lnTo>
                        <a:pt x="20" y="188"/>
                      </a:lnTo>
                      <a:lnTo>
                        <a:pt x="16" y="193"/>
                      </a:lnTo>
                      <a:lnTo>
                        <a:pt x="13" y="195"/>
                      </a:lnTo>
                      <a:lnTo>
                        <a:pt x="9" y="201"/>
                      </a:lnTo>
                      <a:lnTo>
                        <a:pt x="6" y="207"/>
                      </a:lnTo>
                      <a:lnTo>
                        <a:pt x="3" y="210"/>
                      </a:lnTo>
                      <a:lnTo>
                        <a:pt x="0" y="213"/>
                      </a:lnTo>
                      <a:lnTo>
                        <a:pt x="0" y="214"/>
                      </a:lnTo>
                      <a:lnTo>
                        <a:pt x="0" y="215"/>
                      </a:lnTo>
                      <a:lnTo>
                        <a:pt x="7" y="234"/>
                      </a:lnTo>
                      <a:lnTo>
                        <a:pt x="7" y="232"/>
                      </a:lnTo>
                      <a:lnTo>
                        <a:pt x="10" y="230"/>
                      </a:lnTo>
                      <a:lnTo>
                        <a:pt x="13" y="228"/>
                      </a:lnTo>
                      <a:lnTo>
                        <a:pt x="14" y="225"/>
                      </a:lnTo>
                      <a:lnTo>
                        <a:pt x="17" y="222"/>
                      </a:lnTo>
                      <a:lnTo>
                        <a:pt x="22" y="220"/>
                      </a:lnTo>
                      <a:lnTo>
                        <a:pt x="26" y="215"/>
                      </a:lnTo>
                      <a:lnTo>
                        <a:pt x="30" y="211"/>
                      </a:lnTo>
                      <a:lnTo>
                        <a:pt x="34" y="207"/>
                      </a:lnTo>
                      <a:lnTo>
                        <a:pt x="40" y="204"/>
                      </a:lnTo>
                      <a:lnTo>
                        <a:pt x="44" y="198"/>
                      </a:lnTo>
                      <a:lnTo>
                        <a:pt x="50" y="194"/>
                      </a:lnTo>
                      <a:lnTo>
                        <a:pt x="56" y="188"/>
                      </a:lnTo>
                      <a:lnTo>
                        <a:pt x="63" y="184"/>
                      </a:lnTo>
                      <a:lnTo>
                        <a:pt x="68" y="178"/>
                      </a:lnTo>
                      <a:lnTo>
                        <a:pt x="76" y="174"/>
                      </a:lnTo>
                      <a:lnTo>
                        <a:pt x="78" y="170"/>
                      </a:lnTo>
                      <a:lnTo>
                        <a:pt x="83" y="168"/>
                      </a:lnTo>
                      <a:lnTo>
                        <a:pt x="86" y="164"/>
                      </a:lnTo>
                      <a:lnTo>
                        <a:pt x="90" y="163"/>
                      </a:lnTo>
                      <a:lnTo>
                        <a:pt x="94" y="160"/>
                      </a:lnTo>
                      <a:lnTo>
                        <a:pt x="97" y="157"/>
                      </a:lnTo>
                      <a:lnTo>
                        <a:pt x="101" y="154"/>
                      </a:lnTo>
                      <a:lnTo>
                        <a:pt x="104" y="151"/>
                      </a:lnTo>
                      <a:lnTo>
                        <a:pt x="108" y="149"/>
                      </a:lnTo>
                      <a:lnTo>
                        <a:pt x="113" y="146"/>
                      </a:lnTo>
                      <a:lnTo>
                        <a:pt x="117" y="143"/>
                      </a:lnTo>
                      <a:lnTo>
                        <a:pt x="121" y="142"/>
                      </a:lnTo>
                      <a:lnTo>
                        <a:pt x="125" y="137"/>
                      </a:lnTo>
                      <a:lnTo>
                        <a:pt x="130" y="136"/>
                      </a:lnTo>
                      <a:lnTo>
                        <a:pt x="134" y="133"/>
                      </a:lnTo>
                      <a:lnTo>
                        <a:pt x="138" y="130"/>
                      </a:lnTo>
                      <a:lnTo>
                        <a:pt x="141" y="127"/>
                      </a:lnTo>
                      <a:lnTo>
                        <a:pt x="145" y="124"/>
                      </a:lnTo>
                      <a:lnTo>
                        <a:pt x="149" y="122"/>
                      </a:lnTo>
                      <a:lnTo>
                        <a:pt x="155" y="120"/>
                      </a:lnTo>
                      <a:lnTo>
                        <a:pt x="158" y="116"/>
                      </a:lnTo>
                      <a:lnTo>
                        <a:pt x="164" y="115"/>
                      </a:lnTo>
                      <a:lnTo>
                        <a:pt x="168" y="112"/>
                      </a:lnTo>
                      <a:lnTo>
                        <a:pt x="172" y="110"/>
                      </a:lnTo>
                      <a:lnTo>
                        <a:pt x="176" y="107"/>
                      </a:lnTo>
                      <a:lnTo>
                        <a:pt x="182" y="105"/>
                      </a:lnTo>
                      <a:lnTo>
                        <a:pt x="186" y="103"/>
                      </a:lnTo>
                      <a:lnTo>
                        <a:pt x="191" y="102"/>
                      </a:lnTo>
                      <a:lnTo>
                        <a:pt x="195" y="99"/>
                      </a:lnTo>
                      <a:lnTo>
                        <a:pt x="199" y="96"/>
                      </a:lnTo>
                      <a:lnTo>
                        <a:pt x="203" y="95"/>
                      </a:lnTo>
                      <a:lnTo>
                        <a:pt x="209" y="93"/>
                      </a:lnTo>
                      <a:lnTo>
                        <a:pt x="213" y="90"/>
                      </a:lnTo>
                      <a:lnTo>
                        <a:pt x="218" y="88"/>
                      </a:lnTo>
                      <a:lnTo>
                        <a:pt x="222" y="86"/>
                      </a:lnTo>
                      <a:lnTo>
                        <a:pt x="228" y="85"/>
                      </a:lnTo>
                      <a:lnTo>
                        <a:pt x="232" y="82"/>
                      </a:lnTo>
                      <a:lnTo>
                        <a:pt x="236" y="80"/>
                      </a:lnTo>
                      <a:lnTo>
                        <a:pt x="240" y="78"/>
                      </a:lnTo>
                      <a:lnTo>
                        <a:pt x="246" y="76"/>
                      </a:lnTo>
                      <a:lnTo>
                        <a:pt x="250" y="75"/>
                      </a:lnTo>
                      <a:lnTo>
                        <a:pt x="255" y="73"/>
                      </a:lnTo>
                      <a:lnTo>
                        <a:pt x="260" y="71"/>
                      </a:lnTo>
                      <a:lnTo>
                        <a:pt x="265" y="69"/>
                      </a:lnTo>
                      <a:lnTo>
                        <a:pt x="269" y="68"/>
                      </a:lnTo>
                      <a:lnTo>
                        <a:pt x="273" y="66"/>
                      </a:lnTo>
                      <a:lnTo>
                        <a:pt x="277" y="63"/>
                      </a:lnTo>
                      <a:lnTo>
                        <a:pt x="283" y="62"/>
                      </a:lnTo>
                      <a:lnTo>
                        <a:pt x="287" y="61"/>
                      </a:lnTo>
                      <a:lnTo>
                        <a:pt x="292" y="58"/>
                      </a:lnTo>
                      <a:lnTo>
                        <a:pt x="296" y="56"/>
                      </a:lnTo>
                      <a:lnTo>
                        <a:pt x="301" y="55"/>
                      </a:lnTo>
                      <a:lnTo>
                        <a:pt x="304" y="52"/>
                      </a:lnTo>
                      <a:lnTo>
                        <a:pt x="310" y="51"/>
                      </a:lnTo>
                      <a:lnTo>
                        <a:pt x="313" y="49"/>
                      </a:lnTo>
                      <a:lnTo>
                        <a:pt x="319" y="48"/>
                      </a:lnTo>
                      <a:lnTo>
                        <a:pt x="323" y="46"/>
                      </a:lnTo>
                      <a:lnTo>
                        <a:pt x="327" y="45"/>
                      </a:lnTo>
                      <a:lnTo>
                        <a:pt x="331" y="44"/>
                      </a:lnTo>
                      <a:lnTo>
                        <a:pt x="336" y="42"/>
                      </a:lnTo>
                      <a:lnTo>
                        <a:pt x="340" y="41"/>
                      </a:lnTo>
                      <a:lnTo>
                        <a:pt x="343" y="38"/>
                      </a:lnTo>
                      <a:lnTo>
                        <a:pt x="347" y="38"/>
                      </a:lnTo>
                      <a:lnTo>
                        <a:pt x="350" y="36"/>
                      </a:lnTo>
                      <a:lnTo>
                        <a:pt x="354" y="34"/>
                      </a:lnTo>
                      <a:lnTo>
                        <a:pt x="358" y="34"/>
                      </a:lnTo>
                      <a:lnTo>
                        <a:pt x="361" y="32"/>
                      </a:lnTo>
                      <a:lnTo>
                        <a:pt x="365" y="31"/>
                      </a:lnTo>
                      <a:lnTo>
                        <a:pt x="371" y="29"/>
                      </a:lnTo>
                      <a:lnTo>
                        <a:pt x="377" y="27"/>
                      </a:lnTo>
                      <a:lnTo>
                        <a:pt x="382" y="25"/>
                      </a:lnTo>
                      <a:lnTo>
                        <a:pt x="388" y="24"/>
                      </a:lnTo>
                      <a:lnTo>
                        <a:pt x="392" y="22"/>
                      </a:lnTo>
                      <a:lnTo>
                        <a:pt x="397" y="21"/>
                      </a:lnTo>
                      <a:lnTo>
                        <a:pt x="400" y="19"/>
                      </a:lnTo>
                      <a:lnTo>
                        <a:pt x="404" y="18"/>
                      </a:lnTo>
                      <a:lnTo>
                        <a:pt x="408" y="17"/>
                      </a:lnTo>
                      <a:lnTo>
                        <a:pt x="409" y="17"/>
                      </a:lnTo>
                      <a:lnTo>
                        <a:pt x="408" y="0"/>
                      </a:lnTo>
                      <a:close/>
                    </a:path>
                  </a:pathLst>
                </a:custGeom>
                <a:solidFill>
                  <a:srgbClr val="296638"/>
                </a:solidFill>
                <a:ln w="9525">
                  <a:noFill/>
                  <a:round/>
                  <a:headEnd/>
                  <a:tailEnd/>
                </a:ln>
              </p:spPr>
              <p:txBody>
                <a:bodyPr/>
                <a:lstStyle/>
                <a:p>
                  <a:pPr eaLnBrk="0" hangingPunct="0"/>
                  <a:endParaRPr lang="en-US"/>
                </a:p>
              </p:txBody>
            </p:sp>
            <p:sp>
              <p:nvSpPr>
                <p:cNvPr id="48156" name="Freeform 69"/>
                <p:cNvSpPr>
                  <a:spLocks/>
                </p:cNvSpPr>
                <p:nvPr/>
              </p:nvSpPr>
              <p:spPr bwMode="auto">
                <a:xfrm>
                  <a:off x="737" y="530"/>
                  <a:ext cx="131" cy="142"/>
                </a:xfrm>
                <a:custGeom>
                  <a:avLst/>
                  <a:gdLst>
                    <a:gd name="T0" fmla="*/ 113 w 131"/>
                    <a:gd name="T1" fmla="*/ 0 h 142"/>
                    <a:gd name="T2" fmla="*/ 111 w 131"/>
                    <a:gd name="T3" fmla="*/ 1 h 142"/>
                    <a:gd name="T4" fmla="*/ 108 w 131"/>
                    <a:gd name="T5" fmla="*/ 4 h 142"/>
                    <a:gd name="T6" fmla="*/ 106 w 131"/>
                    <a:gd name="T7" fmla="*/ 7 h 142"/>
                    <a:gd name="T8" fmla="*/ 103 w 131"/>
                    <a:gd name="T9" fmla="*/ 10 h 142"/>
                    <a:gd name="T10" fmla="*/ 100 w 131"/>
                    <a:gd name="T11" fmla="*/ 12 h 142"/>
                    <a:gd name="T12" fmla="*/ 96 w 131"/>
                    <a:gd name="T13" fmla="*/ 17 h 142"/>
                    <a:gd name="T14" fmla="*/ 91 w 131"/>
                    <a:gd name="T15" fmla="*/ 19 h 142"/>
                    <a:gd name="T16" fmla="*/ 87 w 131"/>
                    <a:gd name="T17" fmla="*/ 24 h 142"/>
                    <a:gd name="T18" fmla="*/ 83 w 131"/>
                    <a:gd name="T19" fmla="*/ 28 h 142"/>
                    <a:gd name="T20" fmla="*/ 79 w 131"/>
                    <a:gd name="T21" fmla="*/ 32 h 142"/>
                    <a:gd name="T22" fmla="*/ 74 w 131"/>
                    <a:gd name="T23" fmla="*/ 37 h 142"/>
                    <a:gd name="T24" fmla="*/ 69 w 131"/>
                    <a:gd name="T25" fmla="*/ 42 h 142"/>
                    <a:gd name="T26" fmla="*/ 64 w 131"/>
                    <a:gd name="T27" fmla="*/ 48 h 142"/>
                    <a:gd name="T28" fmla="*/ 60 w 131"/>
                    <a:gd name="T29" fmla="*/ 54 h 142"/>
                    <a:gd name="T30" fmla="*/ 54 w 131"/>
                    <a:gd name="T31" fmla="*/ 58 h 142"/>
                    <a:gd name="T32" fmla="*/ 49 w 131"/>
                    <a:gd name="T33" fmla="*/ 63 h 142"/>
                    <a:gd name="T34" fmla="*/ 43 w 131"/>
                    <a:gd name="T35" fmla="*/ 68 h 142"/>
                    <a:gd name="T36" fmla="*/ 39 w 131"/>
                    <a:gd name="T37" fmla="*/ 73 h 142"/>
                    <a:gd name="T38" fmla="*/ 33 w 131"/>
                    <a:gd name="T39" fmla="*/ 79 h 142"/>
                    <a:gd name="T40" fmla="*/ 29 w 131"/>
                    <a:gd name="T41" fmla="*/ 83 h 142"/>
                    <a:gd name="T42" fmla="*/ 25 w 131"/>
                    <a:gd name="T43" fmla="*/ 89 h 142"/>
                    <a:gd name="T44" fmla="*/ 22 w 131"/>
                    <a:gd name="T45" fmla="*/ 93 h 142"/>
                    <a:gd name="T46" fmla="*/ 17 w 131"/>
                    <a:gd name="T47" fmla="*/ 98 h 142"/>
                    <a:gd name="T48" fmla="*/ 13 w 131"/>
                    <a:gd name="T49" fmla="*/ 102 h 142"/>
                    <a:gd name="T50" fmla="*/ 10 w 131"/>
                    <a:gd name="T51" fmla="*/ 105 h 142"/>
                    <a:gd name="T52" fmla="*/ 8 w 131"/>
                    <a:gd name="T53" fmla="*/ 109 h 142"/>
                    <a:gd name="T54" fmla="*/ 5 w 131"/>
                    <a:gd name="T55" fmla="*/ 115 h 142"/>
                    <a:gd name="T56" fmla="*/ 2 w 131"/>
                    <a:gd name="T57" fmla="*/ 119 h 142"/>
                    <a:gd name="T58" fmla="*/ 0 w 131"/>
                    <a:gd name="T59" fmla="*/ 125 h 142"/>
                    <a:gd name="T60" fmla="*/ 2 w 131"/>
                    <a:gd name="T61" fmla="*/ 130 h 142"/>
                    <a:gd name="T62" fmla="*/ 2 w 131"/>
                    <a:gd name="T63" fmla="*/ 133 h 142"/>
                    <a:gd name="T64" fmla="*/ 5 w 131"/>
                    <a:gd name="T65" fmla="*/ 137 h 142"/>
                    <a:gd name="T66" fmla="*/ 8 w 131"/>
                    <a:gd name="T67" fmla="*/ 140 h 142"/>
                    <a:gd name="T68" fmla="*/ 10 w 131"/>
                    <a:gd name="T69" fmla="*/ 142 h 142"/>
                    <a:gd name="T70" fmla="*/ 131 w 131"/>
                    <a:gd name="T71" fmla="*/ 11 h 142"/>
                    <a:gd name="T72" fmla="*/ 113 w 131"/>
                    <a:gd name="T73" fmla="*/ 0 h 142"/>
                    <a:gd name="T74" fmla="*/ 113 w 131"/>
                    <a:gd name="T75" fmla="*/ 0 h 142"/>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131"/>
                    <a:gd name="T115" fmla="*/ 0 h 142"/>
                    <a:gd name="T116" fmla="*/ 131 w 131"/>
                    <a:gd name="T117" fmla="*/ 142 h 142"/>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131" h="142">
                      <a:moveTo>
                        <a:pt x="113" y="0"/>
                      </a:moveTo>
                      <a:lnTo>
                        <a:pt x="111" y="1"/>
                      </a:lnTo>
                      <a:lnTo>
                        <a:pt x="108" y="4"/>
                      </a:lnTo>
                      <a:lnTo>
                        <a:pt x="106" y="7"/>
                      </a:lnTo>
                      <a:lnTo>
                        <a:pt x="103" y="10"/>
                      </a:lnTo>
                      <a:lnTo>
                        <a:pt x="100" y="12"/>
                      </a:lnTo>
                      <a:lnTo>
                        <a:pt x="96" y="17"/>
                      </a:lnTo>
                      <a:lnTo>
                        <a:pt x="91" y="19"/>
                      </a:lnTo>
                      <a:lnTo>
                        <a:pt x="87" y="24"/>
                      </a:lnTo>
                      <a:lnTo>
                        <a:pt x="83" y="28"/>
                      </a:lnTo>
                      <a:lnTo>
                        <a:pt x="79" y="32"/>
                      </a:lnTo>
                      <a:lnTo>
                        <a:pt x="74" y="37"/>
                      </a:lnTo>
                      <a:lnTo>
                        <a:pt x="69" y="42"/>
                      </a:lnTo>
                      <a:lnTo>
                        <a:pt x="64" y="48"/>
                      </a:lnTo>
                      <a:lnTo>
                        <a:pt x="60" y="54"/>
                      </a:lnTo>
                      <a:lnTo>
                        <a:pt x="54" y="58"/>
                      </a:lnTo>
                      <a:lnTo>
                        <a:pt x="49" y="63"/>
                      </a:lnTo>
                      <a:lnTo>
                        <a:pt x="43" y="68"/>
                      </a:lnTo>
                      <a:lnTo>
                        <a:pt x="39" y="73"/>
                      </a:lnTo>
                      <a:lnTo>
                        <a:pt x="33" y="79"/>
                      </a:lnTo>
                      <a:lnTo>
                        <a:pt x="29" y="83"/>
                      </a:lnTo>
                      <a:lnTo>
                        <a:pt x="25" y="89"/>
                      </a:lnTo>
                      <a:lnTo>
                        <a:pt x="22" y="93"/>
                      </a:lnTo>
                      <a:lnTo>
                        <a:pt x="17" y="98"/>
                      </a:lnTo>
                      <a:lnTo>
                        <a:pt x="13" y="102"/>
                      </a:lnTo>
                      <a:lnTo>
                        <a:pt x="10" y="105"/>
                      </a:lnTo>
                      <a:lnTo>
                        <a:pt x="8" y="109"/>
                      </a:lnTo>
                      <a:lnTo>
                        <a:pt x="5" y="115"/>
                      </a:lnTo>
                      <a:lnTo>
                        <a:pt x="2" y="119"/>
                      </a:lnTo>
                      <a:lnTo>
                        <a:pt x="0" y="125"/>
                      </a:lnTo>
                      <a:lnTo>
                        <a:pt x="2" y="130"/>
                      </a:lnTo>
                      <a:lnTo>
                        <a:pt x="2" y="133"/>
                      </a:lnTo>
                      <a:lnTo>
                        <a:pt x="5" y="137"/>
                      </a:lnTo>
                      <a:lnTo>
                        <a:pt x="8" y="140"/>
                      </a:lnTo>
                      <a:lnTo>
                        <a:pt x="10" y="142"/>
                      </a:lnTo>
                      <a:lnTo>
                        <a:pt x="131" y="11"/>
                      </a:lnTo>
                      <a:lnTo>
                        <a:pt x="113" y="0"/>
                      </a:lnTo>
                      <a:close/>
                    </a:path>
                  </a:pathLst>
                </a:custGeom>
                <a:solidFill>
                  <a:srgbClr val="296638"/>
                </a:solidFill>
                <a:ln w="9525">
                  <a:noFill/>
                  <a:round/>
                  <a:headEnd/>
                  <a:tailEnd/>
                </a:ln>
              </p:spPr>
              <p:txBody>
                <a:bodyPr/>
                <a:lstStyle/>
                <a:p>
                  <a:pPr eaLnBrk="0" hangingPunct="0"/>
                  <a:endParaRPr lang="en-US"/>
                </a:p>
              </p:txBody>
            </p:sp>
            <p:sp>
              <p:nvSpPr>
                <p:cNvPr id="48157" name="Freeform 70"/>
                <p:cNvSpPr>
                  <a:spLocks/>
                </p:cNvSpPr>
                <p:nvPr/>
              </p:nvSpPr>
              <p:spPr bwMode="auto">
                <a:xfrm>
                  <a:off x="527" y="183"/>
                  <a:ext cx="1012" cy="1118"/>
                </a:xfrm>
                <a:custGeom>
                  <a:avLst/>
                  <a:gdLst>
                    <a:gd name="T0" fmla="*/ 23 w 1012"/>
                    <a:gd name="T1" fmla="*/ 538 h 1118"/>
                    <a:gd name="T2" fmla="*/ 75 w 1012"/>
                    <a:gd name="T3" fmla="*/ 454 h 1118"/>
                    <a:gd name="T4" fmla="*/ 169 w 1012"/>
                    <a:gd name="T5" fmla="*/ 341 h 1118"/>
                    <a:gd name="T6" fmla="*/ 314 w 1012"/>
                    <a:gd name="T7" fmla="*/ 205 h 1118"/>
                    <a:gd name="T8" fmla="*/ 485 w 1012"/>
                    <a:gd name="T9" fmla="*/ 101 h 1118"/>
                    <a:gd name="T10" fmla="*/ 642 w 1012"/>
                    <a:gd name="T11" fmla="*/ 37 h 1118"/>
                    <a:gd name="T12" fmla="*/ 759 w 1012"/>
                    <a:gd name="T13" fmla="*/ 7 h 1118"/>
                    <a:gd name="T14" fmla="*/ 796 w 1012"/>
                    <a:gd name="T15" fmla="*/ 13 h 1118"/>
                    <a:gd name="T16" fmla="*/ 772 w 1012"/>
                    <a:gd name="T17" fmla="*/ 81 h 1118"/>
                    <a:gd name="T18" fmla="*/ 740 w 1012"/>
                    <a:gd name="T19" fmla="*/ 171 h 1118"/>
                    <a:gd name="T20" fmla="*/ 716 w 1012"/>
                    <a:gd name="T21" fmla="*/ 246 h 1118"/>
                    <a:gd name="T22" fmla="*/ 740 w 1012"/>
                    <a:gd name="T23" fmla="*/ 283 h 1118"/>
                    <a:gd name="T24" fmla="*/ 813 w 1012"/>
                    <a:gd name="T25" fmla="*/ 310 h 1118"/>
                    <a:gd name="T26" fmla="*/ 894 w 1012"/>
                    <a:gd name="T27" fmla="*/ 337 h 1118"/>
                    <a:gd name="T28" fmla="*/ 952 w 1012"/>
                    <a:gd name="T29" fmla="*/ 357 h 1118"/>
                    <a:gd name="T30" fmla="*/ 919 w 1012"/>
                    <a:gd name="T31" fmla="*/ 402 h 1118"/>
                    <a:gd name="T32" fmla="*/ 867 w 1012"/>
                    <a:gd name="T33" fmla="*/ 477 h 1118"/>
                    <a:gd name="T34" fmla="*/ 814 w 1012"/>
                    <a:gd name="T35" fmla="*/ 550 h 1118"/>
                    <a:gd name="T36" fmla="*/ 796 w 1012"/>
                    <a:gd name="T37" fmla="*/ 605 h 1118"/>
                    <a:gd name="T38" fmla="*/ 861 w 1012"/>
                    <a:gd name="T39" fmla="*/ 656 h 1118"/>
                    <a:gd name="T40" fmla="*/ 941 w 1012"/>
                    <a:gd name="T41" fmla="*/ 710 h 1118"/>
                    <a:gd name="T42" fmla="*/ 1006 w 1012"/>
                    <a:gd name="T43" fmla="*/ 758 h 1118"/>
                    <a:gd name="T44" fmla="*/ 965 w 1012"/>
                    <a:gd name="T45" fmla="*/ 798 h 1118"/>
                    <a:gd name="T46" fmla="*/ 908 w 1012"/>
                    <a:gd name="T47" fmla="*/ 835 h 1118"/>
                    <a:gd name="T48" fmla="*/ 847 w 1012"/>
                    <a:gd name="T49" fmla="*/ 875 h 1118"/>
                    <a:gd name="T50" fmla="*/ 854 w 1012"/>
                    <a:gd name="T51" fmla="*/ 966 h 1118"/>
                    <a:gd name="T52" fmla="*/ 773 w 1012"/>
                    <a:gd name="T53" fmla="*/ 966 h 1118"/>
                    <a:gd name="T54" fmla="*/ 666 w 1012"/>
                    <a:gd name="T55" fmla="*/ 976 h 1118"/>
                    <a:gd name="T56" fmla="*/ 549 w 1012"/>
                    <a:gd name="T57" fmla="*/ 1007 h 1118"/>
                    <a:gd name="T58" fmla="*/ 455 w 1012"/>
                    <a:gd name="T59" fmla="*/ 1048 h 1118"/>
                    <a:gd name="T60" fmla="*/ 391 w 1012"/>
                    <a:gd name="T61" fmla="*/ 1086 h 1118"/>
                    <a:gd name="T62" fmla="*/ 361 w 1012"/>
                    <a:gd name="T63" fmla="*/ 1079 h 1118"/>
                    <a:gd name="T64" fmla="*/ 424 w 1012"/>
                    <a:gd name="T65" fmla="*/ 1041 h 1118"/>
                    <a:gd name="T66" fmla="*/ 499 w 1012"/>
                    <a:gd name="T67" fmla="*/ 1001 h 1118"/>
                    <a:gd name="T68" fmla="*/ 591 w 1012"/>
                    <a:gd name="T69" fmla="*/ 968 h 1118"/>
                    <a:gd name="T70" fmla="*/ 684 w 1012"/>
                    <a:gd name="T71" fmla="*/ 951 h 1118"/>
                    <a:gd name="T72" fmla="*/ 766 w 1012"/>
                    <a:gd name="T73" fmla="*/ 944 h 1118"/>
                    <a:gd name="T74" fmla="*/ 827 w 1012"/>
                    <a:gd name="T75" fmla="*/ 943 h 1118"/>
                    <a:gd name="T76" fmla="*/ 962 w 1012"/>
                    <a:gd name="T77" fmla="*/ 753 h 1118"/>
                    <a:gd name="T78" fmla="*/ 899 w 1012"/>
                    <a:gd name="T79" fmla="*/ 713 h 1118"/>
                    <a:gd name="T80" fmla="*/ 827 w 1012"/>
                    <a:gd name="T81" fmla="*/ 663 h 1118"/>
                    <a:gd name="T82" fmla="*/ 765 w 1012"/>
                    <a:gd name="T83" fmla="*/ 612 h 1118"/>
                    <a:gd name="T84" fmla="*/ 782 w 1012"/>
                    <a:gd name="T85" fmla="*/ 555 h 1118"/>
                    <a:gd name="T86" fmla="*/ 831 w 1012"/>
                    <a:gd name="T87" fmla="*/ 480 h 1118"/>
                    <a:gd name="T88" fmla="*/ 882 w 1012"/>
                    <a:gd name="T89" fmla="*/ 408 h 1118"/>
                    <a:gd name="T90" fmla="*/ 908 w 1012"/>
                    <a:gd name="T91" fmla="*/ 365 h 1118"/>
                    <a:gd name="T92" fmla="*/ 844 w 1012"/>
                    <a:gd name="T93" fmla="*/ 345 h 1118"/>
                    <a:gd name="T94" fmla="*/ 766 w 1012"/>
                    <a:gd name="T95" fmla="*/ 320 h 1118"/>
                    <a:gd name="T96" fmla="*/ 699 w 1012"/>
                    <a:gd name="T97" fmla="*/ 288 h 1118"/>
                    <a:gd name="T98" fmla="*/ 696 w 1012"/>
                    <a:gd name="T99" fmla="*/ 229 h 1118"/>
                    <a:gd name="T100" fmla="*/ 722 w 1012"/>
                    <a:gd name="T101" fmla="*/ 152 h 1118"/>
                    <a:gd name="T102" fmla="*/ 750 w 1012"/>
                    <a:gd name="T103" fmla="*/ 74 h 1118"/>
                    <a:gd name="T104" fmla="*/ 765 w 1012"/>
                    <a:gd name="T105" fmla="*/ 29 h 1118"/>
                    <a:gd name="T106" fmla="*/ 686 w 1012"/>
                    <a:gd name="T107" fmla="*/ 50 h 1118"/>
                    <a:gd name="T108" fmla="*/ 557 w 1012"/>
                    <a:gd name="T109" fmla="*/ 97 h 1118"/>
                    <a:gd name="T110" fmla="*/ 408 w 1012"/>
                    <a:gd name="T111" fmla="*/ 169 h 1118"/>
                    <a:gd name="T112" fmla="*/ 269 w 1012"/>
                    <a:gd name="T113" fmla="*/ 270 h 1118"/>
                    <a:gd name="T114" fmla="*/ 161 w 1012"/>
                    <a:gd name="T115" fmla="*/ 381 h 1118"/>
                    <a:gd name="T116" fmla="*/ 85 w 1012"/>
                    <a:gd name="T117" fmla="*/ 481 h 1118"/>
                    <a:gd name="T118" fmla="*/ 37 w 1012"/>
                    <a:gd name="T119" fmla="*/ 554 h 1118"/>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w 1012"/>
                    <a:gd name="T181" fmla="*/ 0 h 1118"/>
                    <a:gd name="T182" fmla="*/ 1012 w 1012"/>
                    <a:gd name="T183" fmla="*/ 1118 h 1118"/>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T180" t="T181" r="T182" b="T183"/>
                  <a:pathLst>
                    <a:path w="1012" h="1118">
                      <a:moveTo>
                        <a:pt x="0" y="592"/>
                      </a:moveTo>
                      <a:lnTo>
                        <a:pt x="0" y="591"/>
                      </a:lnTo>
                      <a:lnTo>
                        <a:pt x="2" y="587"/>
                      </a:lnTo>
                      <a:lnTo>
                        <a:pt x="2" y="582"/>
                      </a:lnTo>
                      <a:lnTo>
                        <a:pt x="4" y="578"/>
                      </a:lnTo>
                      <a:lnTo>
                        <a:pt x="6" y="572"/>
                      </a:lnTo>
                      <a:lnTo>
                        <a:pt x="9" y="568"/>
                      </a:lnTo>
                      <a:lnTo>
                        <a:pt x="10" y="564"/>
                      </a:lnTo>
                      <a:lnTo>
                        <a:pt x="11" y="561"/>
                      </a:lnTo>
                      <a:lnTo>
                        <a:pt x="13" y="557"/>
                      </a:lnTo>
                      <a:lnTo>
                        <a:pt x="14" y="554"/>
                      </a:lnTo>
                      <a:lnTo>
                        <a:pt x="16" y="550"/>
                      </a:lnTo>
                      <a:lnTo>
                        <a:pt x="19" y="545"/>
                      </a:lnTo>
                      <a:lnTo>
                        <a:pt x="20" y="541"/>
                      </a:lnTo>
                      <a:lnTo>
                        <a:pt x="23" y="538"/>
                      </a:lnTo>
                      <a:lnTo>
                        <a:pt x="24" y="533"/>
                      </a:lnTo>
                      <a:lnTo>
                        <a:pt x="29" y="528"/>
                      </a:lnTo>
                      <a:lnTo>
                        <a:pt x="30" y="523"/>
                      </a:lnTo>
                      <a:lnTo>
                        <a:pt x="33" y="518"/>
                      </a:lnTo>
                      <a:lnTo>
                        <a:pt x="37" y="514"/>
                      </a:lnTo>
                      <a:lnTo>
                        <a:pt x="40" y="508"/>
                      </a:lnTo>
                      <a:lnTo>
                        <a:pt x="43" y="503"/>
                      </a:lnTo>
                      <a:lnTo>
                        <a:pt x="47" y="499"/>
                      </a:lnTo>
                      <a:lnTo>
                        <a:pt x="50" y="491"/>
                      </a:lnTo>
                      <a:lnTo>
                        <a:pt x="54" y="486"/>
                      </a:lnTo>
                      <a:lnTo>
                        <a:pt x="57" y="480"/>
                      </a:lnTo>
                      <a:lnTo>
                        <a:pt x="61" y="474"/>
                      </a:lnTo>
                      <a:lnTo>
                        <a:pt x="65" y="467"/>
                      </a:lnTo>
                      <a:lnTo>
                        <a:pt x="71" y="462"/>
                      </a:lnTo>
                      <a:lnTo>
                        <a:pt x="75" y="454"/>
                      </a:lnTo>
                      <a:lnTo>
                        <a:pt x="81" y="449"/>
                      </a:lnTo>
                      <a:lnTo>
                        <a:pt x="85" y="442"/>
                      </a:lnTo>
                      <a:lnTo>
                        <a:pt x="91" y="435"/>
                      </a:lnTo>
                      <a:lnTo>
                        <a:pt x="95" y="428"/>
                      </a:lnTo>
                      <a:lnTo>
                        <a:pt x="101" y="420"/>
                      </a:lnTo>
                      <a:lnTo>
                        <a:pt x="107" y="412"/>
                      </a:lnTo>
                      <a:lnTo>
                        <a:pt x="112" y="405"/>
                      </a:lnTo>
                      <a:lnTo>
                        <a:pt x="119" y="398"/>
                      </a:lnTo>
                      <a:lnTo>
                        <a:pt x="127" y="391"/>
                      </a:lnTo>
                      <a:lnTo>
                        <a:pt x="132" y="382"/>
                      </a:lnTo>
                      <a:lnTo>
                        <a:pt x="139" y="374"/>
                      </a:lnTo>
                      <a:lnTo>
                        <a:pt x="146" y="365"/>
                      </a:lnTo>
                      <a:lnTo>
                        <a:pt x="154" y="358"/>
                      </a:lnTo>
                      <a:lnTo>
                        <a:pt x="162" y="348"/>
                      </a:lnTo>
                      <a:lnTo>
                        <a:pt x="169" y="341"/>
                      </a:lnTo>
                      <a:lnTo>
                        <a:pt x="176" y="331"/>
                      </a:lnTo>
                      <a:lnTo>
                        <a:pt x="186" y="324"/>
                      </a:lnTo>
                      <a:lnTo>
                        <a:pt x="195" y="314"/>
                      </a:lnTo>
                      <a:lnTo>
                        <a:pt x="203" y="305"/>
                      </a:lnTo>
                      <a:lnTo>
                        <a:pt x="212" y="295"/>
                      </a:lnTo>
                      <a:lnTo>
                        <a:pt x="222" y="287"/>
                      </a:lnTo>
                      <a:lnTo>
                        <a:pt x="230" y="278"/>
                      </a:lnTo>
                      <a:lnTo>
                        <a:pt x="240" y="268"/>
                      </a:lnTo>
                      <a:lnTo>
                        <a:pt x="250" y="260"/>
                      </a:lnTo>
                      <a:lnTo>
                        <a:pt x="262" y="250"/>
                      </a:lnTo>
                      <a:lnTo>
                        <a:pt x="271" y="240"/>
                      </a:lnTo>
                      <a:lnTo>
                        <a:pt x="281" y="232"/>
                      </a:lnTo>
                      <a:lnTo>
                        <a:pt x="293" y="222"/>
                      </a:lnTo>
                      <a:lnTo>
                        <a:pt x="304" y="213"/>
                      </a:lnTo>
                      <a:lnTo>
                        <a:pt x="314" y="205"/>
                      </a:lnTo>
                      <a:lnTo>
                        <a:pt x="325" y="196"/>
                      </a:lnTo>
                      <a:lnTo>
                        <a:pt x="337" y="188"/>
                      </a:lnTo>
                      <a:lnTo>
                        <a:pt x="348" y="180"/>
                      </a:lnTo>
                      <a:lnTo>
                        <a:pt x="360" y="172"/>
                      </a:lnTo>
                      <a:lnTo>
                        <a:pt x="370" y="165"/>
                      </a:lnTo>
                      <a:lnTo>
                        <a:pt x="382" y="158"/>
                      </a:lnTo>
                      <a:lnTo>
                        <a:pt x="394" y="151"/>
                      </a:lnTo>
                      <a:lnTo>
                        <a:pt x="405" y="144"/>
                      </a:lnTo>
                      <a:lnTo>
                        <a:pt x="416" y="136"/>
                      </a:lnTo>
                      <a:lnTo>
                        <a:pt x="428" y="129"/>
                      </a:lnTo>
                      <a:lnTo>
                        <a:pt x="439" y="125"/>
                      </a:lnTo>
                      <a:lnTo>
                        <a:pt x="451" y="118"/>
                      </a:lnTo>
                      <a:lnTo>
                        <a:pt x="462" y="111"/>
                      </a:lnTo>
                      <a:lnTo>
                        <a:pt x="472" y="107"/>
                      </a:lnTo>
                      <a:lnTo>
                        <a:pt x="485" y="101"/>
                      </a:lnTo>
                      <a:lnTo>
                        <a:pt x="495" y="95"/>
                      </a:lnTo>
                      <a:lnTo>
                        <a:pt x="507" y="90"/>
                      </a:lnTo>
                      <a:lnTo>
                        <a:pt x="517" y="85"/>
                      </a:lnTo>
                      <a:lnTo>
                        <a:pt x="530" y="81"/>
                      </a:lnTo>
                      <a:lnTo>
                        <a:pt x="540" y="75"/>
                      </a:lnTo>
                      <a:lnTo>
                        <a:pt x="551" y="71"/>
                      </a:lnTo>
                      <a:lnTo>
                        <a:pt x="563" y="67"/>
                      </a:lnTo>
                      <a:lnTo>
                        <a:pt x="573" y="63"/>
                      </a:lnTo>
                      <a:lnTo>
                        <a:pt x="584" y="58"/>
                      </a:lnTo>
                      <a:lnTo>
                        <a:pt x="594" y="56"/>
                      </a:lnTo>
                      <a:lnTo>
                        <a:pt x="604" y="51"/>
                      </a:lnTo>
                      <a:lnTo>
                        <a:pt x="615" y="48"/>
                      </a:lnTo>
                      <a:lnTo>
                        <a:pt x="624" y="44"/>
                      </a:lnTo>
                      <a:lnTo>
                        <a:pt x="634" y="41"/>
                      </a:lnTo>
                      <a:lnTo>
                        <a:pt x="642" y="37"/>
                      </a:lnTo>
                      <a:lnTo>
                        <a:pt x="652" y="34"/>
                      </a:lnTo>
                      <a:lnTo>
                        <a:pt x="661" y="31"/>
                      </a:lnTo>
                      <a:lnTo>
                        <a:pt x="671" y="29"/>
                      </a:lnTo>
                      <a:lnTo>
                        <a:pt x="679" y="26"/>
                      </a:lnTo>
                      <a:lnTo>
                        <a:pt x="688" y="24"/>
                      </a:lnTo>
                      <a:lnTo>
                        <a:pt x="696" y="21"/>
                      </a:lnTo>
                      <a:lnTo>
                        <a:pt x="705" y="20"/>
                      </a:lnTo>
                      <a:lnTo>
                        <a:pt x="712" y="17"/>
                      </a:lnTo>
                      <a:lnTo>
                        <a:pt x="720" y="16"/>
                      </a:lnTo>
                      <a:lnTo>
                        <a:pt x="728" y="14"/>
                      </a:lnTo>
                      <a:lnTo>
                        <a:pt x="735" y="12"/>
                      </a:lnTo>
                      <a:lnTo>
                        <a:pt x="740" y="12"/>
                      </a:lnTo>
                      <a:lnTo>
                        <a:pt x="747" y="10"/>
                      </a:lnTo>
                      <a:lnTo>
                        <a:pt x="753" y="7"/>
                      </a:lnTo>
                      <a:lnTo>
                        <a:pt x="759" y="7"/>
                      </a:lnTo>
                      <a:lnTo>
                        <a:pt x="765" y="6"/>
                      </a:lnTo>
                      <a:lnTo>
                        <a:pt x="770" y="4"/>
                      </a:lnTo>
                      <a:lnTo>
                        <a:pt x="774" y="3"/>
                      </a:lnTo>
                      <a:lnTo>
                        <a:pt x="779" y="3"/>
                      </a:lnTo>
                      <a:lnTo>
                        <a:pt x="782" y="2"/>
                      </a:lnTo>
                      <a:lnTo>
                        <a:pt x="786" y="2"/>
                      </a:lnTo>
                      <a:lnTo>
                        <a:pt x="792" y="0"/>
                      </a:lnTo>
                      <a:lnTo>
                        <a:pt x="797" y="0"/>
                      </a:lnTo>
                      <a:lnTo>
                        <a:pt x="800" y="0"/>
                      </a:lnTo>
                      <a:lnTo>
                        <a:pt x="801" y="0"/>
                      </a:lnTo>
                      <a:lnTo>
                        <a:pt x="800" y="0"/>
                      </a:lnTo>
                      <a:lnTo>
                        <a:pt x="800" y="3"/>
                      </a:lnTo>
                      <a:lnTo>
                        <a:pt x="799" y="6"/>
                      </a:lnTo>
                      <a:lnTo>
                        <a:pt x="797" y="10"/>
                      </a:lnTo>
                      <a:lnTo>
                        <a:pt x="796" y="13"/>
                      </a:lnTo>
                      <a:lnTo>
                        <a:pt x="794" y="16"/>
                      </a:lnTo>
                      <a:lnTo>
                        <a:pt x="793" y="20"/>
                      </a:lnTo>
                      <a:lnTo>
                        <a:pt x="792" y="23"/>
                      </a:lnTo>
                      <a:lnTo>
                        <a:pt x="790" y="27"/>
                      </a:lnTo>
                      <a:lnTo>
                        <a:pt x="789" y="30"/>
                      </a:lnTo>
                      <a:lnTo>
                        <a:pt x="787" y="34"/>
                      </a:lnTo>
                      <a:lnTo>
                        <a:pt x="786" y="40"/>
                      </a:lnTo>
                      <a:lnTo>
                        <a:pt x="784" y="44"/>
                      </a:lnTo>
                      <a:lnTo>
                        <a:pt x="783" y="48"/>
                      </a:lnTo>
                      <a:lnTo>
                        <a:pt x="782" y="53"/>
                      </a:lnTo>
                      <a:lnTo>
                        <a:pt x="779" y="58"/>
                      </a:lnTo>
                      <a:lnTo>
                        <a:pt x="777" y="64"/>
                      </a:lnTo>
                      <a:lnTo>
                        <a:pt x="776" y="70"/>
                      </a:lnTo>
                      <a:lnTo>
                        <a:pt x="773" y="75"/>
                      </a:lnTo>
                      <a:lnTo>
                        <a:pt x="772" y="81"/>
                      </a:lnTo>
                      <a:lnTo>
                        <a:pt x="769" y="87"/>
                      </a:lnTo>
                      <a:lnTo>
                        <a:pt x="767" y="92"/>
                      </a:lnTo>
                      <a:lnTo>
                        <a:pt x="765" y="98"/>
                      </a:lnTo>
                      <a:lnTo>
                        <a:pt x="763" y="104"/>
                      </a:lnTo>
                      <a:lnTo>
                        <a:pt x="760" y="111"/>
                      </a:lnTo>
                      <a:lnTo>
                        <a:pt x="759" y="117"/>
                      </a:lnTo>
                      <a:lnTo>
                        <a:pt x="757" y="122"/>
                      </a:lnTo>
                      <a:lnTo>
                        <a:pt x="755" y="129"/>
                      </a:lnTo>
                      <a:lnTo>
                        <a:pt x="753" y="135"/>
                      </a:lnTo>
                      <a:lnTo>
                        <a:pt x="750" y="141"/>
                      </a:lnTo>
                      <a:lnTo>
                        <a:pt x="747" y="148"/>
                      </a:lnTo>
                      <a:lnTo>
                        <a:pt x="746" y="153"/>
                      </a:lnTo>
                      <a:lnTo>
                        <a:pt x="743" y="159"/>
                      </a:lnTo>
                      <a:lnTo>
                        <a:pt x="742" y="165"/>
                      </a:lnTo>
                      <a:lnTo>
                        <a:pt x="740" y="171"/>
                      </a:lnTo>
                      <a:lnTo>
                        <a:pt x="738" y="178"/>
                      </a:lnTo>
                      <a:lnTo>
                        <a:pt x="736" y="183"/>
                      </a:lnTo>
                      <a:lnTo>
                        <a:pt x="735" y="188"/>
                      </a:lnTo>
                      <a:lnTo>
                        <a:pt x="732" y="193"/>
                      </a:lnTo>
                      <a:lnTo>
                        <a:pt x="730" y="200"/>
                      </a:lnTo>
                      <a:lnTo>
                        <a:pt x="729" y="205"/>
                      </a:lnTo>
                      <a:lnTo>
                        <a:pt x="728" y="210"/>
                      </a:lnTo>
                      <a:lnTo>
                        <a:pt x="726" y="216"/>
                      </a:lnTo>
                      <a:lnTo>
                        <a:pt x="725" y="222"/>
                      </a:lnTo>
                      <a:lnTo>
                        <a:pt x="723" y="226"/>
                      </a:lnTo>
                      <a:lnTo>
                        <a:pt x="720" y="230"/>
                      </a:lnTo>
                      <a:lnTo>
                        <a:pt x="719" y="234"/>
                      </a:lnTo>
                      <a:lnTo>
                        <a:pt x="719" y="239"/>
                      </a:lnTo>
                      <a:lnTo>
                        <a:pt x="718" y="242"/>
                      </a:lnTo>
                      <a:lnTo>
                        <a:pt x="716" y="246"/>
                      </a:lnTo>
                      <a:lnTo>
                        <a:pt x="715" y="250"/>
                      </a:lnTo>
                      <a:lnTo>
                        <a:pt x="715" y="253"/>
                      </a:lnTo>
                      <a:lnTo>
                        <a:pt x="713" y="259"/>
                      </a:lnTo>
                      <a:lnTo>
                        <a:pt x="713" y="264"/>
                      </a:lnTo>
                      <a:lnTo>
                        <a:pt x="713" y="267"/>
                      </a:lnTo>
                      <a:lnTo>
                        <a:pt x="713" y="268"/>
                      </a:lnTo>
                      <a:lnTo>
                        <a:pt x="713" y="270"/>
                      </a:lnTo>
                      <a:lnTo>
                        <a:pt x="716" y="271"/>
                      </a:lnTo>
                      <a:lnTo>
                        <a:pt x="719" y="274"/>
                      </a:lnTo>
                      <a:lnTo>
                        <a:pt x="725" y="276"/>
                      </a:lnTo>
                      <a:lnTo>
                        <a:pt x="728" y="277"/>
                      </a:lnTo>
                      <a:lnTo>
                        <a:pt x="730" y="278"/>
                      </a:lnTo>
                      <a:lnTo>
                        <a:pt x="733" y="278"/>
                      </a:lnTo>
                      <a:lnTo>
                        <a:pt x="738" y="281"/>
                      </a:lnTo>
                      <a:lnTo>
                        <a:pt x="740" y="283"/>
                      </a:lnTo>
                      <a:lnTo>
                        <a:pt x="745" y="284"/>
                      </a:lnTo>
                      <a:lnTo>
                        <a:pt x="747" y="286"/>
                      </a:lnTo>
                      <a:lnTo>
                        <a:pt x="753" y="287"/>
                      </a:lnTo>
                      <a:lnTo>
                        <a:pt x="756" y="288"/>
                      </a:lnTo>
                      <a:lnTo>
                        <a:pt x="762" y="291"/>
                      </a:lnTo>
                      <a:lnTo>
                        <a:pt x="766" y="293"/>
                      </a:lnTo>
                      <a:lnTo>
                        <a:pt x="770" y="294"/>
                      </a:lnTo>
                      <a:lnTo>
                        <a:pt x="776" y="297"/>
                      </a:lnTo>
                      <a:lnTo>
                        <a:pt x="780" y="298"/>
                      </a:lnTo>
                      <a:lnTo>
                        <a:pt x="786" y="300"/>
                      </a:lnTo>
                      <a:lnTo>
                        <a:pt x="792" y="301"/>
                      </a:lnTo>
                      <a:lnTo>
                        <a:pt x="796" y="304"/>
                      </a:lnTo>
                      <a:lnTo>
                        <a:pt x="801" y="305"/>
                      </a:lnTo>
                      <a:lnTo>
                        <a:pt x="807" y="307"/>
                      </a:lnTo>
                      <a:lnTo>
                        <a:pt x="813" y="310"/>
                      </a:lnTo>
                      <a:lnTo>
                        <a:pt x="819" y="311"/>
                      </a:lnTo>
                      <a:lnTo>
                        <a:pt x="824" y="314"/>
                      </a:lnTo>
                      <a:lnTo>
                        <a:pt x="830" y="315"/>
                      </a:lnTo>
                      <a:lnTo>
                        <a:pt x="836" y="318"/>
                      </a:lnTo>
                      <a:lnTo>
                        <a:pt x="840" y="320"/>
                      </a:lnTo>
                      <a:lnTo>
                        <a:pt x="846" y="321"/>
                      </a:lnTo>
                      <a:lnTo>
                        <a:pt x="851" y="322"/>
                      </a:lnTo>
                      <a:lnTo>
                        <a:pt x="857" y="324"/>
                      </a:lnTo>
                      <a:lnTo>
                        <a:pt x="863" y="327"/>
                      </a:lnTo>
                      <a:lnTo>
                        <a:pt x="868" y="328"/>
                      </a:lnTo>
                      <a:lnTo>
                        <a:pt x="874" y="330"/>
                      </a:lnTo>
                      <a:lnTo>
                        <a:pt x="880" y="332"/>
                      </a:lnTo>
                      <a:lnTo>
                        <a:pt x="884" y="332"/>
                      </a:lnTo>
                      <a:lnTo>
                        <a:pt x="890" y="335"/>
                      </a:lnTo>
                      <a:lnTo>
                        <a:pt x="894" y="337"/>
                      </a:lnTo>
                      <a:lnTo>
                        <a:pt x="898" y="338"/>
                      </a:lnTo>
                      <a:lnTo>
                        <a:pt x="904" y="339"/>
                      </a:lnTo>
                      <a:lnTo>
                        <a:pt x="908" y="342"/>
                      </a:lnTo>
                      <a:lnTo>
                        <a:pt x="912" y="342"/>
                      </a:lnTo>
                      <a:lnTo>
                        <a:pt x="917" y="345"/>
                      </a:lnTo>
                      <a:lnTo>
                        <a:pt x="921" y="345"/>
                      </a:lnTo>
                      <a:lnTo>
                        <a:pt x="925" y="347"/>
                      </a:lnTo>
                      <a:lnTo>
                        <a:pt x="928" y="348"/>
                      </a:lnTo>
                      <a:lnTo>
                        <a:pt x="932" y="349"/>
                      </a:lnTo>
                      <a:lnTo>
                        <a:pt x="935" y="351"/>
                      </a:lnTo>
                      <a:lnTo>
                        <a:pt x="938" y="351"/>
                      </a:lnTo>
                      <a:lnTo>
                        <a:pt x="941" y="352"/>
                      </a:lnTo>
                      <a:lnTo>
                        <a:pt x="944" y="354"/>
                      </a:lnTo>
                      <a:lnTo>
                        <a:pt x="948" y="355"/>
                      </a:lnTo>
                      <a:lnTo>
                        <a:pt x="952" y="357"/>
                      </a:lnTo>
                      <a:lnTo>
                        <a:pt x="953" y="357"/>
                      </a:lnTo>
                      <a:lnTo>
                        <a:pt x="955" y="357"/>
                      </a:lnTo>
                      <a:lnTo>
                        <a:pt x="953" y="357"/>
                      </a:lnTo>
                      <a:lnTo>
                        <a:pt x="952" y="359"/>
                      </a:lnTo>
                      <a:lnTo>
                        <a:pt x="949" y="361"/>
                      </a:lnTo>
                      <a:lnTo>
                        <a:pt x="948" y="365"/>
                      </a:lnTo>
                      <a:lnTo>
                        <a:pt x="944" y="371"/>
                      </a:lnTo>
                      <a:lnTo>
                        <a:pt x="939" y="376"/>
                      </a:lnTo>
                      <a:lnTo>
                        <a:pt x="936" y="379"/>
                      </a:lnTo>
                      <a:lnTo>
                        <a:pt x="934" y="384"/>
                      </a:lnTo>
                      <a:lnTo>
                        <a:pt x="932" y="386"/>
                      </a:lnTo>
                      <a:lnTo>
                        <a:pt x="929" y="391"/>
                      </a:lnTo>
                      <a:lnTo>
                        <a:pt x="925" y="395"/>
                      </a:lnTo>
                      <a:lnTo>
                        <a:pt x="922" y="398"/>
                      </a:lnTo>
                      <a:lnTo>
                        <a:pt x="919" y="402"/>
                      </a:lnTo>
                      <a:lnTo>
                        <a:pt x="917" y="406"/>
                      </a:lnTo>
                      <a:lnTo>
                        <a:pt x="912" y="410"/>
                      </a:lnTo>
                      <a:lnTo>
                        <a:pt x="909" y="416"/>
                      </a:lnTo>
                      <a:lnTo>
                        <a:pt x="907" y="420"/>
                      </a:lnTo>
                      <a:lnTo>
                        <a:pt x="904" y="426"/>
                      </a:lnTo>
                      <a:lnTo>
                        <a:pt x="899" y="430"/>
                      </a:lnTo>
                      <a:lnTo>
                        <a:pt x="897" y="435"/>
                      </a:lnTo>
                      <a:lnTo>
                        <a:pt x="892" y="440"/>
                      </a:lnTo>
                      <a:lnTo>
                        <a:pt x="890" y="446"/>
                      </a:lnTo>
                      <a:lnTo>
                        <a:pt x="885" y="450"/>
                      </a:lnTo>
                      <a:lnTo>
                        <a:pt x="881" y="456"/>
                      </a:lnTo>
                      <a:lnTo>
                        <a:pt x="878" y="462"/>
                      </a:lnTo>
                      <a:lnTo>
                        <a:pt x="874" y="467"/>
                      </a:lnTo>
                      <a:lnTo>
                        <a:pt x="870" y="472"/>
                      </a:lnTo>
                      <a:lnTo>
                        <a:pt x="867" y="477"/>
                      </a:lnTo>
                      <a:lnTo>
                        <a:pt x="863" y="483"/>
                      </a:lnTo>
                      <a:lnTo>
                        <a:pt x="858" y="487"/>
                      </a:lnTo>
                      <a:lnTo>
                        <a:pt x="854" y="493"/>
                      </a:lnTo>
                      <a:lnTo>
                        <a:pt x="851" y="499"/>
                      </a:lnTo>
                      <a:lnTo>
                        <a:pt x="847" y="503"/>
                      </a:lnTo>
                      <a:lnTo>
                        <a:pt x="844" y="508"/>
                      </a:lnTo>
                      <a:lnTo>
                        <a:pt x="840" y="513"/>
                      </a:lnTo>
                      <a:lnTo>
                        <a:pt x="837" y="518"/>
                      </a:lnTo>
                      <a:lnTo>
                        <a:pt x="833" y="523"/>
                      </a:lnTo>
                      <a:lnTo>
                        <a:pt x="830" y="528"/>
                      </a:lnTo>
                      <a:lnTo>
                        <a:pt x="827" y="533"/>
                      </a:lnTo>
                      <a:lnTo>
                        <a:pt x="823" y="537"/>
                      </a:lnTo>
                      <a:lnTo>
                        <a:pt x="820" y="541"/>
                      </a:lnTo>
                      <a:lnTo>
                        <a:pt x="817" y="547"/>
                      </a:lnTo>
                      <a:lnTo>
                        <a:pt x="814" y="550"/>
                      </a:lnTo>
                      <a:lnTo>
                        <a:pt x="811" y="554"/>
                      </a:lnTo>
                      <a:lnTo>
                        <a:pt x="809" y="558"/>
                      </a:lnTo>
                      <a:lnTo>
                        <a:pt x="807" y="562"/>
                      </a:lnTo>
                      <a:lnTo>
                        <a:pt x="804" y="565"/>
                      </a:lnTo>
                      <a:lnTo>
                        <a:pt x="801" y="569"/>
                      </a:lnTo>
                      <a:lnTo>
                        <a:pt x="800" y="572"/>
                      </a:lnTo>
                      <a:lnTo>
                        <a:pt x="797" y="577"/>
                      </a:lnTo>
                      <a:lnTo>
                        <a:pt x="794" y="581"/>
                      </a:lnTo>
                      <a:lnTo>
                        <a:pt x="792" y="587"/>
                      </a:lnTo>
                      <a:lnTo>
                        <a:pt x="790" y="589"/>
                      </a:lnTo>
                      <a:lnTo>
                        <a:pt x="789" y="592"/>
                      </a:lnTo>
                      <a:lnTo>
                        <a:pt x="789" y="595"/>
                      </a:lnTo>
                      <a:lnTo>
                        <a:pt x="790" y="598"/>
                      </a:lnTo>
                      <a:lnTo>
                        <a:pt x="792" y="601"/>
                      </a:lnTo>
                      <a:lnTo>
                        <a:pt x="796" y="605"/>
                      </a:lnTo>
                      <a:lnTo>
                        <a:pt x="800" y="609"/>
                      </a:lnTo>
                      <a:lnTo>
                        <a:pt x="807" y="615"/>
                      </a:lnTo>
                      <a:lnTo>
                        <a:pt x="809" y="618"/>
                      </a:lnTo>
                      <a:lnTo>
                        <a:pt x="813" y="621"/>
                      </a:lnTo>
                      <a:lnTo>
                        <a:pt x="817" y="622"/>
                      </a:lnTo>
                      <a:lnTo>
                        <a:pt x="821" y="626"/>
                      </a:lnTo>
                      <a:lnTo>
                        <a:pt x="824" y="629"/>
                      </a:lnTo>
                      <a:lnTo>
                        <a:pt x="828" y="632"/>
                      </a:lnTo>
                      <a:lnTo>
                        <a:pt x="833" y="635"/>
                      </a:lnTo>
                      <a:lnTo>
                        <a:pt x="837" y="639"/>
                      </a:lnTo>
                      <a:lnTo>
                        <a:pt x="841" y="642"/>
                      </a:lnTo>
                      <a:lnTo>
                        <a:pt x="847" y="646"/>
                      </a:lnTo>
                      <a:lnTo>
                        <a:pt x="851" y="650"/>
                      </a:lnTo>
                      <a:lnTo>
                        <a:pt x="857" y="653"/>
                      </a:lnTo>
                      <a:lnTo>
                        <a:pt x="861" y="656"/>
                      </a:lnTo>
                      <a:lnTo>
                        <a:pt x="867" y="660"/>
                      </a:lnTo>
                      <a:lnTo>
                        <a:pt x="871" y="663"/>
                      </a:lnTo>
                      <a:lnTo>
                        <a:pt x="877" y="667"/>
                      </a:lnTo>
                      <a:lnTo>
                        <a:pt x="882" y="672"/>
                      </a:lnTo>
                      <a:lnTo>
                        <a:pt x="888" y="675"/>
                      </a:lnTo>
                      <a:lnTo>
                        <a:pt x="894" y="679"/>
                      </a:lnTo>
                      <a:lnTo>
                        <a:pt x="898" y="683"/>
                      </a:lnTo>
                      <a:lnTo>
                        <a:pt x="904" y="686"/>
                      </a:lnTo>
                      <a:lnTo>
                        <a:pt x="909" y="690"/>
                      </a:lnTo>
                      <a:lnTo>
                        <a:pt x="914" y="693"/>
                      </a:lnTo>
                      <a:lnTo>
                        <a:pt x="919" y="696"/>
                      </a:lnTo>
                      <a:lnTo>
                        <a:pt x="925" y="699"/>
                      </a:lnTo>
                      <a:lnTo>
                        <a:pt x="929" y="703"/>
                      </a:lnTo>
                      <a:lnTo>
                        <a:pt x="935" y="707"/>
                      </a:lnTo>
                      <a:lnTo>
                        <a:pt x="941" y="710"/>
                      </a:lnTo>
                      <a:lnTo>
                        <a:pt x="945" y="713"/>
                      </a:lnTo>
                      <a:lnTo>
                        <a:pt x="949" y="717"/>
                      </a:lnTo>
                      <a:lnTo>
                        <a:pt x="955" y="720"/>
                      </a:lnTo>
                      <a:lnTo>
                        <a:pt x="959" y="723"/>
                      </a:lnTo>
                      <a:lnTo>
                        <a:pt x="963" y="726"/>
                      </a:lnTo>
                      <a:lnTo>
                        <a:pt x="968" y="730"/>
                      </a:lnTo>
                      <a:lnTo>
                        <a:pt x="972" y="733"/>
                      </a:lnTo>
                      <a:lnTo>
                        <a:pt x="978" y="736"/>
                      </a:lnTo>
                      <a:lnTo>
                        <a:pt x="980" y="738"/>
                      </a:lnTo>
                      <a:lnTo>
                        <a:pt x="983" y="741"/>
                      </a:lnTo>
                      <a:lnTo>
                        <a:pt x="988" y="744"/>
                      </a:lnTo>
                      <a:lnTo>
                        <a:pt x="992" y="746"/>
                      </a:lnTo>
                      <a:lnTo>
                        <a:pt x="998" y="750"/>
                      </a:lnTo>
                      <a:lnTo>
                        <a:pt x="1003" y="754"/>
                      </a:lnTo>
                      <a:lnTo>
                        <a:pt x="1006" y="758"/>
                      </a:lnTo>
                      <a:lnTo>
                        <a:pt x="1010" y="761"/>
                      </a:lnTo>
                      <a:lnTo>
                        <a:pt x="1010" y="763"/>
                      </a:lnTo>
                      <a:lnTo>
                        <a:pt x="1012" y="764"/>
                      </a:lnTo>
                      <a:lnTo>
                        <a:pt x="1010" y="765"/>
                      </a:lnTo>
                      <a:lnTo>
                        <a:pt x="1009" y="767"/>
                      </a:lnTo>
                      <a:lnTo>
                        <a:pt x="1006" y="768"/>
                      </a:lnTo>
                      <a:lnTo>
                        <a:pt x="1003" y="771"/>
                      </a:lnTo>
                      <a:lnTo>
                        <a:pt x="999" y="774"/>
                      </a:lnTo>
                      <a:lnTo>
                        <a:pt x="995" y="777"/>
                      </a:lnTo>
                      <a:lnTo>
                        <a:pt x="989" y="781"/>
                      </a:lnTo>
                      <a:lnTo>
                        <a:pt x="985" y="785"/>
                      </a:lnTo>
                      <a:lnTo>
                        <a:pt x="978" y="790"/>
                      </a:lnTo>
                      <a:lnTo>
                        <a:pt x="972" y="794"/>
                      </a:lnTo>
                      <a:lnTo>
                        <a:pt x="968" y="795"/>
                      </a:lnTo>
                      <a:lnTo>
                        <a:pt x="965" y="798"/>
                      </a:lnTo>
                      <a:lnTo>
                        <a:pt x="961" y="801"/>
                      </a:lnTo>
                      <a:lnTo>
                        <a:pt x="958" y="804"/>
                      </a:lnTo>
                      <a:lnTo>
                        <a:pt x="953" y="805"/>
                      </a:lnTo>
                      <a:lnTo>
                        <a:pt x="951" y="808"/>
                      </a:lnTo>
                      <a:lnTo>
                        <a:pt x="946" y="809"/>
                      </a:lnTo>
                      <a:lnTo>
                        <a:pt x="944" y="812"/>
                      </a:lnTo>
                      <a:lnTo>
                        <a:pt x="939" y="815"/>
                      </a:lnTo>
                      <a:lnTo>
                        <a:pt x="935" y="818"/>
                      </a:lnTo>
                      <a:lnTo>
                        <a:pt x="932" y="821"/>
                      </a:lnTo>
                      <a:lnTo>
                        <a:pt x="928" y="824"/>
                      </a:lnTo>
                      <a:lnTo>
                        <a:pt x="924" y="825"/>
                      </a:lnTo>
                      <a:lnTo>
                        <a:pt x="921" y="828"/>
                      </a:lnTo>
                      <a:lnTo>
                        <a:pt x="917" y="831"/>
                      </a:lnTo>
                      <a:lnTo>
                        <a:pt x="912" y="832"/>
                      </a:lnTo>
                      <a:lnTo>
                        <a:pt x="908" y="835"/>
                      </a:lnTo>
                      <a:lnTo>
                        <a:pt x="905" y="836"/>
                      </a:lnTo>
                      <a:lnTo>
                        <a:pt x="901" y="839"/>
                      </a:lnTo>
                      <a:lnTo>
                        <a:pt x="898" y="842"/>
                      </a:lnTo>
                      <a:lnTo>
                        <a:pt x="894" y="844"/>
                      </a:lnTo>
                      <a:lnTo>
                        <a:pt x="890" y="846"/>
                      </a:lnTo>
                      <a:lnTo>
                        <a:pt x="887" y="848"/>
                      </a:lnTo>
                      <a:lnTo>
                        <a:pt x="884" y="851"/>
                      </a:lnTo>
                      <a:lnTo>
                        <a:pt x="877" y="855"/>
                      </a:lnTo>
                      <a:lnTo>
                        <a:pt x="871" y="859"/>
                      </a:lnTo>
                      <a:lnTo>
                        <a:pt x="865" y="862"/>
                      </a:lnTo>
                      <a:lnTo>
                        <a:pt x="861" y="865"/>
                      </a:lnTo>
                      <a:lnTo>
                        <a:pt x="857" y="868"/>
                      </a:lnTo>
                      <a:lnTo>
                        <a:pt x="853" y="870"/>
                      </a:lnTo>
                      <a:lnTo>
                        <a:pt x="848" y="873"/>
                      </a:lnTo>
                      <a:lnTo>
                        <a:pt x="847" y="875"/>
                      </a:lnTo>
                      <a:lnTo>
                        <a:pt x="902" y="971"/>
                      </a:lnTo>
                      <a:lnTo>
                        <a:pt x="901" y="971"/>
                      </a:lnTo>
                      <a:lnTo>
                        <a:pt x="899" y="971"/>
                      </a:lnTo>
                      <a:lnTo>
                        <a:pt x="897" y="970"/>
                      </a:lnTo>
                      <a:lnTo>
                        <a:pt x="894" y="970"/>
                      </a:lnTo>
                      <a:lnTo>
                        <a:pt x="890" y="968"/>
                      </a:lnTo>
                      <a:lnTo>
                        <a:pt x="884" y="968"/>
                      </a:lnTo>
                      <a:lnTo>
                        <a:pt x="881" y="968"/>
                      </a:lnTo>
                      <a:lnTo>
                        <a:pt x="878" y="967"/>
                      </a:lnTo>
                      <a:lnTo>
                        <a:pt x="874" y="967"/>
                      </a:lnTo>
                      <a:lnTo>
                        <a:pt x="871" y="967"/>
                      </a:lnTo>
                      <a:lnTo>
                        <a:pt x="867" y="967"/>
                      </a:lnTo>
                      <a:lnTo>
                        <a:pt x="863" y="967"/>
                      </a:lnTo>
                      <a:lnTo>
                        <a:pt x="858" y="966"/>
                      </a:lnTo>
                      <a:lnTo>
                        <a:pt x="854" y="966"/>
                      </a:lnTo>
                      <a:lnTo>
                        <a:pt x="850" y="966"/>
                      </a:lnTo>
                      <a:lnTo>
                        <a:pt x="846" y="966"/>
                      </a:lnTo>
                      <a:lnTo>
                        <a:pt x="841" y="966"/>
                      </a:lnTo>
                      <a:lnTo>
                        <a:pt x="837" y="966"/>
                      </a:lnTo>
                      <a:lnTo>
                        <a:pt x="831" y="966"/>
                      </a:lnTo>
                      <a:lnTo>
                        <a:pt x="826" y="966"/>
                      </a:lnTo>
                      <a:lnTo>
                        <a:pt x="820" y="966"/>
                      </a:lnTo>
                      <a:lnTo>
                        <a:pt x="816" y="966"/>
                      </a:lnTo>
                      <a:lnTo>
                        <a:pt x="809" y="966"/>
                      </a:lnTo>
                      <a:lnTo>
                        <a:pt x="804" y="966"/>
                      </a:lnTo>
                      <a:lnTo>
                        <a:pt x="799" y="966"/>
                      </a:lnTo>
                      <a:lnTo>
                        <a:pt x="793" y="966"/>
                      </a:lnTo>
                      <a:lnTo>
                        <a:pt x="786" y="966"/>
                      </a:lnTo>
                      <a:lnTo>
                        <a:pt x="780" y="966"/>
                      </a:lnTo>
                      <a:lnTo>
                        <a:pt x="773" y="966"/>
                      </a:lnTo>
                      <a:lnTo>
                        <a:pt x="767" y="966"/>
                      </a:lnTo>
                      <a:lnTo>
                        <a:pt x="759" y="966"/>
                      </a:lnTo>
                      <a:lnTo>
                        <a:pt x="753" y="966"/>
                      </a:lnTo>
                      <a:lnTo>
                        <a:pt x="746" y="967"/>
                      </a:lnTo>
                      <a:lnTo>
                        <a:pt x="740" y="968"/>
                      </a:lnTo>
                      <a:lnTo>
                        <a:pt x="732" y="968"/>
                      </a:lnTo>
                      <a:lnTo>
                        <a:pt x="725" y="968"/>
                      </a:lnTo>
                      <a:lnTo>
                        <a:pt x="718" y="970"/>
                      </a:lnTo>
                      <a:lnTo>
                        <a:pt x="711" y="970"/>
                      </a:lnTo>
                      <a:lnTo>
                        <a:pt x="703" y="971"/>
                      </a:lnTo>
                      <a:lnTo>
                        <a:pt x="696" y="971"/>
                      </a:lnTo>
                      <a:lnTo>
                        <a:pt x="689" y="973"/>
                      </a:lnTo>
                      <a:lnTo>
                        <a:pt x="682" y="974"/>
                      </a:lnTo>
                      <a:lnTo>
                        <a:pt x="674" y="976"/>
                      </a:lnTo>
                      <a:lnTo>
                        <a:pt x="666" y="976"/>
                      </a:lnTo>
                      <a:lnTo>
                        <a:pt x="658" y="977"/>
                      </a:lnTo>
                      <a:lnTo>
                        <a:pt x="651" y="980"/>
                      </a:lnTo>
                      <a:lnTo>
                        <a:pt x="642" y="980"/>
                      </a:lnTo>
                      <a:lnTo>
                        <a:pt x="635" y="983"/>
                      </a:lnTo>
                      <a:lnTo>
                        <a:pt x="628" y="984"/>
                      </a:lnTo>
                      <a:lnTo>
                        <a:pt x="620" y="985"/>
                      </a:lnTo>
                      <a:lnTo>
                        <a:pt x="611" y="988"/>
                      </a:lnTo>
                      <a:lnTo>
                        <a:pt x="604" y="990"/>
                      </a:lnTo>
                      <a:lnTo>
                        <a:pt x="595" y="993"/>
                      </a:lnTo>
                      <a:lnTo>
                        <a:pt x="588" y="994"/>
                      </a:lnTo>
                      <a:lnTo>
                        <a:pt x="580" y="997"/>
                      </a:lnTo>
                      <a:lnTo>
                        <a:pt x="573" y="1000"/>
                      </a:lnTo>
                      <a:lnTo>
                        <a:pt x="564" y="1003"/>
                      </a:lnTo>
                      <a:lnTo>
                        <a:pt x="557" y="1005"/>
                      </a:lnTo>
                      <a:lnTo>
                        <a:pt x="549" y="1007"/>
                      </a:lnTo>
                      <a:lnTo>
                        <a:pt x="541" y="1010"/>
                      </a:lnTo>
                      <a:lnTo>
                        <a:pt x="534" y="1012"/>
                      </a:lnTo>
                      <a:lnTo>
                        <a:pt x="526" y="1015"/>
                      </a:lnTo>
                      <a:lnTo>
                        <a:pt x="519" y="1018"/>
                      </a:lnTo>
                      <a:lnTo>
                        <a:pt x="513" y="1021"/>
                      </a:lnTo>
                      <a:lnTo>
                        <a:pt x="506" y="1024"/>
                      </a:lnTo>
                      <a:lnTo>
                        <a:pt x="499" y="1027"/>
                      </a:lnTo>
                      <a:lnTo>
                        <a:pt x="493" y="1028"/>
                      </a:lnTo>
                      <a:lnTo>
                        <a:pt x="486" y="1031"/>
                      </a:lnTo>
                      <a:lnTo>
                        <a:pt x="480" y="1034"/>
                      </a:lnTo>
                      <a:lnTo>
                        <a:pt x="475" y="1037"/>
                      </a:lnTo>
                      <a:lnTo>
                        <a:pt x="469" y="1038"/>
                      </a:lnTo>
                      <a:lnTo>
                        <a:pt x="463" y="1042"/>
                      </a:lnTo>
                      <a:lnTo>
                        <a:pt x="459" y="1044"/>
                      </a:lnTo>
                      <a:lnTo>
                        <a:pt x="455" y="1048"/>
                      </a:lnTo>
                      <a:lnTo>
                        <a:pt x="449" y="1049"/>
                      </a:lnTo>
                      <a:lnTo>
                        <a:pt x="445" y="1052"/>
                      </a:lnTo>
                      <a:lnTo>
                        <a:pt x="441" y="1054"/>
                      </a:lnTo>
                      <a:lnTo>
                        <a:pt x="436" y="1056"/>
                      </a:lnTo>
                      <a:lnTo>
                        <a:pt x="432" y="1059"/>
                      </a:lnTo>
                      <a:lnTo>
                        <a:pt x="428" y="1061"/>
                      </a:lnTo>
                      <a:lnTo>
                        <a:pt x="424" y="1064"/>
                      </a:lnTo>
                      <a:lnTo>
                        <a:pt x="421" y="1066"/>
                      </a:lnTo>
                      <a:lnTo>
                        <a:pt x="416" y="1068"/>
                      </a:lnTo>
                      <a:lnTo>
                        <a:pt x="414" y="1071"/>
                      </a:lnTo>
                      <a:lnTo>
                        <a:pt x="409" y="1072"/>
                      </a:lnTo>
                      <a:lnTo>
                        <a:pt x="408" y="1075"/>
                      </a:lnTo>
                      <a:lnTo>
                        <a:pt x="401" y="1079"/>
                      </a:lnTo>
                      <a:lnTo>
                        <a:pt x="397" y="1083"/>
                      </a:lnTo>
                      <a:lnTo>
                        <a:pt x="391" y="1086"/>
                      </a:lnTo>
                      <a:lnTo>
                        <a:pt x="387" y="1091"/>
                      </a:lnTo>
                      <a:lnTo>
                        <a:pt x="382" y="1093"/>
                      </a:lnTo>
                      <a:lnTo>
                        <a:pt x="379" y="1098"/>
                      </a:lnTo>
                      <a:lnTo>
                        <a:pt x="374" y="1102"/>
                      </a:lnTo>
                      <a:lnTo>
                        <a:pt x="370" y="1108"/>
                      </a:lnTo>
                      <a:lnTo>
                        <a:pt x="367" y="1112"/>
                      </a:lnTo>
                      <a:lnTo>
                        <a:pt x="365" y="1115"/>
                      </a:lnTo>
                      <a:lnTo>
                        <a:pt x="364" y="1116"/>
                      </a:lnTo>
                      <a:lnTo>
                        <a:pt x="364" y="1118"/>
                      </a:lnTo>
                      <a:lnTo>
                        <a:pt x="345" y="1092"/>
                      </a:lnTo>
                      <a:lnTo>
                        <a:pt x="347" y="1092"/>
                      </a:lnTo>
                      <a:lnTo>
                        <a:pt x="351" y="1089"/>
                      </a:lnTo>
                      <a:lnTo>
                        <a:pt x="352" y="1085"/>
                      </a:lnTo>
                      <a:lnTo>
                        <a:pt x="357" y="1083"/>
                      </a:lnTo>
                      <a:lnTo>
                        <a:pt x="361" y="1079"/>
                      </a:lnTo>
                      <a:lnTo>
                        <a:pt x="367" y="1076"/>
                      </a:lnTo>
                      <a:lnTo>
                        <a:pt x="371" y="1072"/>
                      </a:lnTo>
                      <a:lnTo>
                        <a:pt x="378" y="1069"/>
                      </a:lnTo>
                      <a:lnTo>
                        <a:pt x="379" y="1066"/>
                      </a:lnTo>
                      <a:lnTo>
                        <a:pt x="384" y="1065"/>
                      </a:lnTo>
                      <a:lnTo>
                        <a:pt x="387" y="1062"/>
                      </a:lnTo>
                      <a:lnTo>
                        <a:pt x="391" y="1061"/>
                      </a:lnTo>
                      <a:lnTo>
                        <a:pt x="394" y="1058"/>
                      </a:lnTo>
                      <a:lnTo>
                        <a:pt x="398" y="1055"/>
                      </a:lnTo>
                      <a:lnTo>
                        <a:pt x="401" y="1052"/>
                      </a:lnTo>
                      <a:lnTo>
                        <a:pt x="405" y="1051"/>
                      </a:lnTo>
                      <a:lnTo>
                        <a:pt x="409" y="1048"/>
                      </a:lnTo>
                      <a:lnTo>
                        <a:pt x="415" y="1045"/>
                      </a:lnTo>
                      <a:lnTo>
                        <a:pt x="418" y="1044"/>
                      </a:lnTo>
                      <a:lnTo>
                        <a:pt x="424" y="1041"/>
                      </a:lnTo>
                      <a:lnTo>
                        <a:pt x="426" y="1038"/>
                      </a:lnTo>
                      <a:lnTo>
                        <a:pt x="432" y="1035"/>
                      </a:lnTo>
                      <a:lnTo>
                        <a:pt x="436" y="1032"/>
                      </a:lnTo>
                      <a:lnTo>
                        <a:pt x="441" y="1030"/>
                      </a:lnTo>
                      <a:lnTo>
                        <a:pt x="446" y="1027"/>
                      </a:lnTo>
                      <a:lnTo>
                        <a:pt x="451" y="1025"/>
                      </a:lnTo>
                      <a:lnTo>
                        <a:pt x="456" y="1021"/>
                      </a:lnTo>
                      <a:lnTo>
                        <a:pt x="462" y="1020"/>
                      </a:lnTo>
                      <a:lnTo>
                        <a:pt x="466" y="1017"/>
                      </a:lnTo>
                      <a:lnTo>
                        <a:pt x="472" y="1014"/>
                      </a:lnTo>
                      <a:lnTo>
                        <a:pt x="478" y="1011"/>
                      </a:lnTo>
                      <a:lnTo>
                        <a:pt x="483" y="1008"/>
                      </a:lnTo>
                      <a:lnTo>
                        <a:pt x="489" y="1005"/>
                      </a:lnTo>
                      <a:lnTo>
                        <a:pt x="495" y="1004"/>
                      </a:lnTo>
                      <a:lnTo>
                        <a:pt x="499" y="1001"/>
                      </a:lnTo>
                      <a:lnTo>
                        <a:pt x="506" y="998"/>
                      </a:lnTo>
                      <a:lnTo>
                        <a:pt x="512" y="995"/>
                      </a:lnTo>
                      <a:lnTo>
                        <a:pt x="517" y="993"/>
                      </a:lnTo>
                      <a:lnTo>
                        <a:pt x="523" y="991"/>
                      </a:lnTo>
                      <a:lnTo>
                        <a:pt x="529" y="988"/>
                      </a:lnTo>
                      <a:lnTo>
                        <a:pt x="534" y="985"/>
                      </a:lnTo>
                      <a:lnTo>
                        <a:pt x="540" y="984"/>
                      </a:lnTo>
                      <a:lnTo>
                        <a:pt x="547" y="981"/>
                      </a:lnTo>
                      <a:lnTo>
                        <a:pt x="553" y="980"/>
                      </a:lnTo>
                      <a:lnTo>
                        <a:pt x="558" y="977"/>
                      </a:lnTo>
                      <a:lnTo>
                        <a:pt x="566" y="976"/>
                      </a:lnTo>
                      <a:lnTo>
                        <a:pt x="571" y="974"/>
                      </a:lnTo>
                      <a:lnTo>
                        <a:pt x="578" y="971"/>
                      </a:lnTo>
                      <a:lnTo>
                        <a:pt x="584" y="970"/>
                      </a:lnTo>
                      <a:lnTo>
                        <a:pt x="591" y="968"/>
                      </a:lnTo>
                      <a:lnTo>
                        <a:pt x="598" y="967"/>
                      </a:lnTo>
                      <a:lnTo>
                        <a:pt x="605" y="966"/>
                      </a:lnTo>
                      <a:lnTo>
                        <a:pt x="611" y="964"/>
                      </a:lnTo>
                      <a:lnTo>
                        <a:pt x="617" y="963"/>
                      </a:lnTo>
                      <a:lnTo>
                        <a:pt x="622" y="961"/>
                      </a:lnTo>
                      <a:lnTo>
                        <a:pt x="630" y="960"/>
                      </a:lnTo>
                      <a:lnTo>
                        <a:pt x="635" y="959"/>
                      </a:lnTo>
                      <a:lnTo>
                        <a:pt x="642" y="957"/>
                      </a:lnTo>
                      <a:lnTo>
                        <a:pt x="648" y="957"/>
                      </a:lnTo>
                      <a:lnTo>
                        <a:pt x="655" y="956"/>
                      </a:lnTo>
                      <a:lnTo>
                        <a:pt x="661" y="954"/>
                      </a:lnTo>
                      <a:lnTo>
                        <a:pt x="666" y="954"/>
                      </a:lnTo>
                      <a:lnTo>
                        <a:pt x="672" y="953"/>
                      </a:lnTo>
                      <a:lnTo>
                        <a:pt x="678" y="953"/>
                      </a:lnTo>
                      <a:lnTo>
                        <a:pt x="684" y="951"/>
                      </a:lnTo>
                      <a:lnTo>
                        <a:pt x="691" y="950"/>
                      </a:lnTo>
                      <a:lnTo>
                        <a:pt x="696" y="950"/>
                      </a:lnTo>
                      <a:lnTo>
                        <a:pt x="702" y="950"/>
                      </a:lnTo>
                      <a:lnTo>
                        <a:pt x="708" y="949"/>
                      </a:lnTo>
                      <a:lnTo>
                        <a:pt x="713" y="949"/>
                      </a:lnTo>
                      <a:lnTo>
                        <a:pt x="719" y="947"/>
                      </a:lnTo>
                      <a:lnTo>
                        <a:pt x="725" y="947"/>
                      </a:lnTo>
                      <a:lnTo>
                        <a:pt x="729" y="947"/>
                      </a:lnTo>
                      <a:lnTo>
                        <a:pt x="735" y="946"/>
                      </a:lnTo>
                      <a:lnTo>
                        <a:pt x="740" y="946"/>
                      </a:lnTo>
                      <a:lnTo>
                        <a:pt x="746" y="946"/>
                      </a:lnTo>
                      <a:lnTo>
                        <a:pt x="750" y="944"/>
                      </a:lnTo>
                      <a:lnTo>
                        <a:pt x="756" y="944"/>
                      </a:lnTo>
                      <a:lnTo>
                        <a:pt x="760" y="944"/>
                      </a:lnTo>
                      <a:lnTo>
                        <a:pt x="766" y="944"/>
                      </a:lnTo>
                      <a:lnTo>
                        <a:pt x="770" y="944"/>
                      </a:lnTo>
                      <a:lnTo>
                        <a:pt x="776" y="944"/>
                      </a:lnTo>
                      <a:lnTo>
                        <a:pt x="780" y="944"/>
                      </a:lnTo>
                      <a:lnTo>
                        <a:pt x="786" y="944"/>
                      </a:lnTo>
                      <a:lnTo>
                        <a:pt x="789" y="943"/>
                      </a:lnTo>
                      <a:lnTo>
                        <a:pt x="793" y="943"/>
                      </a:lnTo>
                      <a:lnTo>
                        <a:pt x="797" y="943"/>
                      </a:lnTo>
                      <a:lnTo>
                        <a:pt x="801" y="943"/>
                      </a:lnTo>
                      <a:lnTo>
                        <a:pt x="806" y="943"/>
                      </a:lnTo>
                      <a:lnTo>
                        <a:pt x="809" y="943"/>
                      </a:lnTo>
                      <a:lnTo>
                        <a:pt x="813" y="943"/>
                      </a:lnTo>
                      <a:lnTo>
                        <a:pt x="817" y="943"/>
                      </a:lnTo>
                      <a:lnTo>
                        <a:pt x="820" y="943"/>
                      </a:lnTo>
                      <a:lnTo>
                        <a:pt x="824" y="943"/>
                      </a:lnTo>
                      <a:lnTo>
                        <a:pt x="827" y="943"/>
                      </a:lnTo>
                      <a:lnTo>
                        <a:pt x="831" y="943"/>
                      </a:lnTo>
                      <a:lnTo>
                        <a:pt x="836" y="943"/>
                      </a:lnTo>
                      <a:lnTo>
                        <a:pt x="843" y="944"/>
                      </a:lnTo>
                      <a:lnTo>
                        <a:pt x="847" y="944"/>
                      </a:lnTo>
                      <a:lnTo>
                        <a:pt x="851" y="944"/>
                      </a:lnTo>
                      <a:lnTo>
                        <a:pt x="854" y="944"/>
                      </a:lnTo>
                      <a:lnTo>
                        <a:pt x="858" y="944"/>
                      </a:lnTo>
                      <a:lnTo>
                        <a:pt x="863" y="946"/>
                      </a:lnTo>
                      <a:lnTo>
                        <a:pt x="864" y="946"/>
                      </a:lnTo>
                      <a:lnTo>
                        <a:pt x="817" y="869"/>
                      </a:lnTo>
                      <a:lnTo>
                        <a:pt x="972" y="760"/>
                      </a:lnTo>
                      <a:lnTo>
                        <a:pt x="971" y="758"/>
                      </a:lnTo>
                      <a:lnTo>
                        <a:pt x="969" y="758"/>
                      </a:lnTo>
                      <a:lnTo>
                        <a:pt x="966" y="755"/>
                      </a:lnTo>
                      <a:lnTo>
                        <a:pt x="962" y="753"/>
                      </a:lnTo>
                      <a:lnTo>
                        <a:pt x="956" y="750"/>
                      </a:lnTo>
                      <a:lnTo>
                        <a:pt x="952" y="747"/>
                      </a:lnTo>
                      <a:lnTo>
                        <a:pt x="948" y="744"/>
                      </a:lnTo>
                      <a:lnTo>
                        <a:pt x="945" y="743"/>
                      </a:lnTo>
                      <a:lnTo>
                        <a:pt x="942" y="740"/>
                      </a:lnTo>
                      <a:lnTo>
                        <a:pt x="939" y="738"/>
                      </a:lnTo>
                      <a:lnTo>
                        <a:pt x="934" y="736"/>
                      </a:lnTo>
                      <a:lnTo>
                        <a:pt x="931" y="733"/>
                      </a:lnTo>
                      <a:lnTo>
                        <a:pt x="926" y="730"/>
                      </a:lnTo>
                      <a:lnTo>
                        <a:pt x="922" y="727"/>
                      </a:lnTo>
                      <a:lnTo>
                        <a:pt x="918" y="724"/>
                      </a:lnTo>
                      <a:lnTo>
                        <a:pt x="914" y="721"/>
                      </a:lnTo>
                      <a:lnTo>
                        <a:pt x="909" y="719"/>
                      </a:lnTo>
                      <a:lnTo>
                        <a:pt x="905" y="716"/>
                      </a:lnTo>
                      <a:lnTo>
                        <a:pt x="899" y="713"/>
                      </a:lnTo>
                      <a:lnTo>
                        <a:pt x="895" y="709"/>
                      </a:lnTo>
                      <a:lnTo>
                        <a:pt x="890" y="706"/>
                      </a:lnTo>
                      <a:lnTo>
                        <a:pt x="885" y="703"/>
                      </a:lnTo>
                      <a:lnTo>
                        <a:pt x="880" y="700"/>
                      </a:lnTo>
                      <a:lnTo>
                        <a:pt x="875" y="697"/>
                      </a:lnTo>
                      <a:lnTo>
                        <a:pt x="871" y="694"/>
                      </a:lnTo>
                      <a:lnTo>
                        <a:pt x="867" y="690"/>
                      </a:lnTo>
                      <a:lnTo>
                        <a:pt x="861" y="687"/>
                      </a:lnTo>
                      <a:lnTo>
                        <a:pt x="855" y="683"/>
                      </a:lnTo>
                      <a:lnTo>
                        <a:pt x="851" y="680"/>
                      </a:lnTo>
                      <a:lnTo>
                        <a:pt x="846" y="677"/>
                      </a:lnTo>
                      <a:lnTo>
                        <a:pt x="840" y="673"/>
                      </a:lnTo>
                      <a:lnTo>
                        <a:pt x="836" y="670"/>
                      </a:lnTo>
                      <a:lnTo>
                        <a:pt x="831" y="666"/>
                      </a:lnTo>
                      <a:lnTo>
                        <a:pt x="827" y="663"/>
                      </a:lnTo>
                      <a:lnTo>
                        <a:pt x="821" y="659"/>
                      </a:lnTo>
                      <a:lnTo>
                        <a:pt x="817" y="656"/>
                      </a:lnTo>
                      <a:lnTo>
                        <a:pt x="813" y="653"/>
                      </a:lnTo>
                      <a:lnTo>
                        <a:pt x="809" y="650"/>
                      </a:lnTo>
                      <a:lnTo>
                        <a:pt x="804" y="646"/>
                      </a:lnTo>
                      <a:lnTo>
                        <a:pt x="800" y="643"/>
                      </a:lnTo>
                      <a:lnTo>
                        <a:pt x="796" y="640"/>
                      </a:lnTo>
                      <a:lnTo>
                        <a:pt x="793" y="638"/>
                      </a:lnTo>
                      <a:lnTo>
                        <a:pt x="789" y="635"/>
                      </a:lnTo>
                      <a:lnTo>
                        <a:pt x="786" y="632"/>
                      </a:lnTo>
                      <a:lnTo>
                        <a:pt x="782" y="629"/>
                      </a:lnTo>
                      <a:lnTo>
                        <a:pt x="779" y="626"/>
                      </a:lnTo>
                      <a:lnTo>
                        <a:pt x="773" y="622"/>
                      </a:lnTo>
                      <a:lnTo>
                        <a:pt x="767" y="618"/>
                      </a:lnTo>
                      <a:lnTo>
                        <a:pt x="765" y="612"/>
                      </a:lnTo>
                      <a:lnTo>
                        <a:pt x="762" y="609"/>
                      </a:lnTo>
                      <a:lnTo>
                        <a:pt x="759" y="605"/>
                      </a:lnTo>
                      <a:lnTo>
                        <a:pt x="759" y="604"/>
                      </a:lnTo>
                      <a:lnTo>
                        <a:pt x="759" y="599"/>
                      </a:lnTo>
                      <a:lnTo>
                        <a:pt x="759" y="596"/>
                      </a:lnTo>
                      <a:lnTo>
                        <a:pt x="762" y="591"/>
                      </a:lnTo>
                      <a:lnTo>
                        <a:pt x="765" y="587"/>
                      </a:lnTo>
                      <a:lnTo>
                        <a:pt x="766" y="582"/>
                      </a:lnTo>
                      <a:lnTo>
                        <a:pt x="767" y="578"/>
                      </a:lnTo>
                      <a:lnTo>
                        <a:pt x="769" y="575"/>
                      </a:lnTo>
                      <a:lnTo>
                        <a:pt x="772" y="571"/>
                      </a:lnTo>
                      <a:lnTo>
                        <a:pt x="773" y="567"/>
                      </a:lnTo>
                      <a:lnTo>
                        <a:pt x="776" y="564"/>
                      </a:lnTo>
                      <a:lnTo>
                        <a:pt x="779" y="560"/>
                      </a:lnTo>
                      <a:lnTo>
                        <a:pt x="782" y="555"/>
                      </a:lnTo>
                      <a:lnTo>
                        <a:pt x="784" y="550"/>
                      </a:lnTo>
                      <a:lnTo>
                        <a:pt x="787" y="545"/>
                      </a:lnTo>
                      <a:lnTo>
                        <a:pt x="790" y="541"/>
                      </a:lnTo>
                      <a:lnTo>
                        <a:pt x="793" y="537"/>
                      </a:lnTo>
                      <a:lnTo>
                        <a:pt x="796" y="531"/>
                      </a:lnTo>
                      <a:lnTo>
                        <a:pt x="800" y="527"/>
                      </a:lnTo>
                      <a:lnTo>
                        <a:pt x="803" y="521"/>
                      </a:lnTo>
                      <a:lnTo>
                        <a:pt x="807" y="517"/>
                      </a:lnTo>
                      <a:lnTo>
                        <a:pt x="810" y="511"/>
                      </a:lnTo>
                      <a:lnTo>
                        <a:pt x="813" y="506"/>
                      </a:lnTo>
                      <a:lnTo>
                        <a:pt x="817" y="500"/>
                      </a:lnTo>
                      <a:lnTo>
                        <a:pt x="821" y="496"/>
                      </a:lnTo>
                      <a:lnTo>
                        <a:pt x="824" y="490"/>
                      </a:lnTo>
                      <a:lnTo>
                        <a:pt x="828" y="486"/>
                      </a:lnTo>
                      <a:lnTo>
                        <a:pt x="831" y="480"/>
                      </a:lnTo>
                      <a:lnTo>
                        <a:pt x="836" y="476"/>
                      </a:lnTo>
                      <a:lnTo>
                        <a:pt x="838" y="470"/>
                      </a:lnTo>
                      <a:lnTo>
                        <a:pt x="843" y="464"/>
                      </a:lnTo>
                      <a:lnTo>
                        <a:pt x="846" y="459"/>
                      </a:lnTo>
                      <a:lnTo>
                        <a:pt x="850" y="454"/>
                      </a:lnTo>
                      <a:lnTo>
                        <a:pt x="853" y="449"/>
                      </a:lnTo>
                      <a:lnTo>
                        <a:pt x="857" y="443"/>
                      </a:lnTo>
                      <a:lnTo>
                        <a:pt x="860" y="439"/>
                      </a:lnTo>
                      <a:lnTo>
                        <a:pt x="864" y="435"/>
                      </a:lnTo>
                      <a:lnTo>
                        <a:pt x="867" y="429"/>
                      </a:lnTo>
                      <a:lnTo>
                        <a:pt x="870" y="425"/>
                      </a:lnTo>
                      <a:lnTo>
                        <a:pt x="872" y="419"/>
                      </a:lnTo>
                      <a:lnTo>
                        <a:pt x="877" y="416"/>
                      </a:lnTo>
                      <a:lnTo>
                        <a:pt x="880" y="410"/>
                      </a:lnTo>
                      <a:lnTo>
                        <a:pt x="882" y="408"/>
                      </a:lnTo>
                      <a:lnTo>
                        <a:pt x="885" y="403"/>
                      </a:lnTo>
                      <a:lnTo>
                        <a:pt x="890" y="401"/>
                      </a:lnTo>
                      <a:lnTo>
                        <a:pt x="891" y="396"/>
                      </a:lnTo>
                      <a:lnTo>
                        <a:pt x="894" y="392"/>
                      </a:lnTo>
                      <a:lnTo>
                        <a:pt x="897" y="389"/>
                      </a:lnTo>
                      <a:lnTo>
                        <a:pt x="898" y="386"/>
                      </a:lnTo>
                      <a:lnTo>
                        <a:pt x="902" y="379"/>
                      </a:lnTo>
                      <a:lnTo>
                        <a:pt x="907" y="375"/>
                      </a:lnTo>
                      <a:lnTo>
                        <a:pt x="909" y="371"/>
                      </a:lnTo>
                      <a:lnTo>
                        <a:pt x="912" y="369"/>
                      </a:lnTo>
                      <a:lnTo>
                        <a:pt x="912" y="366"/>
                      </a:lnTo>
                      <a:lnTo>
                        <a:pt x="914" y="366"/>
                      </a:lnTo>
                      <a:lnTo>
                        <a:pt x="912" y="366"/>
                      </a:lnTo>
                      <a:lnTo>
                        <a:pt x="911" y="365"/>
                      </a:lnTo>
                      <a:lnTo>
                        <a:pt x="908" y="365"/>
                      </a:lnTo>
                      <a:lnTo>
                        <a:pt x="904" y="364"/>
                      </a:lnTo>
                      <a:lnTo>
                        <a:pt x="898" y="362"/>
                      </a:lnTo>
                      <a:lnTo>
                        <a:pt x="894" y="359"/>
                      </a:lnTo>
                      <a:lnTo>
                        <a:pt x="890" y="359"/>
                      </a:lnTo>
                      <a:lnTo>
                        <a:pt x="885" y="358"/>
                      </a:lnTo>
                      <a:lnTo>
                        <a:pt x="882" y="357"/>
                      </a:lnTo>
                      <a:lnTo>
                        <a:pt x="880" y="357"/>
                      </a:lnTo>
                      <a:lnTo>
                        <a:pt x="875" y="355"/>
                      </a:lnTo>
                      <a:lnTo>
                        <a:pt x="871" y="354"/>
                      </a:lnTo>
                      <a:lnTo>
                        <a:pt x="867" y="352"/>
                      </a:lnTo>
                      <a:lnTo>
                        <a:pt x="863" y="351"/>
                      </a:lnTo>
                      <a:lnTo>
                        <a:pt x="857" y="349"/>
                      </a:lnTo>
                      <a:lnTo>
                        <a:pt x="853" y="348"/>
                      </a:lnTo>
                      <a:lnTo>
                        <a:pt x="848" y="347"/>
                      </a:lnTo>
                      <a:lnTo>
                        <a:pt x="844" y="345"/>
                      </a:lnTo>
                      <a:lnTo>
                        <a:pt x="838" y="344"/>
                      </a:lnTo>
                      <a:lnTo>
                        <a:pt x="833" y="342"/>
                      </a:lnTo>
                      <a:lnTo>
                        <a:pt x="828" y="339"/>
                      </a:lnTo>
                      <a:lnTo>
                        <a:pt x="823" y="338"/>
                      </a:lnTo>
                      <a:lnTo>
                        <a:pt x="817" y="337"/>
                      </a:lnTo>
                      <a:lnTo>
                        <a:pt x="813" y="335"/>
                      </a:lnTo>
                      <a:lnTo>
                        <a:pt x="809" y="334"/>
                      </a:lnTo>
                      <a:lnTo>
                        <a:pt x="803" y="332"/>
                      </a:lnTo>
                      <a:lnTo>
                        <a:pt x="797" y="330"/>
                      </a:lnTo>
                      <a:lnTo>
                        <a:pt x="792" y="328"/>
                      </a:lnTo>
                      <a:lnTo>
                        <a:pt x="786" y="327"/>
                      </a:lnTo>
                      <a:lnTo>
                        <a:pt x="782" y="324"/>
                      </a:lnTo>
                      <a:lnTo>
                        <a:pt x="776" y="322"/>
                      </a:lnTo>
                      <a:lnTo>
                        <a:pt x="772" y="321"/>
                      </a:lnTo>
                      <a:lnTo>
                        <a:pt x="766" y="320"/>
                      </a:lnTo>
                      <a:lnTo>
                        <a:pt x="762" y="317"/>
                      </a:lnTo>
                      <a:lnTo>
                        <a:pt x="756" y="315"/>
                      </a:lnTo>
                      <a:lnTo>
                        <a:pt x="750" y="314"/>
                      </a:lnTo>
                      <a:lnTo>
                        <a:pt x="746" y="311"/>
                      </a:lnTo>
                      <a:lnTo>
                        <a:pt x="742" y="310"/>
                      </a:lnTo>
                      <a:lnTo>
                        <a:pt x="738" y="308"/>
                      </a:lnTo>
                      <a:lnTo>
                        <a:pt x="732" y="305"/>
                      </a:lnTo>
                      <a:lnTo>
                        <a:pt x="729" y="304"/>
                      </a:lnTo>
                      <a:lnTo>
                        <a:pt x="725" y="303"/>
                      </a:lnTo>
                      <a:lnTo>
                        <a:pt x="720" y="301"/>
                      </a:lnTo>
                      <a:lnTo>
                        <a:pt x="718" y="298"/>
                      </a:lnTo>
                      <a:lnTo>
                        <a:pt x="713" y="297"/>
                      </a:lnTo>
                      <a:lnTo>
                        <a:pt x="711" y="295"/>
                      </a:lnTo>
                      <a:lnTo>
                        <a:pt x="705" y="291"/>
                      </a:lnTo>
                      <a:lnTo>
                        <a:pt x="699" y="288"/>
                      </a:lnTo>
                      <a:lnTo>
                        <a:pt x="695" y="284"/>
                      </a:lnTo>
                      <a:lnTo>
                        <a:pt x="692" y="281"/>
                      </a:lnTo>
                      <a:lnTo>
                        <a:pt x="689" y="278"/>
                      </a:lnTo>
                      <a:lnTo>
                        <a:pt x="688" y="277"/>
                      </a:lnTo>
                      <a:lnTo>
                        <a:pt x="688" y="273"/>
                      </a:lnTo>
                      <a:lnTo>
                        <a:pt x="688" y="268"/>
                      </a:lnTo>
                      <a:lnTo>
                        <a:pt x="688" y="263"/>
                      </a:lnTo>
                      <a:lnTo>
                        <a:pt x="691" y="257"/>
                      </a:lnTo>
                      <a:lnTo>
                        <a:pt x="691" y="253"/>
                      </a:lnTo>
                      <a:lnTo>
                        <a:pt x="692" y="250"/>
                      </a:lnTo>
                      <a:lnTo>
                        <a:pt x="692" y="246"/>
                      </a:lnTo>
                      <a:lnTo>
                        <a:pt x="693" y="242"/>
                      </a:lnTo>
                      <a:lnTo>
                        <a:pt x="693" y="239"/>
                      </a:lnTo>
                      <a:lnTo>
                        <a:pt x="695" y="233"/>
                      </a:lnTo>
                      <a:lnTo>
                        <a:pt x="696" y="229"/>
                      </a:lnTo>
                      <a:lnTo>
                        <a:pt x="698" y="224"/>
                      </a:lnTo>
                      <a:lnTo>
                        <a:pt x="699" y="220"/>
                      </a:lnTo>
                      <a:lnTo>
                        <a:pt x="701" y="215"/>
                      </a:lnTo>
                      <a:lnTo>
                        <a:pt x="702" y="210"/>
                      </a:lnTo>
                      <a:lnTo>
                        <a:pt x="703" y="206"/>
                      </a:lnTo>
                      <a:lnTo>
                        <a:pt x="705" y="200"/>
                      </a:lnTo>
                      <a:lnTo>
                        <a:pt x="708" y="195"/>
                      </a:lnTo>
                      <a:lnTo>
                        <a:pt x="709" y="189"/>
                      </a:lnTo>
                      <a:lnTo>
                        <a:pt x="711" y="185"/>
                      </a:lnTo>
                      <a:lnTo>
                        <a:pt x="713" y="179"/>
                      </a:lnTo>
                      <a:lnTo>
                        <a:pt x="715" y="173"/>
                      </a:lnTo>
                      <a:lnTo>
                        <a:pt x="716" y="168"/>
                      </a:lnTo>
                      <a:lnTo>
                        <a:pt x="719" y="162"/>
                      </a:lnTo>
                      <a:lnTo>
                        <a:pt x="720" y="156"/>
                      </a:lnTo>
                      <a:lnTo>
                        <a:pt x="722" y="152"/>
                      </a:lnTo>
                      <a:lnTo>
                        <a:pt x="723" y="146"/>
                      </a:lnTo>
                      <a:lnTo>
                        <a:pt x="726" y="141"/>
                      </a:lnTo>
                      <a:lnTo>
                        <a:pt x="729" y="135"/>
                      </a:lnTo>
                      <a:lnTo>
                        <a:pt x="730" y="129"/>
                      </a:lnTo>
                      <a:lnTo>
                        <a:pt x="732" y="125"/>
                      </a:lnTo>
                      <a:lnTo>
                        <a:pt x="733" y="119"/>
                      </a:lnTo>
                      <a:lnTo>
                        <a:pt x="736" y="114"/>
                      </a:lnTo>
                      <a:lnTo>
                        <a:pt x="738" y="108"/>
                      </a:lnTo>
                      <a:lnTo>
                        <a:pt x="739" y="102"/>
                      </a:lnTo>
                      <a:lnTo>
                        <a:pt x="742" y="98"/>
                      </a:lnTo>
                      <a:lnTo>
                        <a:pt x="743" y="92"/>
                      </a:lnTo>
                      <a:lnTo>
                        <a:pt x="745" y="88"/>
                      </a:lnTo>
                      <a:lnTo>
                        <a:pt x="746" y="83"/>
                      </a:lnTo>
                      <a:lnTo>
                        <a:pt x="749" y="78"/>
                      </a:lnTo>
                      <a:lnTo>
                        <a:pt x="750" y="74"/>
                      </a:lnTo>
                      <a:lnTo>
                        <a:pt x="752" y="70"/>
                      </a:lnTo>
                      <a:lnTo>
                        <a:pt x="753" y="65"/>
                      </a:lnTo>
                      <a:lnTo>
                        <a:pt x="755" y="61"/>
                      </a:lnTo>
                      <a:lnTo>
                        <a:pt x="756" y="57"/>
                      </a:lnTo>
                      <a:lnTo>
                        <a:pt x="757" y="54"/>
                      </a:lnTo>
                      <a:lnTo>
                        <a:pt x="759" y="50"/>
                      </a:lnTo>
                      <a:lnTo>
                        <a:pt x="760" y="47"/>
                      </a:lnTo>
                      <a:lnTo>
                        <a:pt x="762" y="41"/>
                      </a:lnTo>
                      <a:lnTo>
                        <a:pt x="765" y="37"/>
                      </a:lnTo>
                      <a:lnTo>
                        <a:pt x="766" y="33"/>
                      </a:lnTo>
                      <a:lnTo>
                        <a:pt x="767" y="30"/>
                      </a:lnTo>
                      <a:lnTo>
                        <a:pt x="767" y="27"/>
                      </a:lnTo>
                      <a:lnTo>
                        <a:pt x="769" y="27"/>
                      </a:lnTo>
                      <a:lnTo>
                        <a:pt x="767" y="27"/>
                      </a:lnTo>
                      <a:lnTo>
                        <a:pt x="765" y="29"/>
                      </a:lnTo>
                      <a:lnTo>
                        <a:pt x="760" y="29"/>
                      </a:lnTo>
                      <a:lnTo>
                        <a:pt x="755" y="30"/>
                      </a:lnTo>
                      <a:lnTo>
                        <a:pt x="752" y="30"/>
                      </a:lnTo>
                      <a:lnTo>
                        <a:pt x="747" y="31"/>
                      </a:lnTo>
                      <a:lnTo>
                        <a:pt x="743" y="33"/>
                      </a:lnTo>
                      <a:lnTo>
                        <a:pt x="739" y="34"/>
                      </a:lnTo>
                      <a:lnTo>
                        <a:pt x="735" y="36"/>
                      </a:lnTo>
                      <a:lnTo>
                        <a:pt x="729" y="37"/>
                      </a:lnTo>
                      <a:lnTo>
                        <a:pt x="723" y="38"/>
                      </a:lnTo>
                      <a:lnTo>
                        <a:pt x="719" y="40"/>
                      </a:lnTo>
                      <a:lnTo>
                        <a:pt x="712" y="41"/>
                      </a:lnTo>
                      <a:lnTo>
                        <a:pt x="706" y="44"/>
                      </a:lnTo>
                      <a:lnTo>
                        <a:pt x="699" y="46"/>
                      </a:lnTo>
                      <a:lnTo>
                        <a:pt x="693" y="48"/>
                      </a:lnTo>
                      <a:lnTo>
                        <a:pt x="686" y="50"/>
                      </a:lnTo>
                      <a:lnTo>
                        <a:pt x="678" y="53"/>
                      </a:lnTo>
                      <a:lnTo>
                        <a:pt x="671" y="54"/>
                      </a:lnTo>
                      <a:lnTo>
                        <a:pt x="664" y="57"/>
                      </a:lnTo>
                      <a:lnTo>
                        <a:pt x="655" y="60"/>
                      </a:lnTo>
                      <a:lnTo>
                        <a:pt x="647" y="63"/>
                      </a:lnTo>
                      <a:lnTo>
                        <a:pt x="638" y="65"/>
                      </a:lnTo>
                      <a:lnTo>
                        <a:pt x="631" y="68"/>
                      </a:lnTo>
                      <a:lnTo>
                        <a:pt x="622" y="71"/>
                      </a:lnTo>
                      <a:lnTo>
                        <a:pt x="614" y="75"/>
                      </a:lnTo>
                      <a:lnTo>
                        <a:pt x="604" y="78"/>
                      </a:lnTo>
                      <a:lnTo>
                        <a:pt x="595" y="83"/>
                      </a:lnTo>
                      <a:lnTo>
                        <a:pt x="585" y="85"/>
                      </a:lnTo>
                      <a:lnTo>
                        <a:pt x="577" y="88"/>
                      </a:lnTo>
                      <a:lnTo>
                        <a:pt x="567" y="92"/>
                      </a:lnTo>
                      <a:lnTo>
                        <a:pt x="557" y="97"/>
                      </a:lnTo>
                      <a:lnTo>
                        <a:pt x="547" y="101"/>
                      </a:lnTo>
                      <a:lnTo>
                        <a:pt x="539" y="104"/>
                      </a:lnTo>
                      <a:lnTo>
                        <a:pt x="527" y="108"/>
                      </a:lnTo>
                      <a:lnTo>
                        <a:pt x="519" y="114"/>
                      </a:lnTo>
                      <a:lnTo>
                        <a:pt x="509" y="118"/>
                      </a:lnTo>
                      <a:lnTo>
                        <a:pt x="499" y="122"/>
                      </a:lnTo>
                      <a:lnTo>
                        <a:pt x="487" y="127"/>
                      </a:lnTo>
                      <a:lnTo>
                        <a:pt x="479" y="132"/>
                      </a:lnTo>
                      <a:lnTo>
                        <a:pt x="468" y="136"/>
                      </a:lnTo>
                      <a:lnTo>
                        <a:pt x="459" y="142"/>
                      </a:lnTo>
                      <a:lnTo>
                        <a:pt x="448" y="148"/>
                      </a:lnTo>
                      <a:lnTo>
                        <a:pt x="439" y="153"/>
                      </a:lnTo>
                      <a:lnTo>
                        <a:pt x="428" y="158"/>
                      </a:lnTo>
                      <a:lnTo>
                        <a:pt x="418" y="163"/>
                      </a:lnTo>
                      <a:lnTo>
                        <a:pt x="408" y="169"/>
                      </a:lnTo>
                      <a:lnTo>
                        <a:pt x="398" y="175"/>
                      </a:lnTo>
                      <a:lnTo>
                        <a:pt x="388" y="180"/>
                      </a:lnTo>
                      <a:lnTo>
                        <a:pt x="378" y="188"/>
                      </a:lnTo>
                      <a:lnTo>
                        <a:pt x="368" y="193"/>
                      </a:lnTo>
                      <a:lnTo>
                        <a:pt x="360" y="200"/>
                      </a:lnTo>
                      <a:lnTo>
                        <a:pt x="350" y="206"/>
                      </a:lnTo>
                      <a:lnTo>
                        <a:pt x="340" y="213"/>
                      </a:lnTo>
                      <a:lnTo>
                        <a:pt x="331" y="219"/>
                      </a:lnTo>
                      <a:lnTo>
                        <a:pt x="321" y="226"/>
                      </a:lnTo>
                      <a:lnTo>
                        <a:pt x="313" y="233"/>
                      </a:lnTo>
                      <a:lnTo>
                        <a:pt x="303" y="240"/>
                      </a:lnTo>
                      <a:lnTo>
                        <a:pt x="294" y="247"/>
                      </a:lnTo>
                      <a:lnTo>
                        <a:pt x="287" y="256"/>
                      </a:lnTo>
                      <a:lnTo>
                        <a:pt x="277" y="263"/>
                      </a:lnTo>
                      <a:lnTo>
                        <a:pt x="269" y="270"/>
                      </a:lnTo>
                      <a:lnTo>
                        <a:pt x="260" y="278"/>
                      </a:lnTo>
                      <a:lnTo>
                        <a:pt x="253" y="286"/>
                      </a:lnTo>
                      <a:lnTo>
                        <a:pt x="244" y="293"/>
                      </a:lnTo>
                      <a:lnTo>
                        <a:pt x="237" y="300"/>
                      </a:lnTo>
                      <a:lnTo>
                        <a:pt x="230" y="307"/>
                      </a:lnTo>
                      <a:lnTo>
                        <a:pt x="222" y="314"/>
                      </a:lnTo>
                      <a:lnTo>
                        <a:pt x="215" y="322"/>
                      </a:lnTo>
                      <a:lnTo>
                        <a:pt x="208" y="330"/>
                      </a:lnTo>
                      <a:lnTo>
                        <a:pt x="200" y="337"/>
                      </a:lnTo>
                      <a:lnTo>
                        <a:pt x="193" y="344"/>
                      </a:lnTo>
                      <a:lnTo>
                        <a:pt x="186" y="351"/>
                      </a:lnTo>
                      <a:lnTo>
                        <a:pt x="181" y="359"/>
                      </a:lnTo>
                      <a:lnTo>
                        <a:pt x="173" y="366"/>
                      </a:lnTo>
                      <a:lnTo>
                        <a:pt x="168" y="374"/>
                      </a:lnTo>
                      <a:lnTo>
                        <a:pt x="161" y="381"/>
                      </a:lnTo>
                      <a:lnTo>
                        <a:pt x="155" y="388"/>
                      </a:lnTo>
                      <a:lnTo>
                        <a:pt x="149" y="395"/>
                      </a:lnTo>
                      <a:lnTo>
                        <a:pt x="144" y="402"/>
                      </a:lnTo>
                      <a:lnTo>
                        <a:pt x="137" y="409"/>
                      </a:lnTo>
                      <a:lnTo>
                        <a:pt x="131" y="416"/>
                      </a:lnTo>
                      <a:lnTo>
                        <a:pt x="127" y="423"/>
                      </a:lnTo>
                      <a:lnTo>
                        <a:pt x="122" y="430"/>
                      </a:lnTo>
                      <a:lnTo>
                        <a:pt x="117" y="436"/>
                      </a:lnTo>
                      <a:lnTo>
                        <a:pt x="111" y="443"/>
                      </a:lnTo>
                      <a:lnTo>
                        <a:pt x="105" y="449"/>
                      </a:lnTo>
                      <a:lnTo>
                        <a:pt x="101" y="456"/>
                      </a:lnTo>
                      <a:lnTo>
                        <a:pt x="97" y="462"/>
                      </a:lnTo>
                      <a:lnTo>
                        <a:pt x="92" y="469"/>
                      </a:lnTo>
                      <a:lnTo>
                        <a:pt x="88" y="474"/>
                      </a:lnTo>
                      <a:lnTo>
                        <a:pt x="85" y="481"/>
                      </a:lnTo>
                      <a:lnTo>
                        <a:pt x="81" y="487"/>
                      </a:lnTo>
                      <a:lnTo>
                        <a:pt x="77" y="491"/>
                      </a:lnTo>
                      <a:lnTo>
                        <a:pt x="73" y="497"/>
                      </a:lnTo>
                      <a:lnTo>
                        <a:pt x="68" y="503"/>
                      </a:lnTo>
                      <a:lnTo>
                        <a:pt x="65" y="508"/>
                      </a:lnTo>
                      <a:lnTo>
                        <a:pt x="61" y="514"/>
                      </a:lnTo>
                      <a:lnTo>
                        <a:pt x="58" y="518"/>
                      </a:lnTo>
                      <a:lnTo>
                        <a:pt x="56" y="524"/>
                      </a:lnTo>
                      <a:lnTo>
                        <a:pt x="51" y="528"/>
                      </a:lnTo>
                      <a:lnTo>
                        <a:pt x="50" y="533"/>
                      </a:lnTo>
                      <a:lnTo>
                        <a:pt x="46" y="537"/>
                      </a:lnTo>
                      <a:lnTo>
                        <a:pt x="44" y="541"/>
                      </a:lnTo>
                      <a:lnTo>
                        <a:pt x="41" y="545"/>
                      </a:lnTo>
                      <a:lnTo>
                        <a:pt x="40" y="550"/>
                      </a:lnTo>
                      <a:lnTo>
                        <a:pt x="37" y="554"/>
                      </a:lnTo>
                      <a:lnTo>
                        <a:pt x="36" y="558"/>
                      </a:lnTo>
                      <a:lnTo>
                        <a:pt x="31" y="564"/>
                      </a:lnTo>
                      <a:lnTo>
                        <a:pt x="29" y="569"/>
                      </a:lnTo>
                      <a:lnTo>
                        <a:pt x="26" y="575"/>
                      </a:lnTo>
                      <a:lnTo>
                        <a:pt x="24" y="579"/>
                      </a:lnTo>
                      <a:lnTo>
                        <a:pt x="21" y="582"/>
                      </a:lnTo>
                      <a:lnTo>
                        <a:pt x="20" y="585"/>
                      </a:lnTo>
                      <a:lnTo>
                        <a:pt x="20" y="587"/>
                      </a:lnTo>
                      <a:lnTo>
                        <a:pt x="20" y="588"/>
                      </a:lnTo>
                      <a:lnTo>
                        <a:pt x="0" y="592"/>
                      </a:lnTo>
                      <a:close/>
                    </a:path>
                  </a:pathLst>
                </a:custGeom>
                <a:solidFill>
                  <a:srgbClr val="296638"/>
                </a:solidFill>
                <a:ln w="9525">
                  <a:noFill/>
                  <a:round/>
                  <a:headEnd/>
                  <a:tailEnd/>
                </a:ln>
              </p:spPr>
              <p:txBody>
                <a:bodyPr/>
                <a:lstStyle/>
                <a:p>
                  <a:pPr eaLnBrk="0" hangingPunct="0"/>
                  <a:endParaRPr lang="en-US"/>
                </a:p>
              </p:txBody>
            </p:sp>
            <p:sp>
              <p:nvSpPr>
                <p:cNvPr id="48158" name="Freeform 71"/>
                <p:cNvSpPr>
                  <a:spLocks/>
                </p:cNvSpPr>
                <p:nvPr/>
              </p:nvSpPr>
              <p:spPr bwMode="auto">
                <a:xfrm>
                  <a:off x="929" y="327"/>
                  <a:ext cx="283" cy="156"/>
                </a:xfrm>
                <a:custGeom>
                  <a:avLst/>
                  <a:gdLst>
                    <a:gd name="T0" fmla="*/ 266 w 283"/>
                    <a:gd name="T1" fmla="*/ 0 h 156"/>
                    <a:gd name="T2" fmla="*/ 259 w 283"/>
                    <a:gd name="T3" fmla="*/ 0 h 156"/>
                    <a:gd name="T4" fmla="*/ 249 w 283"/>
                    <a:gd name="T5" fmla="*/ 2 h 156"/>
                    <a:gd name="T6" fmla="*/ 240 w 283"/>
                    <a:gd name="T7" fmla="*/ 4 h 156"/>
                    <a:gd name="T8" fmla="*/ 232 w 283"/>
                    <a:gd name="T9" fmla="*/ 7 h 156"/>
                    <a:gd name="T10" fmla="*/ 223 w 283"/>
                    <a:gd name="T11" fmla="*/ 9 h 156"/>
                    <a:gd name="T12" fmla="*/ 212 w 283"/>
                    <a:gd name="T13" fmla="*/ 12 h 156"/>
                    <a:gd name="T14" fmla="*/ 201 w 283"/>
                    <a:gd name="T15" fmla="*/ 17 h 156"/>
                    <a:gd name="T16" fmla="*/ 189 w 283"/>
                    <a:gd name="T17" fmla="*/ 21 h 156"/>
                    <a:gd name="T18" fmla="*/ 178 w 283"/>
                    <a:gd name="T19" fmla="*/ 27 h 156"/>
                    <a:gd name="T20" fmla="*/ 165 w 283"/>
                    <a:gd name="T21" fmla="*/ 31 h 156"/>
                    <a:gd name="T22" fmla="*/ 152 w 283"/>
                    <a:gd name="T23" fmla="*/ 36 h 156"/>
                    <a:gd name="T24" fmla="*/ 141 w 283"/>
                    <a:gd name="T25" fmla="*/ 44 h 156"/>
                    <a:gd name="T26" fmla="*/ 128 w 283"/>
                    <a:gd name="T27" fmla="*/ 51 h 156"/>
                    <a:gd name="T28" fmla="*/ 117 w 283"/>
                    <a:gd name="T29" fmla="*/ 58 h 156"/>
                    <a:gd name="T30" fmla="*/ 104 w 283"/>
                    <a:gd name="T31" fmla="*/ 63 h 156"/>
                    <a:gd name="T32" fmla="*/ 93 w 283"/>
                    <a:gd name="T33" fmla="*/ 71 h 156"/>
                    <a:gd name="T34" fmla="*/ 81 w 283"/>
                    <a:gd name="T35" fmla="*/ 79 h 156"/>
                    <a:gd name="T36" fmla="*/ 70 w 283"/>
                    <a:gd name="T37" fmla="*/ 85 h 156"/>
                    <a:gd name="T38" fmla="*/ 60 w 283"/>
                    <a:gd name="T39" fmla="*/ 93 h 156"/>
                    <a:gd name="T40" fmla="*/ 50 w 283"/>
                    <a:gd name="T41" fmla="*/ 99 h 156"/>
                    <a:gd name="T42" fmla="*/ 41 w 283"/>
                    <a:gd name="T43" fmla="*/ 106 h 156"/>
                    <a:gd name="T44" fmla="*/ 33 w 283"/>
                    <a:gd name="T45" fmla="*/ 113 h 156"/>
                    <a:gd name="T46" fmla="*/ 24 w 283"/>
                    <a:gd name="T47" fmla="*/ 117 h 156"/>
                    <a:gd name="T48" fmla="*/ 14 w 283"/>
                    <a:gd name="T49" fmla="*/ 126 h 156"/>
                    <a:gd name="T50" fmla="*/ 6 w 283"/>
                    <a:gd name="T51" fmla="*/ 133 h 156"/>
                    <a:gd name="T52" fmla="*/ 0 w 283"/>
                    <a:gd name="T53" fmla="*/ 137 h 156"/>
                    <a:gd name="T54" fmla="*/ 9 w 283"/>
                    <a:gd name="T55" fmla="*/ 156 h 156"/>
                    <a:gd name="T56" fmla="*/ 13 w 283"/>
                    <a:gd name="T57" fmla="*/ 153 h 156"/>
                    <a:gd name="T58" fmla="*/ 19 w 283"/>
                    <a:gd name="T59" fmla="*/ 149 h 156"/>
                    <a:gd name="T60" fmla="*/ 26 w 283"/>
                    <a:gd name="T61" fmla="*/ 144 h 156"/>
                    <a:gd name="T62" fmla="*/ 34 w 283"/>
                    <a:gd name="T63" fmla="*/ 139 h 156"/>
                    <a:gd name="T64" fmla="*/ 44 w 283"/>
                    <a:gd name="T65" fmla="*/ 133 h 156"/>
                    <a:gd name="T66" fmla="*/ 56 w 283"/>
                    <a:gd name="T67" fmla="*/ 126 h 156"/>
                    <a:gd name="T68" fmla="*/ 67 w 283"/>
                    <a:gd name="T69" fmla="*/ 119 h 156"/>
                    <a:gd name="T70" fmla="*/ 78 w 283"/>
                    <a:gd name="T71" fmla="*/ 112 h 156"/>
                    <a:gd name="T72" fmla="*/ 91 w 283"/>
                    <a:gd name="T73" fmla="*/ 105 h 156"/>
                    <a:gd name="T74" fmla="*/ 101 w 283"/>
                    <a:gd name="T75" fmla="*/ 98 h 156"/>
                    <a:gd name="T76" fmla="*/ 112 w 283"/>
                    <a:gd name="T77" fmla="*/ 92 h 156"/>
                    <a:gd name="T78" fmla="*/ 122 w 283"/>
                    <a:gd name="T79" fmla="*/ 85 h 156"/>
                    <a:gd name="T80" fmla="*/ 131 w 283"/>
                    <a:gd name="T81" fmla="*/ 80 h 156"/>
                    <a:gd name="T82" fmla="*/ 138 w 283"/>
                    <a:gd name="T83" fmla="*/ 76 h 156"/>
                    <a:gd name="T84" fmla="*/ 144 w 283"/>
                    <a:gd name="T85" fmla="*/ 72 h 156"/>
                    <a:gd name="T86" fmla="*/ 148 w 283"/>
                    <a:gd name="T87" fmla="*/ 69 h 156"/>
                    <a:gd name="T88" fmla="*/ 155 w 283"/>
                    <a:gd name="T89" fmla="*/ 65 h 156"/>
                    <a:gd name="T90" fmla="*/ 164 w 283"/>
                    <a:gd name="T91" fmla="*/ 61 h 156"/>
                    <a:gd name="T92" fmla="*/ 174 w 283"/>
                    <a:gd name="T93" fmla="*/ 56 h 156"/>
                    <a:gd name="T94" fmla="*/ 185 w 283"/>
                    <a:gd name="T95" fmla="*/ 52 h 156"/>
                    <a:gd name="T96" fmla="*/ 196 w 283"/>
                    <a:gd name="T97" fmla="*/ 46 h 156"/>
                    <a:gd name="T98" fmla="*/ 209 w 283"/>
                    <a:gd name="T99" fmla="*/ 42 h 156"/>
                    <a:gd name="T100" fmla="*/ 220 w 283"/>
                    <a:gd name="T101" fmla="*/ 38 h 156"/>
                    <a:gd name="T102" fmla="*/ 232 w 283"/>
                    <a:gd name="T103" fmla="*/ 32 h 156"/>
                    <a:gd name="T104" fmla="*/ 243 w 283"/>
                    <a:gd name="T105" fmla="*/ 28 h 156"/>
                    <a:gd name="T106" fmla="*/ 255 w 283"/>
                    <a:gd name="T107" fmla="*/ 24 h 156"/>
                    <a:gd name="T108" fmla="*/ 263 w 283"/>
                    <a:gd name="T109" fmla="*/ 21 h 156"/>
                    <a:gd name="T110" fmla="*/ 272 w 283"/>
                    <a:gd name="T111" fmla="*/ 17 h 156"/>
                    <a:gd name="T112" fmla="*/ 277 w 283"/>
                    <a:gd name="T113" fmla="*/ 15 h 156"/>
                    <a:gd name="T114" fmla="*/ 283 w 283"/>
                    <a:gd name="T115" fmla="*/ 14 h 156"/>
                    <a:gd name="T116" fmla="*/ 267 w 283"/>
                    <a:gd name="T117" fmla="*/ 0 h 15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w 283"/>
                    <a:gd name="T178" fmla="*/ 0 h 156"/>
                    <a:gd name="T179" fmla="*/ 283 w 283"/>
                    <a:gd name="T180" fmla="*/ 156 h 15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T177" t="T178" r="T179" b="T180"/>
                  <a:pathLst>
                    <a:path w="283" h="156">
                      <a:moveTo>
                        <a:pt x="267" y="0"/>
                      </a:moveTo>
                      <a:lnTo>
                        <a:pt x="266" y="0"/>
                      </a:lnTo>
                      <a:lnTo>
                        <a:pt x="263" y="0"/>
                      </a:lnTo>
                      <a:lnTo>
                        <a:pt x="259" y="0"/>
                      </a:lnTo>
                      <a:lnTo>
                        <a:pt x="253" y="2"/>
                      </a:lnTo>
                      <a:lnTo>
                        <a:pt x="249" y="2"/>
                      </a:lnTo>
                      <a:lnTo>
                        <a:pt x="245" y="4"/>
                      </a:lnTo>
                      <a:lnTo>
                        <a:pt x="240" y="4"/>
                      </a:lnTo>
                      <a:lnTo>
                        <a:pt x="237" y="5"/>
                      </a:lnTo>
                      <a:lnTo>
                        <a:pt x="232" y="7"/>
                      </a:lnTo>
                      <a:lnTo>
                        <a:pt x="228" y="8"/>
                      </a:lnTo>
                      <a:lnTo>
                        <a:pt x="223" y="9"/>
                      </a:lnTo>
                      <a:lnTo>
                        <a:pt x="218" y="12"/>
                      </a:lnTo>
                      <a:lnTo>
                        <a:pt x="212" y="12"/>
                      </a:lnTo>
                      <a:lnTo>
                        <a:pt x="206" y="15"/>
                      </a:lnTo>
                      <a:lnTo>
                        <a:pt x="201" y="17"/>
                      </a:lnTo>
                      <a:lnTo>
                        <a:pt x="196" y="19"/>
                      </a:lnTo>
                      <a:lnTo>
                        <a:pt x="189" y="21"/>
                      </a:lnTo>
                      <a:lnTo>
                        <a:pt x="183" y="24"/>
                      </a:lnTo>
                      <a:lnTo>
                        <a:pt x="178" y="27"/>
                      </a:lnTo>
                      <a:lnTo>
                        <a:pt x="172" y="29"/>
                      </a:lnTo>
                      <a:lnTo>
                        <a:pt x="165" y="31"/>
                      </a:lnTo>
                      <a:lnTo>
                        <a:pt x="159" y="35"/>
                      </a:lnTo>
                      <a:lnTo>
                        <a:pt x="152" y="36"/>
                      </a:lnTo>
                      <a:lnTo>
                        <a:pt x="147" y="41"/>
                      </a:lnTo>
                      <a:lnTo>
                        <a:pt x="141" y="44"/>
                      </a:lnTo>
                      <a:lnTo>
                        <a:pt x="134" y="46"/>
                      </a:lnTo>
                      <a:lnTo>
                        <a:pt x="128" y="51"/>
                      </a:lnTo>
                      <a:lnTo>
                        <a:pt x="122" y="54"/>
                      </a:lnTo>
                      <a:lnTo>
                        <a:pt x="117" y="58"/>
                      </a:lnTo>
                      <a:lnTo>
                        <a:pt x="111" y="61"/>
                      </a:lnTo>
                      <a:lnTo>
                        <a:pt x="104" y="63"/>
                      </a:lnTo>
                      <a:lnTo>
                        <a:pt x="98" y="68"/>
                      </a:lnTo>
                      <a:lnTo>
                        <a:pt x="93" y="71"/>
                      </a:lnTo>
                      <a:lnTo>
                        <a:pt x="87" y="75"/>
                      </a:lnTo>
                      <a:lnTo>
                        <a:pt x="81" y="79"/>
                      </a:lnTo>
                      <a:lnTo>
                        <a:pt x="76" y="82"/>
                      </a:lnTo>
                      <a:lnTo>
                        <a:pt x="70" y="85"/>
                      </a:lnTo>
                      <a:lnTo>
                        <a:pt x="66" y="89"/>
                      </a:lnTo>
                      <a:lnTo>
                        <a:pt x="60" y="93"/>
                      </a:lnTo>
                      <a:lnTo>
                        <a:pt x="56" y="96"/>
                      </a:lnTo>
                      <a:lnTo>
                        <a:pt x="50" y="99"/>
                      </a:lnTo>
                      <a:lnTo>
                        <a:pt x="46" y="103"/>
                      </a:lnTo>
                      <a:lnTo>
                        <a:pt x="41" y="106"/>
                      </a:lnTo>
                      <a:lnTo>
                        <a:pt x="37" y="110"/>
                      </a:lnTo>
                      <a:lnTo>
                        <a:pt x="33" y="113"/>
                      </a:lnTo>
                      <a:lnTo>
                        <a:pt x="29" y="116"/>
                      </a:lnTo>
                      <a:lnTo>
                        <a:pt x="24" y="117"/>
                      </a:lnTo>
                      <a:lnTo>
                        <a:pt x="22" y="122"/>
                      </a:lnTo>
                      <a:lnTo>
                        <a:pt x="14" y="126"/>
                      </a:lnTo>
                      <a:lnTo>
                        <a:pt x="10" y="130"/>
                      </a:lnTo>
                      <a:lnTo>
                        <a:pt x="6" y="133"/>
                      </a:lnTo>
                      <a:lnTo>
                        <a:pt x="3" y="136"/>
                      </a:lnTo>
                      <a:lnTo>
                        <a:pt x="0" y="137"/>
                      </a:lnTo>
                      <a:lnTo>
                        <a:pt x="0" y="139"/>
                      </a:lnTo>
                      <a:lnTo>
                        <a:pt x="9" y="156"/>
                      </a:lnTo>
                      <a:lnTo>
                        <a:pt x="9" y="154"/>
                      </a:lnTo>
                      <a:lnTo>
                        <a:pt x="13" y="153"/>
                      </a:lnTo>
                      <a:lnTo>
                        <a:pt x="14" y="150"/>
                      </a:lnTo>
                      <a:lnTo>
                        <a:pt x="19" y="149"/>
                      </a:lnTo>
                      <a:lnTo>
                        <a:pt x="22" y="146"/>
                      </a:lnTo>
                      <a:lnTo>
                        <a:pt x="26" y="144"/>
                      </a:lnTo>
                      <a:lnTo>
                        <a:pt x="30" y="142"/>
                      </a:lnTo>
                      <a:lnTo>
                        <a:pt x="34" y="139"/>
                      </a:lnTo>
                      <a:lnTo>
                        <a:pt x="39" y="134"/>
                      </a:lnTo>
                      <a:lnTo>
                        <a:pt x="44" y="133"/>
                      </a:lnTo>
                      <a:lnTo>
                        <a:pt x="50" y="129"/>
                      </a:lnTo>
                      <a:lnTo>
                        <a:pt x="56" y="126"/>
                      </a:lnTo>
                      <a:lnTo>
                        <a:pt x="61" y="122"/>
                      </a:lnTo>
                      <a:lnTo>
                        <a:pt x="67" y="119"/>
                      </a:lnTo>
                      <a:lnTo>
                        <a:pt x="73" y="116"/>
                      </a:lnTo>
                      <a:lnTo>
                        <a:pt x="78" y="112"/>
                      </a:lnTo>
                      <a:lnTo>
                        <a:pt x="84" y="107"/>
                      </a:lnTo>
                      <a:lnTo>
                        <a:pt x="91" y="105"/>
                      </a:lnTo>
                      <a:lnTo>
                        <a:pt x="97" y="102"/>
                      </a:lnTo>
                      <a:lnTo>
                        <a:pt x="101" y="98"/>
                      </a:lnTo>
                      <a:lnTo>
                        <a:pt x="107" y="95"/>
                      </a:lnTo>
                      <a:lnTo>
                        <a:pt x="112" y="92"/>
                      </a:lnTo>
                      <a:lnTo>
                        <a:pt x="117" y="88"/>
                      </a:lnTo>
                      <a:lnTo>
                        <a:pt x="122" y="85"/>
                      </a:lnTo>
                      <a:lnTo>
                        <a:pt x="127" y="82"/>
                      </a:lnTo>
                      <a:lnTo>
                        <a:pt x="131" y="80"/>
                      </a:lnTo>
                      <a:lnTo>
                        <a:pt x="135" y="78"/>
                      </a:lnTo>
                      <a:lnTo>
                        <a:pt x="138" y="76"/>
                      </a:lnTo>
                      <a:lnTo>
                        <a:pt x="141" y="73"/>
                      </a:lnTo>
                      <a:lnTo>
                        <a:pt x="144" y="72"/>
                      </a:lnTo>
                      <a:lnTo>
                        <a:pt x="147" y="71"/>
                      </a:lnTo>
                      <a:lnTo>
                        <a:pt x="148" y="69"/>
                      </a:lnTo>
                      <a:lnTo>
                        <a:pt x="151" y="68"/>
                      </a:lnTo>
                      <a:lnTo>
                        <a:pt x="155" y="65"/>
                      </a:lnTo>
                      <a:lnTo>
                        <a:pt x="159" y="62"/>
                      </a:lnTo>
                      <a:lnTo>
                        <a:pt x="164" y="61"/>
                      </a:lnTo>
                      <a:lnTo>
                        <a:pt x="169" y="58"/>
                      </a:lnTo>
                      <a:lnTo>
                        <a:pt x="174" y="56"/>
                      </a:lnTo>
                      <a:lnTo>
                        <a:pt x="179" y="54"/>
                      </a:lnTo>
                      <a:lnTo>
                        <a:pt x="185" y="52"/>
                      </a:lnTo>
                      <a:lnTo>
                        <a:pt x="191" y="49"/>
                      </a:lnTo>
                      <a:lnTo>
                        <a:pt x="196" y="46"/>
                      </a:lnTo>
                      <a:lnTo>
                        <a:pt x="202" y="44"/>
                      </a:lnTo>
                      <a:lnTo>
                        <a:pt x="209" y="42"/>
                      </a:lnTo>
                      <a:lnTo>
                        <a:pt x="213" y="39"/>
                      </a:lnTo>
                      <a:lnTo>
                        <a:pt x="220" y="38"/>
                      </a:lnTo>
                      <a:lnTo>
                        <a:pt x="226" y="35"/>
                      </a:lnTo>
                      <a:lnTo>
                        <a:pt x="232" y="32"/>
                      </a:lnTo>
                      <a:lnTo>
                        <a:pt x="237" y="29"/>
                      </a:lnTo>
                      <a:lnTo>
                        <a:pt x="243" y="28"/>
                      </a:lnTo>
                      <a:lnTo>
                        <a:pt x="249" y="25"/>
                      </a:lnTo>
                      <a:lnTo>
                        <a:pt x="255" y="24"/>
                      </a:lnTo>
                      <a:lnTo>
                        <a:pt x="259" y="22"/>
                      </a:lnTo>
                      <a:lnTo>
                        <a:pt x="263" y="21"/>
                      </a:lnTo>
                      <a:lnTo>
                        <a:pt x="267" y="18"/>
                      </a:lnTo>
                      <a:lnTo>
                        <a:pt x="272" y="17"/>
                      </a:lnTo>
                      <a:lnTo>
                        <a:pt x="274" y="15"/>
                      </a:lnTo>
                      <a:lnTo>
                        <a:pt x="277" y="15"/>
                      </a:lnTo>
                      <a:lnTo>
                        <a:pt x="282" y="14"/>
                      </a:lnTo>
                      <a:lnTo>
                        <a:pt x="283" y="14"/>
                      </a:lnTo>
                      <a:lnTo>
                        <a:pt x="267" y="0"/>
                      </a:lnTo>
                      <a:close/>
                    </a:path>
                  </a:pathLst>
                </a:custGeom>
                <a:solidFill>
                  <a:srgbClr val="296638"/>
                </a:solidFill>
                <a:ln w="9525">
                  <a:noFill/>
                  <a:round/>
                  <a:headEnd/>
                  <a:tailEnd/>
                </a:ln>
              </p:spPr>
              <p:txBody>
                <a:bodyPr/>
                <a:lstStyle/>
                <a:p>
                  <a:pPr eaLnBrk="0" hangingPunct="0"/>
                  <a:endParaRPr lang="en-US"/>
                </a:p>
              </p:txBody>
            </p:sp>
            <p:sp>
              <p:nvSpPr>
                <p:cNvPr id="48159" name="Freeform 72"/>
                <p:cNvSpPr>
                  <a:spLocks/>
                </p:cNvSpPr>
                <p:nvPr/>
              </p:nvSpPr>
              <p:spPr bwMode="auto">
                <a:xfrm>
                  <a:off x="207" y="944"/>
                  <a:ext cx="54" cy="85"/>
                </a:xfrm>
                <a:custGeom>
                  <a:avLst/>
                  <a:gdLst>
                    <a:gd name="T0" fmla="*/ 0 w 54"/>
                    <a:gd name="T1" fmla="*/ 10 h 85"/>
                    <a:gd name="T2" fmla="*/ 0 w 54"/>
                    <a:gd name="T3" fmla="*/ 12 h 85"/>
                    <a:gd name="T4" fmla="*/ 2 w 54"/>
                    <a:gd name="T5" fmla="*/ 14 h 85"/>
                    <a:gd name="T6" fmla="*/ 3 w 54"/>
                    <a:gd name="T7" fmla="*/ 19 h 85"/>
                    <a:gd name="T8" fmla="*/ 6 w 54"/>
                    <a:gd name="T9" fmla="*/ 24 h 85"/>
                    <a:gd name="T10" fmla="*/ 8 w 54"/>
                    <a:gd name="T11" fmla="*/ 27 h 85"/>
                    <a:gd name="T12" fmla="*/ 9 w 54"/>
                    <a:gd name="T13" fmla="*/ 30 h 85"/>
                    <a:gd name="T14" fmla="*/ 10 w 54"/>
                    <a:gd name="T15" fmla="*/ 34 h 85"/>
                    <a:gd name="T16" fmla="*/ 13 w 54"/>
                    <a:gd name="T17" fmla="*/ 37 h 85"/>
                    <a:gd name="T18" fmla="*/ 15 w 54"/>
                    <a:gd name="T19" fmla="*/ 41 h 85"/>
                    <a:gd name="T20" fmla="*/ 16 w 54"/>
                    <a:gd name="T21" fmla="*/ 46 h 85"/>
                    <a:gd name="T22" fmla="*/ 19 w 54"/>
                    <a:gd name="T23" fmla="*/ 50 h 85"/>
                    <a:gd name="T24" fmla="*/ 22 w 54"/>
                    <a:gd name="T25" fmla="*/ 54 h 85"/>
                    <a:gd name="T26" fmla="*/ 23 w 54"/>
                    <a:gd name="T27" fmla="*/ 57 h 85"/>
                    <a:gd name="T28" fmla="*/ 25 w 54"/>
                    <a:gd name="T29" fmla="*/ 61 h 85"/>
                    <a:gd name="T30" fmla="*/ 27 w 54"/>
                    <a:gd name="T31" fmla="*/ 64 h 85"/>
                    <a:gd name="T32" fmla="*/ 30 w 54"/>
                    <a:gd name="T33" fmla="*/ 68 h 85"/>
                    <a:gd name="T34" fmla="*/ 35 w 54"/>
                    <a:gd name="T35" fmla="*/ 74 h 85"/>
                    <a:gd name="T36" fmla="*/ 39 w 54"/>
                    <a:gd name="T37" fmla="*/ 80 h 85"/>
                    <a:gd name="T38" fmla="*/ 43 w 54"/>
                    <a:gd name="T39" fmla="*/ 83 h 85"/>
                    <a:gd name="T40" fmla="*/ 46 w 54"/>
                    <a:gd name="T41" fmla="*/ 85 h 85"/>
                    <a:gd name="T42" fmla="*/ 49 w 54"/>
                    <a:gd name="T43" fmla="*/ 85 h 85"/>
                    <a:gd name="T44" fmla="*/ 53 w 54"/>
                    <a:gd name="T45" fmla="*/ 84 h 85"/>
                    <a:gd name="T46" fmla="*/ 54 w 54"/>
                    <a:gd name="T47" fmla="*/ 78 h 85"/>
                    <a:gd name="T48" fmla="*/ 54 w 54"/>
                    <a:gd name="T49" fmla="*/ 74 h 85"/>
                    <a:gd name="T50" fmla="*/ 53 w 54"/>
                    <a:gd name="T51" fmla="*/ 68 h 85"/>
                    <a:gd name="T52" fmla="*/ 52 w 54"/>
                    <a:gd name="T53" fmla="*/ 63 h 85"/>
                    <a:gd name="T54" fmla="*/ 50 w 54"/>
                    <a:gd name="T55" fmla="*/ 58 h 85"/>
                    <a:gd name="T56" fmla="*/ 49 w 54"/>
                    <a:gd name="T57" fmla="*/ 56 h 85"/>
                    <a:gd name="T58" fmla="*/ 47 w 54"/>
                    <a:gd name="T59" fmla="*/ 51 h 85"/>
                    <a:gd name="T60" fmla="*/ 46 w 54"/>
                    <a:gd name="T61" fmla="*/ 48 h 85"/>
                    <a:gd name="T62" fmla="*/ 44 w 54"/>
                    <a:gd name="T63" fmla="*/ 44 h 85"/>
                    <a:gd name="T64" fmla="*/ 43 w 54"/>
                    <a:gd name="T65" fmla="*/ 41 h 85"/>
                    <a:gd name="T66" fmla="*/ 40 w 54"/>
                    <a:gd name="T67" fmla="*/ 37 h 85"/>
                    <a:gd name="T68" fmla="*/ 39 w 54"/>
                    <a:gd name="T69" fmla="*/ 34 h 85"/>
                    <a:gd name="T70" fmla="*/ 37 w 54"/>
                    <a:gd name="T71" fmla="*/ 30 h 85"/>
                    <a:gd name="T72" fmla="*/ 35 w 54"/>
                    <a:gd name="T73" fmla="*/ 27 h 85"/>
                    <a:gd name="T74" fmla="*/ 33 w 54"/>
                    <a:gd name="T75" fmla="*/ 24 h 85"/>
                    <a:gd name="T76" fmla="*/ 30 w 54"/>
                    <a:gd name="T77" fmla="*/ 20 h 85"/>
                    <a:gd name="T78" fmla="*/ 27 w 54"/>
                    <a:gd name="T79" fmla="*/ 14 h 85"/>
                    <a:gd name="T80" fmla="*/ 25 w 54"/>
                    <a:gd name="T81" fmla="*/ 10 h 85"/>
                    <a:gd name="T82" fmla="*/ 20 w 54"/>
                    <a:gd name="T83" fmla="*/ 6 h 85"/>
                    <a:gd name="T84" fmla="*/ 19 w 54"/>
                    <a:gd name="T85" fmla="*/ 2 h 85"/>
                    <a:gd name="T86" fmla="*/ 17 w 54"/>
                    <a:gd name="T87" fmla="*/ 0 h 85"/>
                    <a:gd name="T88" fmla="*/ 0 w 54"/>
                    <a:gd name="T89" fmla="*/ 10 h 85"/>
                    <a:gd name="T90" fmla="*/ 0 w 54"/>
                    <a:gd name="T91" fmla="*/ 10 h 85"/>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w 54"/>
                    <a:gd name="T139" fmla="*/ 0 h 85"/>
                    <a:gd name="T140" fmla="*/ 54 w 54"/>
                    <a:gd name="T141" fmla="*/ 85 h 85"/>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T138" t="T139" r="T140" b="T141"/>
                  <a:pathLst>
                    <a:path w="54" h="85">
                      <a:moveTo>
                        <a:pt x="0" y="10"/>
                      </a:moveTo>
                      <a:lnTo>
                        <a:pt x="0" y="12"/>
                      </a:lnTo>
                      <a:lnTo>
                        <a:pt x="2" y="14"/>
                      </a:lnTo>
                      <a:lnTo>
                        <a:pt x="3" y="19"/>
                      </a:lnTo>
                      <a:lnTo>
                        <a:pt x="6" y="24"/>
                      </a:lnTo>
                      <a:lnTo>
                        <a:pt x="8" y="27"/>
                      </a:lnTo>
                      <a:lnTo>
                        <a:pt x="9" y="30"/>
                      </a:lnTo>
                      <a:lnTo>
                        <a:pt x="10" y="34"/>
                      </a:lnTo>
                      <a:lnTo>
                        <a:pt x="13" y="37"/>
                      </a:lnTo>
                      <a:lnTo>
                        <a:pt x="15" y="41"/>
                      </a:lnTo>
                      <a:lnTo>
                        <a:pt x="16" y="46"/>
                      </a:lnTo>
                      <a:lnTo>
                        <a:pt x="19" y="50"/>
                      </a:lnTo>
                      <a:lnTo>
                        <a:pt x="22" y="54"/>
                      </a:lnTo>
                      <a:lnTo>
                        <a:pt x="23" y="57"/>
                      </a:lnTo>
                      <a:lnTo>
                        <a:pt x="25" y="61"/>
                      </a:lnTo>
                      <a:lnTo>
                        <a:pt x="27" y="64"/>
                      </a:lnTo>
                      <a:lnTo>
                        <a:pt x="30" y="68"/>
                      </a:lnTo>
                      <a:lnTo>
                        <a:pt x="35" y="74"/>
                      </a:lnTo>
                      <a:lnTo>
                        <a:pt x="39" y="80"/>
                      </a:lnTo>
                      <a:lnTo>
                        <a:pt x="43" y="83"/>
                      </a:lnTo>
                      <a:lnTo>
                        <a:pt x="46" y="85"/>
                      </a:lnTo>
                      <a:lnTo>
                        <a:pt x="49" y="85"/>
                      </a:lnTo>
                      <a:lnTo>
                        <a:pt x="53" y="84"/>
                      </a:lnTo>
                      <a:lnTo>
                        <a:pt x="54" y="78"/>
                      </a:lnTo>
                      <a:lnTo>
                        <a:pt x="54" y="74"/>
                      </a:lnTo>
                      <a:lnTo>
                        <a:pt x="53" y="68"/>
                      </a:lnTo>
                      <a:lnTo>
                        <a:pt x="52" y="63"/>
                      </a:lnTo>
                      <a:lnTo>
                        <a:pt x="50" y="58"/>
                      </a:lnTo>
                      <a:lnTo>
                        <a:pt x="49" y="56"/>
                      </a:lnTo>
                      <a:lnTo>
                        <a:pt x="47" y="51"/>
                      </a:lnTo>
                      <a:lnTo>
                        <a:pt x="46" y="48"/>
                      </a:lnTo>
                      <a:lnTo>
                        <a:pt x="44" y="44"/>
                      </a:lnTo>
                      <a:lnTo>
                        <a:pt x="43" y="41"/>
                      </a:lnTo>
                      <a:lnTo>
                        <a:pt x="40" y="37"/>
                      </a:lnTo>
                      <a:lnTo>
                        <a:pt x="39" y="34"/>
                      </a:lnTo>
                      <a:lnTo>
                        <a:pt x="37" y="30"/>
                      </a:lnTo>
                      <a:lnTo>
                        <a:pt x="35" y="27"/>
                      </a:lnTo>
                      <a:lnTo>
                        <a:pt x="33" y="24"/>
                      </a:lnTo>
                      <a:lnTo>
                        <a:pt x="30" y="20"/>
                      </a:lnTo>
                      <a:lnTo>
                        <a:pt x="27" y="14"/>
                      </a:lnTo>
                      <a:lnTo>
                        <a:pt x="25" y="10"/>
                      </a:lnTo>
                      <a:lnTo>
                        <a:pt x="20" y="6"/>
                      </a:lnTo>
                      <a:lnTo>
                        <a:pt x="19" y="2"/>
                      </a:lnTo>
                      <a:lnTo>
                        <a:pt x="17" y="0"/>
                      </a:lnTo>
                      <a:lnTo>
                        <a:pt x="0" y="10"/>
                      </a:lnTo>
                      <a:close/>
                    </a:path>
                  </a:pathLst>
                </a:custGeom>
                <a:solidFill>
                  <a:srgbClr val="296638"/>
                </a:solidFill>
                <a:ln w="9525">
                  <a:noFill/>
                  <a:round/>
                  <a:headEnd/>
                  <a:tailEnd/>
                </a:ln>
              </p:spPr>
              <p:txBody>
                <a:bodyPr/>
                <a:lstStyle/>
                <a:p>
                  <a:pPr eaLnBrk="0" hangingPunct="0"/>
                  <a:endParaRPr lang="en-US"/>
                </a:p>
              </p:txBody>
            </p:sp>
            <p:sp>
              <p:nvSpPr>
                <p:cNvPr id="48160" name="Freeform 73"/>
                <p:cNvSpPr>
                  <a:spLocks/>
                </p:cNvSpPr>
                <p:nvPr/>
              </p:nvSpPr>
              <p:spPr bwMode="auto">
                <a:xfrm>
                  <a:off x="0" y="1291"/>
                  <a:ext cx="146" cy="25"/>
                </a:xfrm>
                <a:custGeom>
                  <a:avLst/>
                  <a:gdLst>
                    <a:gd name="T0" fmla="*/ 1 w 146"/>
                    <a:gd name="T1" fmla="*/ 24 h 25"/>
                    <a:gd name="T2" fmla="*/ 10 w 146"/>
                    <a:gd name="T3" fmla="*/ 24 h 25"/>
                    <a:gd name="T4" fmla="*/ 18 w 146"/>
                    <a:gd name="T5" fmla="*/ 24 h 25"/>
                    <a:gd name="T6" fmla="*/ 30 w 146"/>
                    <a:gd name="T7" fmla="*/ 25 h 25"/>
                    <a:gd name="T8" fmla="*/ 43 w 146"/>
                    <a:gd name="T9" fmla="*/ 25 h 25"/>
                    <a:gd name="T10" fmla="*/ 53 w 146"/>
                    <a:gd name="T11" fmla="*/ 25 h 25"/>
                    <a:gd name="T12" fmla="*/ 60 w 146"/>
                    <a:gd name="T13" fmla="*/ 25 h 25"/>
                    <a:gd name="T14" fmla="*/ 67 w 146"/>
                    <a:gd name="T15" fmla="*/ 25 h 25"/>
                    <a:gd name="T16" fmla="*/ 74 w 146"/>
                    <a:gd name="T17" fmla="*/ 25 h 25"/>
                    <a:gd name="T18" fmla="*/ 81 w 146"/>
                    <a:gd name="T19" fmla="*/ 25 h 25"/>
                    <a:gd name="T20" fmla="*/ 88 w 146"/>
                    <a:gd name="T21" fmla="*/ 25 h 25"/>
                    <a:gd name="T22" fmla="*/ 94 w 146"/>
                    <a:gd name="T23" fmla="*/ 25 h 25"/>
                    <a:gd name="T24" fmla="*/ 101 w 146"/>
                    <a:gd name="T25" fmla="*/ 25 h 25"/>
                    <a:gd name="T26" fmla="*/ 111 w 146"/>
                    <a:gd name="T27" fmla="*/ 25 h 25"/>
                    <a:gd name="T28" fmla="*/ 122 w 146"/>
                    <a:gd name="T29" fmla="*/ 24 h 25"/>
                    <a:gd name="T30" fmla="*/ 132 w 146"/>
                    <a:gd name="T31" fmla="*/ 22 h 25"/>
                    <a:gd name="T32" fmla="*/ 139 w 146"/>
                    <a:gd name="T33" fmla="*/ 19 h 25"/>
                    <a:gd name="T34" fmla="*/ 146 w 146"/>
                    <a:gd name="T35" fmla="*/ 17 h 25"/>
                    <a:gd name="T36" fmla="*/ 144 w 146"/>
                    <a:gd name="T37" fmla="*/ 11 h 25"/>
                    <a:gd name="T38" fmla="*/ 138 w 146"/>
                    <a:gd name="T39" fmla="*/ 8 h 25"/>
                    <a:gd name="T40" fmla="*/ 129 w 146"/>
                    <a:gd name="T41" fmla="*/ 5 h 25"/>
                    <a:gd name="T42" fmla="*/ 121 w 146"/>
                    <a:gd name="T43" fmla="*/ 2 h 25"/>
                    <a:gd name="T44" fmla="*/ 111 w 146"/>
                    <a:gd name="T45" fmla="*/ 2 h 25"/>
                    <a:gd name="T46" fmla="*/ 98 w 146"/>
                    <a:gd name="T47" fmla="*/ 1 h 25"/>
                    <a:gd name="T48" fmla="*/ 85 w 146"/>
                    <a:gd name="T49" fmla="*/ 1 h 25"/>
                    <a:gd name="T50" fmla="*/ 74 w 146"/>
                    <a:gd name="T51" fmla="*/ 1 h 25"/>
                    <a:gd name="T52" fmla="*/ 61 w 146"/>
                    <a:gd name="T53" fmla="*/ 0 h 25"/>
                    <a:gd name="T54" fmla="*/ 48 w 146"/>
                    <a:gd name="T55" fmla="*/ 0 h 25"/>
                    <a:gd name="T56" fmla="*/ 36 w 146"/>
                    <a:gd name="T57" fmla="*/ 0 h 25"/>
                    <a:gd name="T58" fmla="*/ 26 w 146"/>
                    <a:gd name="T59" fmla="*/ 1 h 25"/>
                    <a:gd name="T60" fmla="*/ 16 w 146"/>
                    <a:gd name="T61" fmla="*/ 1 h 25"/>
                    <a:gd name="T62" fmla="*/ 9 w 146"/>
                    <a:gd name="T63" fmla="*/ 1 h 25"/>
                    <a:gd name="T64" fmla="*/ 1 w 146"/>
                    <a:gd name="T65" fmla="*/ 2 h 25"/>
                    <a:gd name="T66" fmla="*/ 0 w 146"/>
                    <a:gd name="T67" fmla="*/ 24 h 25"/>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146"/>
                    <a:gd name="T103" fmla="*/ 0 h 25"/>
                    <a:gd name="T104" fmla="*/ 146 w 146"/>
                    <a:gd name="T105" fmla="*/ 25 h 25"/>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146" h="25">
                      <a:moveTo>
                        <a:pt x="0" y="24"/>
                      </a:moveTo>
                      <a:lnTo>
                        <a:pt x="1" y="24"/>
                      </a:lnTo>
                      <a:lnTo>
                        <a:pt x="7" y="24"/>
                      </a:lnTo>
                      <a:lnTo>
                        <a:pt x="10" y="24"/>
                      </a:lnTo>
                      <a:lnTo>
                        <a:pt x="14" y="24"/>
                      </a:lnTo>
                      <a:lnTo>
                        <a:pt x="18" y="24"/>
                      </a:lnTo>
                      <a:lnTo>
                        <a:pt x="24" y="25"/>
                      </a:lnTo>
                      <a:lnTo>
                        <a:pt x="30" y="25"/>
                      </a:lnTo>
                      <a:lnTo>
                        <a:pt x="36" y="25"/>
                      </a:lnTo>
                      <a:lnTo>
                        <a:pt x="43" y="25"/>
                      </a:lnTo>
                      <a:lnTo>
                        <a:pt x="48" y="25"/>
                      </a:lnTo>
                      <a:lnTo>
                        <a:pt x="53" y="25"/>
                      </a:lnTo>
                      <a:lnTo>
                        <a:pt x="55" y="25"/>
                      </a:lnTo>
                      <a:lnTo>
                        <a:pt x="60" y="25"/>
                      </a:lnTo>
                      <a:lnTo>
                        <a:pt x="63" y="25"/>
                      </a:lnTo>
                      <a:lnTo>
                        <a:pt x="67" y="25"/>
                      </a:lnTo>
                      <a:lnTo>
                        <a:pt x="71" y="25"/>
                      </a:lnTo>
                      <a:lnTo>
                        <a:pt x="74" y="25"/>
                      </a:lnTo>
                      <a:lnTo>
                        <a:pt x="78" y="25"/>
                      </a:lnTo>
                      <a:lnTo>
                        <a:pt x="81" y="25"/>
                      </a:lnTo>
                      <a:lnTo>
                        <a:pt x="84" y="25"/>
                      </a:lnTo>
                      <a:lnTo>
                        <a:pt x="88" y="25"/>
                      </a:lnTo>
                      <a:lnTo>
                        <a:pt x="91" y="25"/>
                      </a:lnTo>
                      <a:lnTo>
                        <a:pt x="94" y="25"/>
                      </a:lnTo>
                      <a:lnTo>
                        <a:pt x="98" y="25"/>
                      </a:lnTo>
                      <a:lnTo>
                        <a:pt x="101" y="25"/>
                      </a:lnTo>
                      <a:lnTo>
                        <a:pt x="105" y="25"/>
                      </a:lnTo>
                      <a:lnTo>
                        <a:pt x="111" y="25"/>
                      </a:lnTo>
                      <a:lnTo>
                        <a:pt x="117" y="24"/>
                      </a:lnTo>
                      <a:lnTo>
                        <a:pt x="122" y="24"/>
                      </a:lnTo>
                      <a:lnTo>
                        <a:pt x="128" y="24"/>
                      </a:lnTo>
                      <a:lnTo>
                        <a:pt x="132" y="22"/>
                      </a:lnTo>
                      <a:lnTo>
                        <a:pt x="136" y="21"/>
                      </a:lnTo>
                      <a:lnTo>
                        <a:pt x="139" y="19"/>
                      </a:lnTo>
                      <a:lnTo>
                        <a:pt x="142" y="19"/>
                      </a:lnTo>
                      <a:lnTo>
                        <a:pt x="146" y="17"/>
                      </a:lnTo>
                      <a:lnTo>
                        <a:pt x="146" y="14"/>
                      </a:lnTo>
                      <a:lnTo>
                        <a:pt x="144" y="11"/>
                      </a:lnTo>
                      <a:lnTo>
                        <a:pt x="141" y="10"/>
                      </a:lnTo>
                      <a:lnTo>
                        <a:pt x="138" y="8"/>
                      </a:lnTo>
                      <a:lnTo>
                        <a:pt x="135" y="7"/>
                      </a:lnTo>
                      <a:lnTo>
                        <a:pt x="129" y="5"/>
                      </a:lnTo>
                      <a:lnTo>
                        <a:pt x="125" y="4"/>
                      </a:lnTo>
                      <a:lnTo>
                        <a:pt x="121" y="2"/>
                      </a:lnTo>
                      <a:lnTo>
                        <a:pt x="117" y="2"/>
                      </a:lnTo>
                      <a:lnTo>
                        <a:pt x="111" y="2"/>
                      </a:lnTo>
                      <a:lnTo>
                        <a:pt x="105" y="1"/>
                      </a:lnTo>
                      <a:lnTo>
                        <a:pt x="98" y="1"/>
                      </a:lnTo>
                      <a:lnTo>
                        <a:pt x="92" y="1"/>
                      </a:lnTo>
                      <a:lnTo>
                        <a:pt x="85" y="1"/>
                      </a:lnTo>
                      <a:lnTo>
                        <a:pt x="80" y="1"/>
                      </a:lnTo>
                      <a:lnTo>
                        <a:pt x="74" y="1"/>
                      </a:lnTo>
                      <a:lnTo>
                        <a:pt x="67" y="1"/>
                      </a:lnTo>
                      <a:lnTo>
                        <a:pt x="61" y="0"/>
                      </a:lnTo>
                      <a:lnTo>
                        <a:pt x="54" y="0"/>
                      </a:lnTo>
                      <a:lnTo>
                        <a:pt x="48" y="0"/>
                      </a:lnTo>
                      <a:lnTo>
                        <a:pt x="43" y="0"/>
                      </a:lnTo>
                      <a:lnTo>
                        <a:pt x="36" y="0"/>
                      </a:lnTo>
                      <a:lnTo>
                        <a:pt x="30" y="1"/>
                      </a:lnTo>
                      <a:lnTo>
                        <a:pt x="26" y="1"/>
                      </a:lnTo>
                      <a:lnTo>
                        <a:pt x="21" y="1"/>
                      </a:lnTo>
                      <a:lnTo>
                        <a:pt x="16" y="1"/>
                      </a:lnTo>
                      <a:lnTo>
                        <a:pt x="11" y="1"/>
                      </a:lnTo>
                      <a:lnTo>
                        <a:pt x="9" y="1"/>
                      </a:lnTo>
                      <a:lnTo>
                        <a:pt x="6" y="2"/>
                      </a:lnTo>
                      <a:lnTo>
                        <a:pt x="1" y="2"/>
                      </a:lnTo>
                      <a:lnTo>
                        <a:pt x="0" y="2"/>
                      </a:lnTo>
                      <a:lnTo>
                        <a:pt x="0" y="24"/>
                      </a:lnTo>
                      <a:close/>
                    </a:path>
                  </a:pathLst>
                </a:custGeom>
                <a:solidFill>
                  <a:srgbClr val="296638"/>
                </a:solidFill>
                <a:ln w="9525">
                  <a:noFill/>
                  <a:round/>
                  <a:headEnd/>
                  <a:tailEnd/>
                </a:ln>
              </p:spPr>
              <p:txBody>
                <a:bodyPr/>
                <a:lstStyle/>
                <a:p>
                  <a:pPr eaLnBrk="0" hangingPunct="0"/>
                  <a:endParaRPr lang="en-US"/>
                </a:p>
              </p:txBody>
            </p:sp>
            <p:sp>
              <p:nvSpPr>
                <p:cNvPr id="48161" name="Freeform 74"/>
                <p:cNvSpPr>
                  <a:spLocks/>
                </p:cNvSpPr>
                <p:nvPr/>
              </p:nvSpPr>
              <p:spPr bwMode="auto">
                <a:xfrm>
                  <a:off x="236" y="1576"/>
                  <a:ext cx="123" cy="141"/>
                </a:xfrm>
                <a:custGeom>
                  <a:avLst/>
                  <a:gdLst>
                    <a:gd name="T0" fmla="*/ 14 w 123"/>
                    <a:gd name="T1" fmla="*/ 141 h 141"/>
                    <a:gd name="T2" fmla="*/ 15 w 123"/>
                    <a:gd name="T3" fmla="*/ 139 h 141"/>
                    <a:gd name="T4" fmla="*/ 20 w 123"/>
                    <a:gd name="T5" fmla="*/ 135 h 141"/>
                    <a:gd name="T6" fmla="*/ 23 w 123"/>
                    <a:gd name="T7" fmla="*/ 131 h 141"/>
                    <a:gd name="T8" fmla="*/ 27 w 123"/>
                    <a:gd name="T9" fmla="*/ 128 h 141"/>
                    <a:gd name="T10" fmla="*/ 30 w 123"/>
                    <a:gd name="T11" fmla="*/ 124 h 141"/>
                    <a:gd name="T12" fmla="*/ 35 w 123"/>
                    <a:gd name="T13" fmla="*/ 119 h 141"/>
                    <a:gd name="T14" fmla="*/ 38 w 123"/>
                    <a:gd name="T15" fmla="*/ 114 h 141"/>
                    <a:gd name="T16" fmla="*/ 44 w 123"/>
                    <a:gd name="T17" fmla="*/ 108 h 141"/>
                    <a:gd name="T18" fmla="*/ 50 w 123"/>
                    <a:gd name="T19" fmla="*/ 102 h 141"/>
                    <a:gd name="T20" fmla="*/ 54 w 123"/>
                    <a:gd name="T21" fmla="*/ 97 h 141"/>
                    <a:gd name="T22" fmla="*/ 60 w 123"/>
                    <a:gd name="T23" fmla="*/ 89 h 141"/>
                    <a:gd name="T24" fmla="*/ 65 w 123"/>
                    <a:gd name="T25" fmla="*/ 84 h 141"/>
                    <a:gd name="T26" fmla="*/ 72 w 123"/>
                    <a:gd name="T27" fmla="*/ 77 h 141"/>
                    <a:gd name="T28" fmla="*/ 78 w 123"/>
                    <a:gd name="T29" fmla="*/ 71 h 141"/>
                    <a:gd name="T30" fmla="*/ 81 w 123"/>
                    <a:gd name="T31" fmla="*/ 67 h 141"/>
                    <a:gd name="T32" fmla="*/ 82 w 123"/>
                    <a:gd name="T33" fmla="*/ 64 h 141"/>
                    <a:gd name="T34" fmla="*/ 85 w 123"/>
                    <a:gd name="T35" fmla="*/ 61 h 141"/>
                    <a:gd name="T36" fmla="*/ 88 w 123"/>
                    <a:gd name="T37" fmla="*/ 57 h 141"/>
                    <a:gd name="T38" fmla="*/ 94 w 123"/>
                    <a:gd name="T39" fmla="*/ 51 h 141"/>
                    <a:gd name="T40" fmla="*/ 99 w 123"/>
                    <a:gd name="T41" fmla="*/ 44 h 141"/>
                    <a:gd name="T42" fmla="*/ 104 w 123"/>
                    <a:gd name="T43" fmla="*/ 38 h 141"/>
                    <a:gd name="T44" fmla="*/ 108 w 123"/>
                    <a:gd name="T45" fmla="*/ 33 h 141"/>
                    <a:gd name="T46" fmla="*/ 111 w 123"/>
                    <a:gd name="T47" fmla="*/ 27 h 141"/>
                    <a:gd name="T48" fmla="*/ 115 w 123"/>
                    <a:gd name="T49" fmla="*/ 23 h 141"/>
                    <a:gd name="T50" fmla="*/ 118 w 123"/>
                    <a:gd name="T51" fmla="*/ 17 h 141"/>
                    <a:gd name="T52" fmla="*/ 121 w 123"/>
                    <a:gd name="T53" fmla="*/ 13 h 141"/>
                    <a:gd name="T54" fmla="*/ 122 w 123"/>
                    <a:gd name="T55" fmla="*/ 8 h 141"/>
                    <a:gd name="T56" fmla="*/ 123 w 123"/>
                    <a:gd name="T57" fmla="*/ 7 h 141"/>
                    <a:gd name="T58" fmla="*/ 123 w 123"/>
                    <a:gd name="T59" fmla="*/ 3 h 141"/>
                    <a:gd name="T60" fmla="*/ 122 w 123"/>
                    <a:gd name="T61" fmla="*/ 1 h 141"/>
                    <a:gd name="T62" fmla="*/ 118 w 123"/>
                    <a:gd name="T63" fmla="*/ 0 h 141"/>
                    <a:gd name="T64" fmla="*/ 115 w 123"/>
                    <a:gd name="T65" fmla="*/ 1 h 141"/>
                    <a:gd name="T66" fmla="*/ 112 w 123"/>
                    <a:gd name="T67" fmla="*/ 3 h 141"/>
                    <a:gd name="T68" fmla="*/ 108 w 123"/>
                    <a:gd name="T69" fmla="*/ 6 h 141"/>
                    <a:gd name="T70" fmla="*/ 104 w 123"/>
                    <a:gd name="T71" fmla="*/ 7 h 141"/>
                    <a:gd name="T72" fmla="*/ 99 w 123"/>
                    <a:gd name="T73" fmla="*/ 11 h 141"/>
                    <a:gd name="T74" fmla="*/ 95 w 123"/>
                    <a:gd name="T75" fmla="*/ 16 h 141"/>
                    <a:gd name="T76" fmla="*/ 91 w 123"/>
                    <a:gd name="T77" fmla="*/ 20 h 141"/>
                    <a:gd name="T78" fmla="*/ 87 w 123"/>
                    <a:gd name="T79" fmla="*/ 24 h 141"/>
                    <a:gd name="T80" fmla="*/ 81 w 123"/>
                    <a:gd name="T81" fmla="*/ 28 h 141"/>
                    <a:gd name="T82" fmla="*/ 75 w 123"/>
                    <a:gd name="T83" fmla="*/ 34 h 141"/>
                    <a:gd name="T84" fmla="*/ 71 w 123"/>
                    <a:gd name="T85" fmla="*/ 40 h 141"/>
                    <a:gd name="T86" fmla="*/ 65 w 123"/>
                    <a:gd name="T87" fmla="*/ 45 h 141"/>
                    <a:gd name="T88" fmla="*/ 60 w 123"/>
                    <a:gd name="T89" fmla="*/ 51 h 141"/>
                    <a:gd name="T90" fmla="*/ 55 w 123"/>
                    <a:gd name="T91" fmla="*/ 57 h 141"/>
                    <a:gd name="T92" fmla="*/ 50 w 123"/>
                    <a:gd name="T93" fmla="*/ 62 h 141"/>
                    <a:gd name="T94" fmla="*/ 45 w 123"/>
                    <a:gd name="T95" fmla="*/ 68 h 141"/>
                    <a:gd name="T96" fmla="*/ 40 w 123"/>
                    <a:gd name="T97" fmla="*/ 74 h 141"/>
                    <a:gd name="T98" fmla="*/ 35 w 123"/>
                    <a:gd name="T99" fmla="*/ 79 h 141"/>
                    <a:gd name="T100" fmla="*/ 31 w 123"/>
                    <a:gd name="T101" fmla="*/ 85 h 141"/>
                    <a:gd name="T102" fmla="*/ 25 w 123"/>
                    <a:gd name="T103" fmla="*/ 91 h 141"/>
                    <a:gd name="T104" fmla="*/ 21 w 123"/>
                    <a:gd name="T105" fmla="*/ 97 h 141"/>
                    <a:gd name="T106" fmla="*/ 18 w 123"/>
                    <a:gd name="T107" fmla="*/ 101 h 141"/>
                    <a:gd name="T108" fmla="*/ 14 w 123"/>
                    <a:gd name="T109" fmla="*/ 106 h 141"/>
                    <a:gd name="T110" fmla="*/ 11 w 123"/>
                    <a:gd name="T111" fmla="*/ 109 h 141"/>
                    <a:gd name="T112" fmla="*/ 8 w 123"/>
                    <a:gd name="T113" fmla="*/ 114 h 141"/>
                    <a:gd name="T114" fmla="*/ 6 w 123"/>
                    <a:gd name="T115" fmla="*/ 116 h 141"/>
                    <a:gd name="T116" fmla="*/ 4 w 123"/>
                    <a:gd name="T117" fmla="*/ 121 h 141"/>
                    <a:gd name="T118" fmla="*/ 1 w 123"/>
                    <a:gd name="T119" fmla="*/ 125 h 141"/>
                    <a:gd name="T120" fmla="*/ 0 w 123"/>
                    <a:gd name="T121" fmla="*/ 126 h 141"/>
                    <a:gd name="T122" fmla="*/ 14 w 123"/>
                    <a:gd name="T123" fmla="*/ 141 h 141"/>
                    <a:gd name="T124" fmla="*/ 14 w 123"/>
                    <a:gd name="T125" fmla="*/ 141 h 141"/>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123"/>
                    <a:gd name="T190" fmla="*/ 0 h 141"/>
                    <a:gd name="T191" fmla="*/ 123 w 123"/>
                    <a:gd name="T192" fmla="*/ 141 h 141"/>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123" h="141">
                      <a:moveTo>
                        <a:pt x="14" y="141"/>
                      </a:moveTo>
                      <a:lnTo>
                        <a:pt x="15" y="139"/>
                      </a:lnTo>
                      <a:lnTo>
                        <a:pt x="20" y="135"/>
                      </a:lnTo>
                      <a:lnTo>
                        <a:pt x="23" y="131"/>
                      </a:lnTo>
                      <a:lnTo>
                        <a:pt x="27" y="128"/>
                      </a:lnTo>
                      <a:lnTo>
                        <a:pt x="30" y="124"/>
                      </a:lnTo>
                      <a:lnTo>
                        <a:pt x="35" y="119"/>
                      </a:lnTo>
                      <a:lnTo>
                        <a:pt x="38" y="114"/>
                      </a:lnTo>
                      <a:lnTo>
                        <a:pt x="44" y="108"/>
                      </a:lnTo>
                      <a:lnTo>
                        <a:pt x="50" y="102"/>
                      </a:lnTo>
                      <a:lnTo>
                        <a:pt x="54" y="97"/>
                      </a:lnTo>
                      <a:lnTo>
                        <a:pt x="60" y="89"/>
                      </a:lnTo>
                      <a:lnTo>
                        <a:pt x="65" y="84"/>
                      </a:lnTo>
                      <a:lnTo>
                        <a:pt x="72" y="77"/>
                      </a:lnTo>
                      <a:lnTo>
                        <a:pt x="78" y="71"/>
                      </a:lnTo>
                      <a:lnTo>
                        <a:pt x="81" y="67"/>
                      </a:lnTo>
                      <a:lnTo>
                        <a:pt x="82" y="64"/>
                      </a:lnTo>
                      <a:lnTo>
                        <a:pt x="85" y="61"/>
                      </a:lnTo>
                      <a:lnTo>
                        <a:pt x="88" y="57"/>
                      </a:lnTo>
                      <a:lnTo>
                        <a:pt x="94" y="51"/>
                      </a:lnTo>
                      <a:lnTo>
                        <a:pt x="99" y="44"/>
                      </a:lnTo>
                      <a:lnTo>
                        <a:pt x="104" y="38"/>
                      </a:lnTo>
                      <a:lnTo>
                        <a:pt x="108" y="33"/>
                      </a:lnTo>
                      <a:lnTo>
                        <a:pt x="111" y="27"/>
                      </a:lnTo>
                      <a:lnTo>
                        <a:pt x="115" y="23"/>
                      </a:lnTo>
                      <a:lnTo>
                        <a:pt x="118" y="17"/>
                      </a:lnTo>
                      <a:lnTo>
                        <a:pt x="121" y="13"/>
                      </a:lnTo>
                      <a:lnTo>
                        <a:pt x="122" y="8"/>
                      </a:lnTo>
                      <a:lnTo>
                        <a:pt x="123" y="7"/>
                      </a:lnTo>
                      <a:lnTo>
                        <a:pt x="123" y="3"/>
                      </a:lnTo>
                      <a:lnTo>
                        <a:pt x="122" y="1"/>
                      </a:lnTo>
                      <a:lnTo>
                        <a:pt x="118" y="0"/>
                      </a:lnTo>
                      <a:lnTo>
                        <a:pt x="115" y="1"/>
                      </a:lnTo>
                      <a:lnTo>
                        <a:pt x="112" y="3"/>
                      </a:lnTo>
                      <a:lnTo>
                        <a:pt x="108" y="6"/>
                      </a:lnTo>
                      <a:lnTo>
                        <a:pt x="104" y="7"/>
                      </a:lnTo>
                      <a:lnTo>
                        <a:pt x="99" y="11"/>
                      </a:lnTo>
                      <a:lnTo>
                        <a:pt x="95" y="16"/>
                      </a:lnTo>
                      <a:lnTo>
                        <a:pt x="91" y="20"/>
                      </a:lnTo>
                      <a:lnTo>
                        <a:pt x="87" y="24"/>
                      </a:lnTo>
                      <a:lnTo>
                        <a:pt x="81" y="28"/>
                      </a:lnTo>
                      <a:lnTo>
                        <a:pt x="75" y="34"/>
                      </a:lnTo>
                      <a:lnTo>
                        <a:pt x="71" y="40"/>
                      </a:lnTo>
                      <a:lnTo>
                        <a:pt x="65" y="45"/>
                      </a:lnTo>
                      <a:lnTo>
                        <a:pt x="60" y="51"/>
                      </a:lnTo>
                      <a:lnTo>
                        <a:pt x="55" y="57"/>
                      </a:lnTo>
                      <a:lnTo>
                        <a:pt x="50" y="62"/>
                      </a:lnTo>
                      <a:lnTo>
                        <a:pt x="45" y="68"/>
                      </a:lnTo>
                      <a:lnTo>
                        <a:pt x="40" y="74"/>
                      </a:lnTo>
                      <a:lnTo>
                        <a:pt x="35" y="79"/>
                      </a:lnTo>
                      <a:lnTo>
                        <a:pt x="31" y="85"/>
                      </a:lnTo>
                      <a:lnTo>
                        <a:pt x="25" y="91"/>
                      </a:lnTo>
                      <a:lnTo>
                        <a:pt x="21" y="97"/>
                      </a:lnTo>
                      <a:lnTo>
                        <a:pt x="18" y="101"/>
                      </a:lnTo>
                      <a:lnTo>
                        <a:pt x="14" y="106"/>
                      </a:lnTo>
                      <a:lnTo>
                        <a:pt x="11" y="109"/>
                      </a:lnTo>
                      <a:lnTo>
                        <a:pt x="8" y="114"/>
                      </a:lnTo>
                      <a:lnTo>
                        <a:pt x="6" y="116"/>
                      </a:lnTo>
                      <a:lnTo>
                        <a:pt x="4" y="121"/>
                      </a:lnTo>
                      <a:lnTo>
                        <a:pt x="1" y="125"/>
                      </a:lnTo>
                      <a:lnTo>
                        <a:pt x="0" y="126"/>
                      </a:lnTo>
                      <a:lnTo>
                        <a:pt x="14" y="141"/>
                      </a:lnTo>
                      <a:close/>
                    </a:path>
                  </a:pathLst>
                </a:custGeom>
                <a:solidFill>
                  <a:srgbClr val="296638"/>
                </a:solidFill>
                <a:ln w="9525">
                  <a:noFill/>
                  <a:round/>
                  <a:headEnd/>
                  <a:tailEnd/>
                </a:ln>
              </p:spPr>
              <p:txBody>
                <a:bodyPr/>
                <a:lstStyle/>
                <a:p>
                  <a:pPr eaLnBrk="0" hangingPunct="0"/>
                  <a:endParaRPr lang="en-US"/>
                </a:p>
              </p:txBody>
            </p:sp>
            <p:sp>
              <p:nvSpPr>
                <p:cNvPr id="48162" name="Freeform 75"/>
                <p:cNvSpPr>
                  <a:spLocks/>
                </p:cNvSpPr>
                <p:nvPr/>
              </p:nvSpPr>
              <p:spPr bwMode="auto">
                <a:xfrm>
                  <a:off x="658" y="1708"/>
                  <a:ext cx="37" cy="92"/>
                </a:xfrm>
                <a:custGeom>
                  <a:avLst/>
                  <a:gdLst>
                    <a:gd name="T0" fmla="*/ 37 w 37"/>
                    <a:gd name="T1" fmla="*/ 87 h 92"/>
                    <a:gd name="T2" fmla="*/ 35 w 37"/>
                    <a:gd name="T3" fmla="*/ 85 h 92"/>
                    <a:gd name="T4" fmla="*/ 35 w 37"/>
                    <a:gd name="T5" fmla="*/ 82 h 92"/>
                    <a:gd name="T6" fmla="*/ 35 w 37"/>
                    <a:gd name="T7" fmla="*/ 77 h 92"/>
                    <a:gd name="T8" fmla="*/ 34 w 37"/>
                    <a:gd name="T9" fmla="*/ 71 h 92"/>
                    <a:gd name="T10" fmla="*/ 33 w 37"/>
                    <a:gd name="T11" fmla="*/ 67 h 92"/>
                    <a:gd name="T12" fmla="*/ 33 w 37"/>
                    <a:gd name="T13" fmla="*/ 64 h 92"/>
                    <a:gd name="T14" fmla="*/ 31 w 37"/>
                    <a:gd name="T15" fmla="*/ 60 h 92"/>
                    <a:gd name="T16" fmla="*/ 31 w 37"/>
                    <a:gd name="T17" fmla="*/ 55 h 92"/>
                    <a:gd name="T18" fmla="*/ 30 w 37"/>
                    <a:gd name="T19" fmla="*/ 51 h 92"/>
                    <a:gd name="T20" fmla="*/ 30 w 37"/>
                    <a:gd name="T21" fmla="*/ 47 h 92"/>
                    <a:gd name="T22" fmla="*/ 28 w 37"/>
                    <a:gd name="T23" fmla="*/ 43 h 92"/>
                    <a:gd name="T24" fmla="*/ 28 w 37"/>
                    <a:gd name="T25" fmla="*/ 38 h 92"/>
                    <a:gd name="T26" fmla="*/ 27 w 37"/>
                    <a:gd name="T27" fmla="*/ 34 h 92"/>
                    <a:gd name="T28" fmla="*/ 25 w 37"/>
                    <a:gd name="T29" fmla="*/ 30 h 92"/>
                    <a:gd name="T30" fmla="*/ 24 w 37"/>
                    <a:gd name="T31" fmla="*/ 26 h 92"/>
                    <a:gd name="T32" fmla="*/ 23 w 37"/>
                    <a:gd name="T33" fmla="*/ 21 h 92"/>
                    <a:gd name="T34" fmla="*/ 21 w 37"/>
                    <a:gd name="T35" fmla="*/ 18 h 92"/>
                    <a:gd name="T36" fmla="*/ 21 w 37"/>
                    <a:gd name="T37" fmla="*/ 14 h 92"/>
                    <a:gd name="T38" fmla="*/ 18 w 37"/>
                    <a:gd name="T39" fmla="*/ 11 h 92"/>
                    <a:gd name="T40" fmla="*/ 18 w 37"/>
                    <a:gd name="T41" fmla="*/ 9 h 92"/>
                    <a:gd name="T42" fmla="*/ 15 w 37"/>
                    <a:gd name="T43" fmla="*/ 4 h 92"/>
                    <a:gd name="T44" fmla="*/ 13 w 37"/>
                    <a:gd name="T45" fmla="*/ 1 h 92"/>
                    <a:gd name="T46" fmla="*/ 8 w 37"/>
                    <a:gd name="T47" fmla="*/ 0 h 92"/>
                    <a:gd name="T48" fmla="*/ 7 w 37"/>
                    <a:gd name="T49" fmla="*/ 1 h 92"/>
                    <a:gd name="T50" fmla="*/ 4 w 37"/>
                    <a:gd name="T51" fmla="*/ 4 h 92"/>
                    <a:gd name="T52" fmla="*/ 1 w 37"/>
                    <a:gd name="T53" fmla="*/ 9 h 92"/>
                    <a:gd name="T54" fmla="*/ 0 w 37"/>
                    <a:gd name="T55" fmla="*/ 11 h 92"/>
                    <a:gd name="T56" fmla="*/ 0 w 37"/>
                    <a:gd name="T57" fmla="*/ 14 h 92"/>
                    <a:gd name="T58" fmla="*/ 0 w 37"/>
                    <a:gd name="T59" fmla="*/ 17 h 92"/>
                    <a:gd name="T60" fmla="*/ 0 w 37"/>
                    <a:gd name="T61" fmla="*/ 21 h 92"/>
                    <a:gd name="T62" fmla="*/ 0 w 37"/>
                    <a:gd name="T63" fmla="*/ 24 h 92"/>
                    <a:gd name="T64" fmla="*/ 0 w 37"/>
                    <a:gd name="T65" fmla="*/ 28 h 92"/>
                    <a:gd name="T66" fmla="*/ 0 w 37"/>
                    <a:gd name="T67" fmla="*/ 31 h 92"/>
                    <a:gd name="T68" fmla="*/ 1 w 37"/>
                    <a:gd name="T69" fmla="*/ 36 h 92"/>
                    <a:gd name="T70" fmla="*/ 1 w 37"/>
                    <a:gd name="T71" fmla="*/ 40 h 92"/>
                    <a:gd name="T72" fmla="*/ 3 w 37"/>
                    <a:gd name="T73" fmla="*/ 43 h 92"/>
                    <a:gd name="T74" fmla="*/ 4 w 37"/>
                    <a:gd name="T75" fmla="*/ 47 h 92"/>
                    <a:gd name="T76" fmla="*/ 6 w 37"/>
                    <a:gd name="T77" fmla="*/ 51 h 92"/>
                    <a:gd name="T78" fmla="*/ 6 w 37"/>
                    <a:gd name="T79" fmla="*/ 55 h 92"/>
                    <a:gd name="T80" fmla="*/ 7 w 37"/>
                    <a:gd name="T81" fmla="*/ 60 h 92"/>
                    <a:gd name="T82" fmla="*/ 7 w 37"/>
                    <a:gd name="T83" fmla="*/ 62 h 92"/>
                    <a:gd name="T84" fmla="*/ 8 w 37"/>
                    <a:gd name="T85" fmla="*/ 67 h 92"/>
                    <a:gd name="T86" fmla="*/ 8 w 37"/>
                    <a:gd name="T87" fmla="*/ 70 h 92"/>
                    <a:gd name="T88" fmla="*/ 10 w 37"/>
                    <a:gd name="T89" fmla="*/ 74 h 92"/>
                    <a:gd name="T90" fmla="*/ 11 w 37"/>
                    <a:gd name="T91" fmla="*/ 77 h 92"/>
                    <a:gd name="T92" fmla="*/ 13 w 37"/>
                    <a:gd name="T93" fmla="*/ 80 h 92"/>
                    <a:gd name="T94" fmla="*/ 14 w 37"/>
                    <a:gd name="T95" fmla="*/ 84 h 92"/>
                    <a:gd name="T96" fmla="*/ 15 w 37"/>
                    <a:gd name="T97" fmla="*/ 88 h 92"/>
                    <a:gd name="T98" fmla="*/ 15 w 37"/>
                    <a:gd name="T99" fmla="*/ 91 h 92"/>
                    <a:gd name="T100" fmla="*/ 17 w 37"/>
                    <a:gd name="T101" fmla="*/ 92 h 92"/>
                    <a:gd name="T102" fmla="*/ 37 w 37"/>
                    <a:gd name="T103" fmla="*/ 87 h 92"/>
                    <a:gd name="T104" fmla="*/ 37 w 37"/>
                    <a:gd name="T105" fmla="*/ 87 h 92"/>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w 37"/>
                    <a:gd name="T160" fmla="*/ 0 h 92"/>
                    <a:gd name="T161" fmla="*/ 37 w 37"/>
                    <a:gd name="T162" fmla="*/ 92 h 92"/>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T159" t="T160" r="T161" b="T162"/>
                  <a:pathLst>
                    <a:path w="37" h="92">
                      <a:moveTo>
                        <a:pt x="37" y="87"/>
                      </a:moveTo>
                      <a:lnTo>
                        <a:pt x="35" y="85"/>
                      </a:lnTo>
                      <a:lnTo>
                        <a:pt x="35" y="82"/>
                      </a:lnTo>
                      <a:lnTo>
                        <a:pt x="35" y="77"/>
                      </a:lnTo>
                      <a:lnTo>
                        <a:pt x="34" y="71"/>
                      </a:lnTo>
                      <a:lnTo>
                        <a:pt x="33" y="67"/>
                      </a:lnTo>
                      <a:lnTo>
                        <a:pt x="33" y="64"/>
                      </a:lnTo>
                      <a:lnTo>
                        <a:pt x="31" y="60"/>
                      </a:lnTo>
                      <a:lnTo>
                        <a:pt x="31" y="55"/>
                      </a:lnTo>
                      <a:lnTo>
                        <a:pt x="30" y="51"/>
                      </a:lnTo>
                      <a:lnTo>
                        <a:pt x="30" y="47"/>
                      </a:lnTo>
                      <a:lnTo>
                        <a:pt x="28" y="43"/>
                      </a:lnTo>
                      <a:lnTo>
                        <a:pt x="28" y="38"/>
                      </a:lnTo>
                      <a:lnTo>
                        <a:pt x="27" y="34"/>
                      </a:lnTo>
                      <a:lnTo>
                        <a:pt x="25" y="30"/>
                      </a:lnTo>
                      <a:lnTo>
                        <a:pt x="24" y="26"/>
                      </a:lnTo>
                      <a:lnTo>
                        <a:pt x="23" y="21"/>
                      </a:lnTo>
                      <a:lnTo>
                        <a:pt x="21" y="18"/>
                      </a:lnTo>
                      <a:lnTo>
                        <a:pt x="21" y="14"/>
                      </a:lnTo>
                      <a:lnTo>
                        <a:pt x="18" y="11"/>
                      </a:lnTo>
                      <a:lnTo>
                        <a:pt x="18" y="9"/>
                      </a:lnTo>
                      <a:lnTo>
                        <a:pt x="15" y="4"/>
                      </a:lnTo>
                      <a:lnTo>
                        <a:pt x="13" y="1"/>
                      </a:lnTo>
                      <a:lnTo>
                        <a:pt x="8" y="0"/>
                      </a:lnTo>
                      <a:lnTo>
                        <a:pt x="7" y="1"/>
                      </a:lnTo>
                      <a:lnTo>
                        <a:pt x="4" y="4"/>
                      </a:lnTo>
                      <a:lnTo>
                        <a:pt x="1" y="9"/>
                      </a:lnTo>
                      <a:lnTo>
                        <a:pt x="0" y="11"/>
                      </a:lnTo>
                      <a:lnTo>
                        <a:pt x="0" y="14"/>
                      </a:lnTo>
                      <a:lnTo>
                        <a:pt x="0" y="17"/>
                      </a:lnTo>
                      <a:lnTo>
                        <a:pt x="0" y="21"/>
                      </a:lnTo>
                      <a:lnTo>
                        <a:pt x="0" y="24"/>
                      </a:lnTo>
                      <a:lnTo>
                        <a:pt x="0" y="28"/>
                      </a:lnTo>
                      <a:lnTo>
                        <a:pt x="0" y="31"/>
                      </a:lnTo>
                      <a:lnTo>
                        <a:pt x="1" y="36"/>
                      </a:lnTo>
                      <a:lnTo>
                        <a:pt x="1" y="40"/>
                      </a:lnTo>
                      <a:lnTo>
                        <a:pt x="3" y="43"/>
                      </a:lnTo>
                      <a:lnTo>
                        <a:pt x="4" y="47"/>
                      </a:lnTo>
                      <a:lnTo>
                        <a:pt x="6" y="51"/>
                      </a:lnTo>
                      <a:lnTo>
                        <a:pt x="6" y="55"/>
                      </a:lnTo>
                      <a:lnTo>
                        <a:pt x="7" y="60"/>
                      </a:lnTo>
                      <a:lnTo>
                        <a:pt x="7" y="62"/>
                      </a:lnTo>
                      <a:lnTo>
                        <a:pt x="8" y="67"/>
                      </a:lnTo>
                      <a:lnTo>
                        <a:pt x="8" y="70"/>
                      </a:lnTo>
                      <a:lnTo>
                        <a:pt x="10" y="74"/>
                      </a:lnTo>
                      <a:lnTo>
                        <a:pt x="11" y="77"/>
                      </a:lnTo>
                      <a:lnTo>
                        <a:pt x="13" y="80"/>
                      </a:lnTo>
                      <a:lnTo>
                        <a:pt x="14" y="84"/>
                      </a:lnTo>
                      <a:lnTo>
                        <a:pt x="15" y="88"/>
                      </a:lnTo>
                      <a:lnTo>
                        <a:pt x="15" y="91"/>
                      </a:lnTo>
                      <a:lnTo>
                        <a:pt x="17" y="92"/>
                      </a:lnTo>
                      <a:lnTo>
                        <a:pt x="37" y="87"/>
                      </a:lnTo>
                      <a:close/>
                    </a:path>
                  </a:pathLst>
                </a:custGeom>
                <a:solidFill>
                  <a:srgbClr val="296638"/>
                </a:solidFill>
                <a:ln w="9525">
                  <a:noFill/>
                  <a:round/>
                  <a:headEnd/>
                  <a:tailEnd/>
                </a:ln>
              </p:spPr>
              <p:txBody>
                <a:bodyPr/>
                <a:lstStyle/>
                <a:p>
                  <a:pPr eaLnBrk="0" hangingPunct="0"/>
                  <a:endParaRPr lang="en-US"/>
                </a:p>
              </p:txBody>
            </p:sp>
            <p:sp>
              <p:nvSpPr>
                <p:cNvPr id="48163" name="Freeform 76"/>
                <p:cNvSpPr>
                  <a:spLocks/>
                </p:cNvSpPr>
                <p:nvPr/>
              </p:nvSpPr>
              <p:spPr bwMode="auto">
                <a:xfrm>
                  <a:off x="865" y="1590"/>
                  <a:ext cx="87" cy="43"/>
                </a:xfrm>
                <a:custGeom>
                  <a:avLst/>
                  <a:gdLst>
                    <a:gd name="T0" fmla="*/ 87 w 87"/>
                    <a:gd name="T1" fmla="*/ 23 h 43"/>
                    <a:gd name="T2" fmla="*/ 86 w 87"/>
                    <a:gd name="T3" fmla="*/ 23 h 43"/>
                    <a:gd name="T4" fmla="*/ 83 w 87"/>
                    <a:gd name="T5" fmla="*/ 21 h 43"/>
                    <a:gd name="T6" fmla="*/ 78 w 87"/>
                    <a:gd name="T7" fmla="*/ 19 h 43"/>
                    <a:gd name="T8" fmla="*/ 73 w 87"/>
                    <a:gd name="T9" fmla="*/ 17 h 43"/>
                    <a:gd name="T10" fmla="*/ 70 w 87"/>
                    <a:gd name="T11" fmla="*/ 16 h 43"/>
                    <a:gd name="T12" fmla="*/ 66 w 87"/>
                    <a:gd name="T13" fmla="*/ 14 h 43"/>
                    <a:gd name="T14" fmla="*/ 61 w 87"/>
                    <a:gd name="T15" fmla="*/ 13 h 43"/>
                    <a:gd name="T16" fmla="*/ 59 w 87"/>
                    <a:gd name="T17" fmla="*/ 12 h 43"/>
                    <a:gd name="T18" fmla="*/ 54 w 87"/>
                    <a:gd name="T19" fmla="*/ 10 h 43"/>
                    <a:gd name="T20" fmla="*/ 50 w 87"/>
                    <a:gd name="T21" fmla="*/ 9 h 43"/>
                    <a:gd name="T22" fmla="*/ 46 w 87"/>
                    <a:gd name="T23" fmla="*/ 7 h 43"/>
                    <a:gd name="T24" fmla="*/ 43 w 87"/>
                    <a:gd name="T25" fmla="*/ 7 h 43"/>
                    <a:gd name="T26" fmla="*/ 39 w 87"/>
                    <a:gd name="T27" fmla="*/ 6 h 43"/>
                    <a:gd name="T28" fmla="*/ 34 w 87"/>
                    <a:gd name="T29" fmla="*/ 4 h 43"/>
                    <a:gd name="T30" fmla="*/ 30 w 87"/>
                    <a:gd name="T31" fmla="*/ 3 h 43"/>
                    <a:gd name="T32" fmla="*/ 26 w 87"/>
                    <a:gd name="T33" fmla="*/ 3 h 43"/>
                    <a:gd name="T34" fmla="*/ 22 w 87"/>
                    <a:gd name="T35" fmla="*/ 2 h 43"/>
                    <a:gd name="T36" fmla="*/ 19 w 87"/>
                    <a:gd name="T37" fmla="*/ 0 h 43"/>
                    <a:gd name="T38" fmla="*/ 14 w 87"/>
                    <a:gd name="T39" fmla="*/ 0 h 43"/>
                    <a:gd name="T40" fmla="*/ 13 w 87"/>
                    <a:gd name="T41" fmla="*/ 0 h 43"/>
                    <a:gd name="T42" fmla="*/ 6 w 87"/>
                    <a:gd name="T43" fmla="*/ 0 h 43"/>
                    <a:gd name="T44" fmla="*/ 3 w 87"/>
                    <a:gd name="T45" fmla="*/ 2 h 43"/>
                    <a:gd name="T46" fmla="*/ 0 w 87"/>
                    <a:gd name="T47" fmla="*/ 3 h 43"/>
                    <a:gd name="T48" fmla="*/ 0 w 87"/>
                    <a:gd name="T49" fmla="*/ 7 h 43"/>
                    <a:gd name="T50" fmla="*/ 2 w 87"/>
                    <a:gd name="T51" fmla="*/ 12 h 43"/>
                    <a:gd name="T52" fmla="*/ 5 w 87"/>
                    <a:gd name="T53" fmla="*/ 14 h 43"/>
                    <a:gd name="T54" fmla="*/ 9 w 87"/>
                    <a:gd name="T55" fmla="*/ 19 h 43"/>
                    <a:gd name="T56" fmla="*/ 14 w 87"/>
                    <a:gd name="T57" fmla="*/ 21 h 43"/>
                    <a:gd name="T58" fmla="*/ 17 w 87"/>
                    <a:gd name="T59" fmla="*/ 23 h 43"/>
                    <a:gd name="T60" fmla="*/ 20 w 87"/>
                    <a:gd name="T61" fmla="*/ 24 h 43"/>
                    <a:gd name="T62" fmla="*/ 23 w 87"/>
                    <a:gd name="T63" fmla="*/ 26 h 43"/>
                    <a:gd name="T64" fmla="*/ 27 w 87"/>
                    <a:gd name="T65" fmla="*/ 27 h 43"/>
                    <a:gd name="T66" fmla="*/ 30 w 87"/>
                    <a:gd name="T67" fmla="*/ 29 h 43"/>
                    <a:gd name="T68" fmla="*/ 34 w 87"/>
                    <a:gd name="T69" fmla="*/ 30 h 43"/>
                    <a:gd name="T70" fmla="*/ 37 w 87"/>
                    <a:gd name="T71" fmla="*/ 31 h 43"/>
                    <a:gd name="T72" fmla="*/ 41 w 87"/>
                    <a:gd name="T73" fmla="*/ 33 h 43"/>
                    <a:gd name="T74" fmla="*/ 44 w 87"/>
                    <a:gd name="T75" fmla="*/ 34 h 43"/>
                    <a:gd name="T76" fmla="*/ 49 w 87"/>
                    <a:gd name="T77" fmla="*/ 34 h 43"/>
                    <a:gd name="T78" fmla="*/ 53 w 87"/>
                    <a:gd name="T79" fmla="*/ 36 h 43"/>
                    <a:gd name="T80" fmla="*/ 56 w 87"/>
                    <a:gd name="T81" fmla="*/ 37 h 43"/>
                    <a:gd name="T82" fmla="*/ 59 w 87"/>
                    <a:gd name="T83" fmla="*/ 37 h 43"/>
                    <a:gd name="T84" fmla="*/ 63 w 87"/>
                    <a:gd name="T85" fmla="*/ 39 h 43"/>
                    <a:gd name="T86" fmla="*/ 66 w 87"/>
                    <a:gd name="T87" fmla="*/ 39 h 43"/>
                    <a:gd name="T88" fmla="*/ 68 w 87"/>
                    <a:gd name="T89" fmla="*/ 40 h 43"/>
                    <a:gd name="T90" fmla="*/ 74 w 87"/>
                    <a:gd name="T91" fmla="*/ 40 h 43"/>
                    <a:gd name="T92" fmla="*/ 77 w 87"/>
                    <a:gd name="T93" fmla="*/ 41 h 43"/>
                    <a:gd name="T94" fmla="*/ 80 w 87"/>
                    <a:gd name="T95" fmla="*/ 43 h 43"/>
                    <a:gd name="T96" fmla="*/ 81 w 87"/>
                    <a:gd name="T97" fmla="*/ 43 h 43"/>
                    <a:gd name="T98" fmla="*/ 87 w 87"/>
                    <a:gd name="T99" fmla="*/ 23 h 43"/>
                    <a:gd name="T100" fmla="*/ 87 w 87"/>
                    <a:gd name="T101" fmla="*/ 23 h 43"/>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w 87"/>
                    <a:gd name="T154" fmla="*/ 0 h 43"/>
                    <a:gd name="T155" fmla="*/ 87 w 87"/>
                    <a:gd name="T156" fmla="*/ 43 h 43"/>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T153" t="T154" r="T155" b="T156"/>
                  <a:pathLst>
                    <a:path w="87" h="43">
                      <a:moveTo>
                        <a:pt x="87" y="23"/>
                      </a:moveTo>
                      <a:lnTo>
                        <a:pt x="86" y="23"/>
                      </a:lnTo>
                      <a:lnTo>
                        <a:pt x="83" y="21"/>
                      </a:lnTo>
                      <a:lnTo>
                        <a:pt x="78" y="19"/>
                      </a:lnTo>
                      <a:lnTo>
                        <a:pt x="73" y="17"/>
                      </a:lnTo>
                      <a:lnTo>
                        <a:pt x="70" y="16"/>
                      </a:lnTo>
                      <a:lnTo>
                        <a:pt x="66" y="14"/>
                      </a:lnTo>
                      <a:lnTo>
                        <a:pt x="61" y="13"/>
                      </a:lnTo>
                      <a:lnTo>
                        <a:pt x="59" y="12"/>
                      </a:lnTo>
                      <a:lnTo>
                        <a:pt x="54" y="10"/>
                      </a:lnTo>
                      <a:lnTo>
                        <a:pt x="50" y="9"/>
                      </a:lnTo>
                      <a:lnTo>
                        <a:pt x="46" y="7"/>
                      </a:lnTo>
                      <a:lnTo>
                        <a:pt x="43" y="7"/>
                      </a:lnTo>
                      <a:lnTo>
                        <a:pt x="39" y="6"/>
                      </a:lnTo>
                      <a:lnTo>
                        <a:pt x="34" y="4"/>
                      </a:lnTo>
                      <a:lnTo>
                        <a:pt x="30" y="3"/>
                      </a:lnTo>
                      <a:lnTo>
                        <a:pt x="26" y="3"/>
                      </a:lnTo>
                      <a:lnTo>
                        <a:pt x="22" y="2"/>
                      </a:lnTo>
                      <a:lnTo>
                        <a:pt x="19" y="0"/>
                      </a:lnTo>
                      <a:lnTo>
                        <a:pt x="14" y="0"/>
                      </a:lnTo>
                      <a:lnTo>
                        <a:pt x="13" y="0"/>
                      </a:lnTo>
                      <a:lnTo>
                        <a:pt x="6" y="0"/>
                      </a:lnTo>
                      <a:lnTo>
                        <a:pt x="3" y="2"/>
                      </a:lnTo>
                      <a:lnTo>
                        <a:pt x="0" y="3"/>
                      </a:lnTo>
                      <a:lnTo>
                        <a:pt x="0" y="7"/>
                      </a:lnTo>
                      <a:lnTo>
                        <a:pt x="2" y="12"/>
                      </a:lnTo>
                      <a:lnTo>
                        <a:pt x="5" y="14"/>
                      </a:lnTo>
                      <a:lnTo>
                        <a:pt x="9" y="19"/>
                      </a:lnTo>
                      <a:lnTo>
                        <a:pt x="14" y="21"/>
                      </a:lnTo>
                      <a:lnTo>
                        <a:pt x="17" y="23"/>
                      </a:lnTo>
                      <a:lnTo>
                        <a:pt x="20" y="24"/>
                      </a:lnTo>
                      <a:lnTo>
                        <a:pt x="23" y="26"/>
                      </a:lnTo>
                      <a:lnTo>
                        <a:pt x="27" y="27"/>
                      </a:lnTo>
                      <a:lnTo>
                        <a:pt x="30" y="29"/>
                      </a:lnTo>
                      <a:lnTo>
                        <a:pt x="34" y="30"/>
                      </a:lnTo>
                      <a:lnTo>
                        <a:pt x="37" y="31"/>
                      </a:lnTo>
                      <a:lnTo>
                        <a:pt x="41" y="33"/>
                      </a:lnTo>
                      <a:lnTo>
                        <a:pt x="44" y="34"/>
                      </a:lnTo>
                      <a:lnTo>
                        <a:pt x="49" y="34"/>
                      </a:lnTo>
                      <a:lnTo>
                        <a:pt x="53" y="36"/>
                      </a:lnTo>
                      <a:lnTo>
                        <a:pt x="56" y="37"/>
                      </a:lnTo>
                      <a:lnTo>
                        <a:pt x="59" y="37"/>
                      </a:lnTo>
                      <a:lnTo>
                        <a:pt x="63" y="39"/>
                      </a:lnTo>
                      <a:lnTo>
                        <a:pt x="66" y="39"/>
                      </a:lnTo>
                      <a:lnTo>
                        <a:pt x="68" y="40"/>
                      </a:lnTo>
                      <a:lnTo>
                        <a:pt x="74" y="40"/>
                      </a:lnTo>
                      <a:lnTo>
                        <a:pt x="77" y="41"/>
                      </a:lnTo>
                      <a:lnTo>
                        <a:pt x="80" y="43"/>
                      </a:lnTo>
                      <a:lnTo>
                        <a:pt x="81" y="43"/>
                      </a:lnTo>
                      <a:lnTo>
                        <a:pt x="87" y="23"/>
                      </a:lnTo>
                      <a:close/>
                    </a:path>
                  </a:pathLst>
                </a:custGeom>
                <a:solidFill>
                  <a:srgbClr val="296638"/>
                </a:solidFill>
                <a:ln w="9525">
                  <a:noFill/>
                  <a:round/>
                  <a:headEnd/>
                  <a:tailEnd/>
                </a:ln>
              </p:spPr>
              <p:txBody>
                <a:bodyPr/>
                <a:lstStyle/>
                <a:p>
                  <a:pPr eaLnBrk="0" hangingPunct="0"/>
                  <a:endParaRPr lang="en-US"/>
                </a:p>
              </p:txBody>
            </p:sp>
            <p:sp>
              <p:nvSpPr>
                <p:cNvPr id="48164" name="Freeform 77"/>
                <p:cNvSpPr>
                  <a:spLocks/>
                </p:cNvSpPr>
                <p:nvPr/>
              </p:nvSpPr>
              <p:spPr bwMode="auto">
                <a:xfrm>
                  <a:off x="1570" y="1481"/>
                  <a:ext cx="30" cy="34"/>
                </a:xfrm>
                <a:custGeom>
                  <a:avLst/>
                  <a:gdLst>
                    <a:gd name="T0" fmla="*/ 17 w 30"/>
                    <a:gd name="T1" fmla="*/ 6 h 34"/>
                    <a:gd name="T2" fmla="*/ 16 w 30"/>
                    <a:gd name="T3" fmla="*/ 6 h 34"/>
                    <a:gd name="T4" fmla="*/ 11 w 30"/>
                    <a:gd name="T5" fmla="*/ 8 h 34"/>
                    <a:gd name="T6" fmla="*/ 9 w 30"/>
                    <a:gd name="T7" fmla="*/ 11 h 34"/>
                    <a:gd name="T8" fmla="*/ 4 w 30"/>
                    <a:gd name="T9" fmla="*/ 15 h 34"/>
                    <a:gd name="T10" fmla="*/ 1 w 30"/>
                    <a:gd name="T11" fmla="*/ 18 h 34"/>
                    <a:gd name="T12" fmla="*/ 0 w 30"/>
                    <a:gd name="T13" fmla="*/ 24 h 34"/>
                    <a:gd name="T14" fmla="*/ 0 w 30"/>
                    <a:gd name="T15" fmla="*/ 27 h 34"/>
                    <a:gd name="T16" fmla="*/ 4 w 30"/>
                    <a:gd name="T17" fmla="*/ 31 h 34"/>
                    <a:gd name="T18" fmla="*/ 9 w 30"/>
                    <a:gd name="T19" fmla="*/ 34 h 34"/>
                    <a:gd name="T20" fmla="*/ 13 w 30"/>
                    <a:gd name="T21" fmla="*/ 34 h 34"/>
                    <a:gd name="T22" fmla="*/ 17 w 30"/>
                    <a:gd name="T23" fmla="*/ 33 h 34"/>
                    <a:gd name="T24" fmla="*/ 23 w 30"/>
                    <a:gd name="T25" fmla="*/ 31 h 34"/>
                    <a:gd name="T26" fmla="*/ 26 w 30"/>
                    <a:gd name="T27" fmla="*/ 27 h 34"/>
                    <a:gd name="T28" fmla="*/ 28 w 30"/>
                    <a:gd name="T29" fmla="*/ 23 h 34"/>
                    <a:gd name="T30" fmla="*/ 30 w 30"/>
                    <a:gd name="T31" fmla="*/ 17 h 34"/>
                    <a:gd name="T32" fmla="*/ 30 w 30"/>
                    <a:gd name="T33" fmla="*/ 11 h 34"/>
                    <a:gd name="T34" fmla="*/ 30 w 30"/>
                    <a:gd name="T35" fmla="*/ 7 h 34"/>
                    <a:gd name="T36" fmla="*/ 28 w 30"/>
                    <a:gd name="T37" fmla="*/ 4 h 34"/>
                    <a:gd name="T38" fmla="*/ 27 w 30"/>
                    <a:gd name="T39" fmla="*/ 3 h 34"/>
                    <a:gd name="T40" fmla="*/ 27 w 30"/>
                    <a:gd name="T41" fmla="*/ 1 h 34"/>
                    <a:gd name="T42" fmla="*/ 24 w 30"/>
                    <a:gd name="T43" fmla="*/ 0 h 34"/>
                    <a:gd name="T44" fmla="*/ 23 w 30"/>
                    <a:gd name="T45" fmla="*/ 0 h 34"/>
                    <a:gd name="T46" fmla="*/ 17 w 30"/>
                    <a:gd name="T47" fmla="*/ 3 h 34"/>
                    <a:gd name="T48" fmla="*/ 17 w 30"/>
                    <a:gd name="T49" fmla="*/ 6 h 34"/>
                    <a:gd name="T50" fmla="*/ 17 w 30"/>
                    <a:gd name="T51" fmla="*/ 6 h 34"/>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30"/>
                    <a:gd name="T79" fmla="*/ 0 h 34"/>
                    <a:gd name="T80" fmla="*/ 30 w 30"/>
                    <a:gd name="T81" fmla="*/ 34 h 34"/>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30" h="34">
                      <a:moveTo>
                        <a:pt x="17" y="6"/>
                      </a:moveTo>
                      <a:lnTo>
                        <a:pt x="16" y="6"/>
                      </a:lnTo>
                      <a:lnTo>
                        <a:pt x="11" y="8"/>
                      </a:lnTo>
                      <a:lnTo>
                        <a:pt x="9" y="11"/>
                      </a:lnTo>
                      <a:lnTo>
                        <a:pt x="4" y="15"/>
                      </a:lnTo>
                      <a:lnTo>
                        <a:pt x="1" y="18"/>
                      </a:lnTo>
                      <a:lnTo>
                        <a:pt x="0" y="24"/>
                      </a:lnTo>
                      <a:lnTo>
                        <a:pt x="0" y="27"/>
                      </a:lnTo>
                      <a:lnTo>
                        <a:pt x="4" y="31"/>
                      </a:lnTo>
                      <a:lnTo>
                        <a:pt x="9" y="34"/>
                      </a:lnTo>
                      <a:lnTo>
                        <a:pt x="13" y="34"/>
                      </a:lnTo>
                      <a:lnTo>
                        <a:pt x="17" y="33"/>
                      </a:lnTo>
                      <a:lnTo>
                        <a:pt x="23" y="31"/>
                      </a:lnTo>
                      <a:lnTo>
                        <a:pt x="26" y="27"/>
                      </a:lnTo>
                      <a:lnTo>
                        <a:pt x="28" y="23"/>
                      </a:lnTo>
                      <a:lnTo>
                        <a:pt x="30" y="17"/>
                      </a:lnTo>
                      <a:lnTo>
                        <a:pt x="30" y="11"/>
                      </a:lnTo>
                      <a:lnTo>
                        <a:pt x="30" y="7"/>
                      </a:lnTo>
                      <a:lnTo>
                        <a:pt x="28" y="4"/>
                      </a:lnTo>
                      <a:lnTo>
                        <a:pt x="27" y="3"/>
                      </a:lnTo>
                      <a:lnTo>
                        <a:pt x="27" y="1"/>
                      </a:lnTo>
                      <a:lnTo>
                        <a:pt x="24" y="0"/>
                      </a:lnTo>
                      <a:lnTo>
                        <a:pt x="23" y="0"/>
                      </a:lnTo>
                      <a:lnTo>
                        <a:pt x="17" y="3"/>
                      </a:lnTo>
                      <a:lnTo>
                        <a:pt x="17" y="6"/>
                      </a:lnTo>
                      <a:close/>
                    </a:path>
                  </a:pathLst>
                </a:custGeom>
                <a:solidFill>
                  <a:srgbClr val="FFFFFF"/>
                </a:solidFill>
                <a:ln w="9525">
                  <a:noFill/>
                  <a:round/>
                  <a:headEnd/>
                  <a:tailEnd/>
                </a:ln>
              </p:spPr>
              <p:txBody>
                <a:bodyPr/>
                <a:lstStyle/>
                <a:p>
                  <a:pPr eaLnBrk="0" hangingPunct="0"/>
                  <a:endParaRPr lang="en-US"/>
                </a:p>
              </p:txBody>
            </p:sp>
            <p:sp>
              <p:nvSpPr>
                <p:cNvPr id="48165" name="Freeform 78"/>
                <p:cNvSpPr>
                  <a:spLocks/>
                </p:cNvSpPr>
                <p:nvPr/>
              </p:nvSpPr>
              <p:spPr bwMode="auto">
                <a:xfrm>
                  <a:off x="1155" y="1629"/>
                  <a:ext cx="24" cy="56"/>
                </a:xfrm>
                <a:custGeom>
                  <a:avLst/>
                  <a:gdLst>
                    <a:gd name="T0" fmla="*/ 0 w 24"/>
                    <a:gd name="T1" fmla="*/ 14 h 56"/>
                    <a:gd name="T2" fmla="*/ 0 w 24"/>
                    <a:gd name="T3" fmla="*/ 14 h 56"/>
                    <a:gd name="T4" fmla="*/ 0 w 24"/>
                    <a:gd name="T5" fmla="*/ 17 h 56"/>
                    <a:gd name="T6" fmla="*/ 0 w 24"/>
                    <a:gd name="T7" fmla="*/ 19 h 56"/>
                    <a:gd name="T8" fmla="*/ 0 w 24"/>
                    <a:gd name="T9" fmla="*/ 22 h 56"/>
                    <a:gd name="T10" fmla="*/ 0 w 24"/>
                    <a:gd name="T11" fmla="*/ 26 h 56"/>
                    <a:gd name="T12" fmla="*/ 0 w 24"/>
                    <a:gd name="T13" fmla="*/ 31 h 56"/>
                    <a:gd name="T14" fmla="*/ 0 w 24"/>
                    <a:gd name="T15" fmla="*/ 36 h 56"/>
                    <a:gd name="T16" fmla="*/ 2 w 24"/>
                    <a:gd name="T17" fmla="*/ 41 h 56"/>
                    <a:gd name="T18" fmla="*/ 2 w 24"/>
                    <a:gd name="T19" fmla="*/ 45 h 56"/>
                    <a:gd name="T20" fmla="*/ 2 w 24"/>
                    <a:gd name="T21" fmla="*/ 49 h 56"/>
                    <a:gd name="T22" fmla="*/ 4 w 24"/>
                    <a:gd name="T23" fmla="*/ 52 h 56"/>
                    <a:gd name="T24" fmla="*/ 6 w 24"/>
                    <a:gd name="T25" fmla="*/ 55 h 56"/>
                    <a:gd name="T26" fmla="*/ 7 w 24"/>
                    <a:gd name="T27" fmla="*/ 56 h 56"/>
                    <a:gd name="T28" fmla="*/ 10 w 24"/>
                    <a:gd name="T29" fmla="*/ 56 h 56"/>
                    <a:gd name="T30" fmla="*/ 13 w 24"/>
                    <a:gd name="T31" fmla="*/ 55 h 56"/>
                    <a:gd name="T32" fmla="*/ 17 w 24"/>
                    <a:gd name="T33" fmla="*/ 53 h 56"/>
                    <a:gd name="T34" fmla="*/ 19 w 24"/>
                    <a:gd name="T35" fmla="*/ 48 h 56"/>
                    <a:gd name="T36" fmla="*/ 21 w 24"/>
                    <a:gd name="T37" fmla="*/ 44 h 56"/>
                    <a:gd name="T38" fmla="*/ 23 w 24"/>
                    <a:gd name="T39" fmla="*/ 39 h 56"/>
                    <a:gd name="T40" fmla="*/ 24 w 24"/>
                    <a:gd name="T41" fmla="*/ 35 h 56"/>
                    <a:gd name="T42" fmla="*/ 24 w 24"/>
                    <a:gd name="T43" fmla="*/ 31 h 56"/>
                    <a:gd name="T44" fmla="*/ 24 w 24"/>
                    <a:gd name="T45" fmla="*/ 26 h 56"/>
                    <a:gd name="T46" fmla="*/ 24 w 24"/>
                    <a:gd name="T47" fmla="*/ 22 h 56"/>
                    <a:gd name="T48" fmla="*/ 23 w 24"/>
                    <a:gd name="T49" fmla="*/ 18 h 56"/>
                    <a:gd name="T50" fmla="*/ 21 w 24"/>
                    <a:gd name="T51" fmla="*/ 14 h 56"/>
                    <a:gd name="T52" fmla="*/ 20 w 24"/>
                    <a:gd name="T53" fmla="*/ 11 h 56"/>
                    <a:gd name="T54" fmla="*/ 19 w 24"/>
                    <a:gd name="T55" fmla="*/ 7 h 56"/>
                    <a:gd name="T56" fmla="*/ 19 w 24"/>
                    <a:gd name="T57" fmla="*/ 5 h 56"/>
                    <a:gd name="T58" fmla="*/ 17 w 24"/>
                    <a:gd name="T59" fmla="*/ 1 h 56"/>
                    <a:gd name="T60" fmla="*/ 17 w 24"/>
                    <a:gd name="T61" fmla="*/ 0 h 56"/>
                    <a:gd name="T62" fmla="*/ 0 w 24"/>
                    <a:gd name="T63" fmla="*/ 14 h 56"/>
                    <a:gd name="T64" fmla="*/ 0 w 24"/>
                    <a:gd name="T65" fmla="*/ 14 h 5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24"/>
                    <a:gd name="T100" fmla="*/ 0 h 56"/>
                    <a:gd name="T101" fmla="*/ 24 w 24"/>
                    <a:gd name="T102" fmla="*/ 56 h 5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24" h="56">
                      <a:moveTo>
                        <a:pt x="0" y="14"/>
                      </a:moveTo>
                      <a:lnTo>
                        <a:pt x="0" y="14"/>
                      </a:lnTo>
                      <a:lnTo>
                        <a:pt x="0" y="17"/>
                      </a:lnTo>
                      <a:lnTo>
                        <a:pt x="0" y="19"/>
                      </a:lnTo>
                      <a:lnTo>
                        <a:pt x="0" y="22"/>
                      </a:lnTo>
                      <a:lnTo>
                        <a:pt x="0" y="26"/>
                      </a:lnTo>
                      <a:lnTo>
                        <a:pt x="0" y="31"/>
                      </a:lnTo>
                      <a:lnTo>
                        <a:pt x="0" y="36"/>
                      </a:lnTo>
                      <a:lnTo>
                        <a:pt x="2" y="41"/>
                      </a:lnTo>
                      <a:lnTo>
                        <a:pt x="2" y="45"/>
                      </a:lnTo>
                      <a:lnTo>
                        <a:pt x="2" y="49"/>
                      </a:lnTo>
                      <a:lnTo>
                        <a:pt x="4" y="52"/>
                      </a:lnTo>
                      <a:lnTo>
                        <a:pt x="6" y="55"/>
                      </a:lnTo>
                      <a:lnTo>
                        <a:pt x="7" y="56"/>
                      </a:lnTo>
                      <a:lnTo>
                        <a:pt x="10" y="56"/>
                      </a:lnTo>
                      <a:lnTo>
                        <a:pt x="13" y="55"/>
                      </a:lnTo>
                      <a:lnTo>
                        <a:pt x="17" y="53"/>
                      </a:lnTo>
                      <a:lnTo>
                        <a:pt x="19" y="48"/>
                      </a:lnTo>
                      <a:lnTo>
                        <a:pt x="21" y="44"/>
                      </a:lnTo>
                      <a:lnTo>
                        <a:pt x="23" y="39"/>
                      </a:lnTo>
                      <a:lnTo>
                        <a:pt x="24" y="35"/>
                      </a:lnTo>
                      <a:lnTo>
                        <a:pt x="24" y="31"/>
                      </a:lnTo>
                      <a:lnTo>
                        <a:pt x="24" y="26"/>
                      </a:lnTo>
                      <a:lnTo>
                        <a:pt x="24" y="22"/>
                      </a:lnTo>
                      <a:lnTo>
                        <a:pt x="23" y="18"/>
                      </a:lnTo>
                      <a:lnTo>
                        <a:pt x="21" y="14"/>
                      </a:lnTo>
                      <a:lnTo>
                        <a:pt x="20" y="11"/>
                      </a:lnTo>
                      <a:lnTo>
                        <a:pt x="19" y="7"/>
                      </a:lnTo>
                      <a:lnTo>
                        <a:pt x="19" y="5"/>
                      </a:lnTo>
                      <a:lnTo>
                        <a:pt x="17" y="1"/>
                      </a:lnTo>
                      <a:lnTo>
                        <a:pt x="17" y="0"/>
                      </a:lnTo>
                      <a:lnTo>
                        <a:pt x="0" y="14"/>
                      </a:lnTo>
                      <a:close/>
                    </a:path>
                  </a:pathLst>
                </a:custGeom>
                <a:solidFill>
                  <a:srgbClr val="FFFFFF"/>
                </a:solidFill>
                <a:ln w="9525">
                  <a:noFill/>
                  <a:round/>
                  <a:headEnd/>
                  <a:tailEnd/>
                </a:ln>
              </p:spPr>
              <p:txBody>
                <a:bodyPr/>
                <a:lstStyle/>
                <a:p>
                  <a:pPr eaLnBrk="0" hangingPunct="0"/>
                  <a:endParaRPr lang="en-US"/>
                </a:p>
              </p:txBody>
            </p:sp>
            <p:sp>
              <p:nvSpPr>
                <p:cNvPr id="48166" name="Freeform 79"/>
                <p:cNvSpPr>
                  <a:spLocks/>
                </p:cNvSpPr>
                <p:nvPr/>
              </p:nvSpPr>
              <p:spPr bwMode="auto">
                <a:xfrm>
                  <a:off x="1382" y="1359"/>
                  <a:ext cx="46" cy="34"/>
                </a:xfrm>
                <a:custGeom>
                  <a:avLst/>
                  <a:gdLst>
                    <a:gd name="T0" fmla="*/ 27 w 46"/>
                    <a:gd name="T1" fmla="*/ 0 h 34"/>
                    <a:gd name="T2" fmla="*/ 25 w 46"/>
                    <a:gd name="T3" fmla="*/ 0 h 34"/>
                    <a:gd name="T4" fmla="*/ 22 w 46"/>
                    <a:gd name="T5" fmla="*/ 3 h 34"/>
                    <a:gd name="T6" fmla="*/ 16 w 46"/>
                    <a:gd name="T7" fmla="*/ 5 h 34"/>
                    <a:gd name="T8" fmla="*/ 10 w 46"/>
                    <a:gd name="T9" fmla="*/ 10 h 34"/>
                    <a:gd name="T10" fmla="*/ 5 w 46"/>
                    <a:gd name="T11" fmla="*/ 14 h 34"/>
                    <a:gd name="T12" fmla="*/ 2 w 46"/>
                    <a:gd name="T13" fmla="*/ 20 h 34"/>
                    <a:gd name="T14" fmla="*/ 0 w 46"/>
                    <a:gd name="T15" fmla="*/ 22 h 34"/>
                    <a:gd name="T16" fmla="*/ 2 w 46"/>
                    <a:gd name="T17" fmla="*/ 25 h 34"/>
                    <a:gd name="T18" fmla="*/ 3 w 46"/>
                    <a:gd name="T19" fmla="*/ 28 h 34"/>
                    <a:gd name="T20" fmla="*/ 6 w 46"/>
                    <a:gd name="T21" fmla="*/ 31 h 34"/>
                    <a:gd name="T22" fmla="*/ 12 w 46"/>
                    <a:gd name="T23" fmla="*/ 34 h 34"/>
                    <a:gd name="T24" fmla="*/ 19 w 46"/>
                    <a:gd name="T25" fmla="*/ 32 h 34"/>
                    <a:gd name="T26" fmla="*/ 22 w 46"/>
                    <a:gd name="T27" fmla="*/ 31 h 34"/>
                    <a:gd name="T28" fmla="*/ 26 w 46"/>
                    <a:gd name="T29" fmla="*/ 30 h 34"/>
                    <a:gd name="T30" fmla="*/ 29 w 46"/>
                    <a:gd name="T31" fmla="*/ 27 h 34"/>
                    <a:gd name="T32" fmla="*/ 32 w 46"/>
                    <a:gd name="T33" fmla="*/ 25 h 34"/>
                    <a:gd name="T34" fmla="*/ 37 w 46"/>
                    <a:gd name="T35" fmla="*/ 20 h 34"/>
                    <a:gd name="T36" fmla="*/ 42 w 46"/>
                    <a:gd name="T37" fmla="*/ 14 h 34"/>
                    <a:gd name="T38" fmla="*/ 44 w 46"/>
                    <a:gd name="T39" fmla="*/ 11 h 34"/>
                    <a:gd name="T40" fmla="*/ 46 w 46"/>
                    <a:gd name="T41" fmla="*/ 10 h 34"/>
                    <a:gd name="T42" fmla="*/ 27 w 46"/>
                    <a:gd name="T43" fmla="*/ 0 h 34"/>
                    <a:gd name="T44" fmla="*/ 27 w 46"/>
                    <a:gd name="T45" fmla="*/ 0 h 34"/>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46"/>
                    <a:gd name="T70" fmla="*/ 0 h 34"/>
                    <a:gd name="T71" fmla="*/ 46 w 46"/>
                    <a:gd name="T72" fmla="*/ 34 h 34"/>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46" h="34">
                      <a:moveTo>
                        <a:pt x="27" y="0"/>
                      </a:moveTo>
                      <a:lnTo>
                        <a:pt x="25" y="0"/>
                      </a:lnTo>
                      <a:lnTo>
                        <a:pt x="22" y="3"/>
                      </a:lnTo>
                      <a:lnTo>
                        <a:pt x="16" y="5"/>
                      </a:lnTo>
                      <a:lnTo>
                        <a:pt x="10" y="10"/>
                      </a:lnTo>
                      <a:lnTo>
                        <a:pt x="5" y="14"/>
                      </a:lnTo>
                      <a:lnTo>
                        <a:pt x="2" y="20"/>
                      </a:lnTo>
                      <a:lnTo>
                        <a:pt x="0" y="22"/>
                      </a:lnTo>
                      <a:lnTo>
                        <a:pt x="2" y="25"/>
                      </a:lnTo>
                      <a:lnTo>
                        <a:pt x="3" y="28"/>
                      </a:lnTo>
                      <a:lnTo>
                        <a:pt x="6" y="31"/>
                      </a:lnTo>
                      <a:lnTo>
                        <a:pt x="12" y="34"/>
                      </a:lnTo>
                      <a:lnTo>
                        <a:pt x="19" y="32"/>
                      </a:lnTo>
                      <a:lnTo>
                        <a:pt x="22" y="31"/>
                      </a:lnTo>
                      <a:lnTo>
                        <a:pt x="26" y="30"/>
                      </a:lnTo>
                      <a:lnTo>
                        <a:pt x="29" y="27"/>
                      </a:lnTo>
                      <a:lnTo>
                        <a:pt x="32" y="25"/>
                      </a:lnTo>
                      <a:lnTo>
                        <a:pt x="37" y="20"/>
                      </a:lnTo>
                      <a:lnTo>
                        <a:pt x="42" y="14"/>
                      </a:lnTo>
                      <a:lnTo>
                        <a:pt x="44" y="11"/>
                      </a:lnTo>
                      <a:lnTo>
                        <a:pt x="46" y="10"/>
                      </a:lnTo>
                      <a:lnTo>
                        <a:pt x="27" y="0"/>
                      </a:lnTo>
                      <a:close/>
                    </a:path>
                  </a:pathLst>
                </a:custGeom>
                <a:solidFill>
                  <a:srgbClr val="FFFFFF"/>
                </a:solidFill>
                <a:ln w="9525">
                  <a:noFill/>
                  <a:round/>
                  <a:headEnd/>
                  <a:tailEnd/>
                </a:ln>
              </p:spPr>
              <p:txBody>
                <a:bodyPr/>
                <a:lstStyle/>
                <a:p>
                  <a:pPr eaLnBrk="0" hangingPunct="0"/>
                  <a:endParaRPr lang="en-US"/>
                </a:p>
              </p:txBody>
            </p:sp>
            <p:sp>
              <p:nvSpPr>
                <p:cNvPr id="48167" name="Freeform 80"/>
                <p:cNvSpPr>
                  <a:spLocks/>
                </p:cNvSpPr>
                <p:nvPr/>
              </p:nvSpPr>
              <p:spPr bwMode="auto">
                <a:xfrm>
                  <a:off x="564" y="1722"/>
                  <a:ext cx="23" cy="56"/>
                </a:xfrm>
                <a:custGeom>
                  <a:avLst/>
                  <a:gdLst>
                    <a:gd name="T0" fmla="*/ 0 w 23"/>
                    <a:gd name="T1" fmla="*/ 13 h 56"/>
                    <a:gd name="T2" fmla="*/ 0 w 23"/>
                    <a:gd name="T3" fmla="*/ 13 h 56"/>
                    <a:gd name="T4" fmla="*/ 0 w 23"/>
                    <a:gd name="T5" fmla="*/ 16 h 56"/>
                    <a:gd name="T6" fmla="*/ 0 w 23"/>
                    <a:gd name="T7" fmla="*/ 17 h 56"/>
                    <a:gd name="T8" fmla="*/ 0 w 23"/>
                    <a:gd name="T9" fmla="*/ 22 h 56"/>
                    <a:gd name="T10" fmla="*/ 0 w 23"/>
                    <a:gd name="T11" fmla="*/ 24 h 56"/>
                    <a:gd name="T12" fmla="*/ 0 w 23"/>
                    <a:gd name="T13" fmla="*/ 30 h 56"/>
                    <a:gd name="T14" fmla="*/ 0 w 23"/>
                    <a:gd name="T15" fmla="*/ 34 h 56"/>
                    <a:gd name="T16" fmla="*/ 0 w 23"/>
                    <a:gd name="T17" fmla="*/ 40 h 56"/>
                    <a:gd name="T18" fmla="*/ 0 w 23"/>
                    <a:gd name="T19" fmla="*/ 43 h 56"/>
                    <a:gd name="T20" fmla="*/ 1 w 23"/>
                    <a:gd name="T21" fmla="*/ 47 h 56"/>
                    <a:gd name="T22" fmla="*/ 3 w 23"/>
                    <a:gd name="T23" fmla="*/ 51 h 56"/>
                    <a:gd name="T24" fmla="*/ 4 w 23"/>
                    <a:gd name="T25" fmla="*/ 54 h 56"/>
                    <a:gd name="T26" fmla="*/ 7 w 23"/>
                    <a:gd name="T27" fmla="*/ 56 h 56"/>
                    <a:gd name="T28" fmla="*/ 9 w 23"/>
                    <a:gd name="T29" fmla="*/ 56 h 56"/>
                    <a:gd name="T30" fmla="*/ 11 w 23"/>
                    <a:gd name="T31" fmla="*/ 54 h 56"/>
                    <a:gd name="T32" fmla="*/ 16 w 23"/>
                    <a:gd name="T33" fmla="*/ 51 h 56"/>
                    <a:gd name="T34" fmla="*/ 19 w 23"/>
                    <a:gd name="T35" fmla="*/ 47 h 56"/>
                    <a:gd name="T36" fmla="*/ 20 w 23"/>
                    <a:gd name="T37" fmla="*/ 43 h 56"/>
                    <a:gd name="T38" fmla="*/ 21 w 23"/>
                    <a:gd name="T39" fmla="*/ 39 h 56"/>
                    <a:gd name="T40" fmla="*/ 23 w 23"/>
                    <a:gd name="T41" fmla="*/ 34 h 56"/>
                    <a:gd name="T42" fmla="*/ 23 w 23"/>
                    <a:gd name="T43" fmla="*/ 30 h 56"/>
                    <a:gd name="T44" fmla="*/ 23 w 23"/>
                    <a:gd name="T45" fmla="*/ 26 h 56"/>
                    <a:gd name="T46" fmla="*/ 23 w 23"/>
                    <a:gd name="T47" fmla="*/ 22 h 56"/>
                    <a:gd name="T48" fmla="*/ 23 w 23"/>
                    <a:gd name="T49" fmla="*/ 19 h 56"/>
                    <a:gd name="T50" fmla="*/ 21 w 23"/>
                    <a:gd name="T51" fmla="*/ 14 h 56"/>
                    <a:gd name="T52" fmla="*/ 20 w 23"/>
                    <a:gd name="T53" fmla="*/ 10 h 56"/>
                    <a:gd name="T54" fmla="*/ 19 w 23"/>
                    <a:gd name="T55" fmla="*/ 7 h 56"/>
                    <a:gd name="T56" fmla="*/ 19 w 23"/>
                    <a:gd name="T57" fmla="*/ 6 h 56"/>
                    <a:gd name="T58" fmla="*/ 16 w 23"/>
                    <a:gd name="T59" fmla="*/ 2 h 56"/>
                    <a:gd name="T60" fmla="*/ 16 w 23"/>
                    <a:gd name="T61" fmla="*/ 0 h 56"/>
                    <a:gd name="T62" fmla="*/ 0 w 23"/>
                    <a:gd name="T63" fmla="*/ 13 h 56"/>
                    <a:gd name="T64" fmla="*/ 0 w 23"/>
                    <a:gd name="T65" fmla="*/ 13 h 5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23"/>
                    <a:gd name="T100" fmla="*/ 0 h 56"/>
                    <a:gd name="T101" fmla="*/ 23 w 23"/>
                    <a:gd name="T102" fmla="*/ 56 h 5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23" h="56">
                      <a:moveTo>
                        <a:pt x="0" y="13"/>
                      </a:moveTo>
                      <a:lnTo>
                        <a:pt x="0" y="13"/>
                      </a:lnTo>
                      <a:lnTo>
                        <a:pt x="0" y="16"/>
                      </a:lnTo>
                      <a:lnTo>
                        <a:pt x="0" y="17"/>
                      </a:lnTo>
                      <a:lnTo>
                        <a:pt x="0" y="22"/>
                      </a:lnTo>
                      <a:lnTo>
                        <a:pt x="0" y="24"/>
                      </a:lnTo>
                      <a:lnTo>
                        <a:pt x="0" y="30"/>
                      </a:lnTo>
                      <a:lnTo>
                        <a:pt x="0" y="34"/>
                      </a:lnTo>
                      <a:lnTo>
                        <a:pt x="0" y="40"/>
                      </a:lnTo>
                      <a:lnTo>
                        <a:pt x="0" y="43"/>
                      </a:lnTo>
                      <a:lnTo>
                        <a:pt x="1" y="47"/>
                      </a:lnTo>
                      <a:lnTo>
                        <a:pt x="3" y="51"/>
                      </a:lnTo>
                      <a:lnTo>
                        <a:pt x="4" y="54"/>
                      </a:lnTo>
                      <a:lnTo>
                        <a:pt x="7" y="56"/>
                      </a:lnTo>
                      <a:lnTo>
                        <a:pt x="9" y="56"/>
                      </a:lnTo>
                      <a:lnTo>
                        <a:pt x="11" y="54"/>
                      </a:lnTo>
                      <a:lnTo>
                        <a:pt x="16" y="51"/>
                      </a:lnTo>
                      <a:lnTo>
                        <a:pt x="19" y="47"/>
                      </a:lnTo>
                      <a:lnTo>
                        <a:pt x="20" y="43"/>
                      </a:lnTo>
                      <a:lnTo>
                        <a:pt x="21" y="39"/>
                      </a:lnTo>
                      <a:lnTo>
                        <a:pt x="23" y="34"/>
                      </a:lnTo>
                      <a:lnTo>
                        <a:pt x="23" y="30"/>
                      </a:lnTo>
                      <a:lnTo>
                        <a:pt x="23" y="26"/>
                      </a:lnTo>
                      <a:lnTo>
                        <a:pt x="23" y="22"/>
                      </a:lnTo>
                      <a:lnTo>
                        <a:pt x="23" y="19"/>
                      </a:lnTo>
                      <a:lnTo>
                        <a:pt x="21" y="14"/>
                      </a:lnTo>
                      <a:lnTo>
                        <a:pt x="20" y="10"/>
                      </a:lnTo>
                      <a:lnTo>
                        <a:pt x="19" y="7"/>
                      </a:lnTo>
                      <a:lnTo>
                        <a:pt x="19" y="6"/>
                      </a:lnTo>
                      <a:lnTo>
                        <a:pt x="16" y="2"/>
                      </a:lnTo>
                      <a:lnTo>
                        <a:pt x="16" y="0"/>
                      </a:lnTo>
                      <a:lnTo>
                        <a:pt x="0" y="13"/>
                      </a:lnTo>
                      <a:close/>
                    </a:path>
                  </a:pathLst>
                </a:custGeom>
                <a:solidFill>
                  <a:srgbClr val="FFFFFF"/>
                </a:solidFill>
                <a:ln w="9525">
                  <a:noFill/>
                  <a:round/>
                  <a:headEnd/>
                  <a:tailEnd/>
                </a:ln>
              </p:spPr>
              <p:txBody>
                <a:bodyPr/>
                <a:lstStyle/>
                <a:p>
                  <a:pPr eaLnBrk="0" hangingPunct="0"/>
                  <a:endParaRPr lang="en-US"/>
                </a:p>
              </p:txBody>
            </p:sp>
            <p:sp>
              <p:nvSpPr>
                <p:cNvPr id="48168" name="Freeform 81"/>
                <p:cNvSpPr>
                  <a:spLocks/>
                </p:cNvSpPr>
                <p:nvPr/>
              </p:nvSpPr>
              <p:spPr bwMode="auto">
                <a:xfrm>
                  <a:off x="107" y="1492"/>
                  <a:ext cx="24" cy="56"/>
                </a:xfrm>
                <a:custGeom>
                  <a:avLst/>
                  <a:gdLst>
                    <a:gd name="T0" fmla="*/ 0 w 24"/>
                    <a:gd name="T1" fmla="*/ 13 h 56"/>
                    <a:gd name="T2" fmla="*/ 0 w 24"/>
                    <a:gd name="T3" fmla="*/ 13 h 56"/>
                    <a:gd name="T4" fmla="*/ 0 w 24"/>
                    <a:gd name="T5" fmla="*/ 16 h 56"/>
                    <a:gd name="T6" fmla="*/ 0 w 24"/>
                    <a:gd name="T7" fmla="*/ 19 h 56"/>
                    <a:gd name="T8" fmla="*/ 0 w 24"/>
                    <a:gd name="T9" fmla="*/ 22 h 56"/>
                    <a:gd name="T10" fmla="*/ 0 w 24"/>
                    <a:gd name="T11" fmla="*/ 26 h 56"/>
                    <a:gd name="T12" fmla="*/ 0 w 24"/>
                    <a:gd name="T13" fmla="*/ 30 h 56"/>
                    <a:gd name="T14" fmla="*/ 0 w 24"/>
                    <a:gd name="T15" fmla="*/ 36 h 56"/>
                    <a:gd name="T16" fmla="*/ 0 w 24"/>
                    <a:gd name="T17" fmla="*/ 40 h 56"/>
                    <a:gd name="T18" fmla="*/ 0 w 24"/>
                    <a:gd name="T19" fmla="*/ 44 h 56"/>
                    <a:gd name="T20" fmla="*/ 1 w 24"/>
                    <a:gd name="T21" fmla="*/ 48 h 56"/>
                    <a:gd name="T22" fmla="*/ 4 w 24"/>
                    <a:gd name="T23" fmla="*/ 51 h 56"/>
                    <a:gd name="T24" fmla="*/ 5 w 24"/>
                    <a:gd name="T25" fmla="*/ 54 h 56"/>
                    <a:gd name="T26" fmla="*/ 7 w 24"/>
                    <a:gd name="T27" fmla="*/ 56 h 56"/>
                    <a:gd name="T28" fmla="*/ 10 w 24"/>
                    <a:gd name="T29" fmla="*/ 56 h 56"/>
                    <a:gd name="T30" fmla="*/ 12 w 24"/>
                    <a:gd name="T31" fmla="*/ 54 h 56"/>
                    <a:gd name="T32" fmla="*/ 17 w 24"/>
                    <a:gd name="T33" fmla="*/ 51 h 56"/>
                    <a:gd name="T34" fmla="*/ 18 w 24"/>
                    <a:gd name="T35" fmla="*/ 47 h 56"/>
                    <a:gd name="T36" fmla="*/ 21 w 24"/>
                    <a:gd name="T37" fmla="*/ 43 h 56"/>
                    <a:gd name="T38" fmla="*/ 22 w 24"/>
                    <a:gd name="T39" fmla="*/ 39 h 56"/>
                    <a:gd name="T40" fmla="*/ 22 w 24"/>
                    <a:gd name="T41" fmla="*/ 36 h 56"/>
                    <a:gd name="T42" fmla="*/ 22 w 24"/>
                    <a:gd name="T43" fmla="*/ 30 h 56"/>
                    <a:gd name="T44" fmla="*/ 24 w 24"/>
                    <a:gd name="T45" fmla="*/ 27 h 56"/>
                    <a:gd name="T46" fmla="*/ 22 w 24"/>
                    <a:gd name="T47" fmla="*/ 23 h 56"/>
                    <a:gd name="T48" fmla="*/ 22 w 24"/>
                    <a:gd name="T49" fmla="*/ 19 h 56"/>
                    <a:gd name="T50" fmla="*/ 21 w 24"/>
                    <a:gd name="T51" fmla="*/ 14 h 56"/>
                    <a:gd name="T52" fmla="*/ 19 w 24"/>
                    <a:gd name="T53" fmla="*/ 12 h 56"/>
                    <a:gd name="T54" fmla="*/ 18 w 24"/>
                    <a:gd name="T55" fmla="*/ 7 h 56"/>
                    <a:gd name="T56" fmla="*/ 18 w 24"/>
                    <a:gd name="T57" fmla="*/ 6 h 56"/>
                    <a:gd name="T58" fmla="*/ 17 w 24"/>
                    <a:gd name="T59" fmla="*/ 2 h 56"/>
                    <a:gd name="T60" fmla="*/ 17 w 24"/>
                    <a:gd name="T61" fmla="*/ 0 h 56"/>
                    <a:gd name="T62" fmla="*/ 0 w 24"/>
                    <a:gd name="T63" fmla="*/ 13 h 56"/>
                    <a:gd name="T64" fmla="*/ 0 w 24"/>
                    <a:gd name="T65" fmla="*/ 13 h 5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24"/>
                    <a:gd name="T100" fmla="*/ 0 h 56"/>
                    <a:gd name="T101" fmla="*/ 24 w 24"/>
                    <a:gd name="T102" fmla="*/ 56 h 5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24" h="56">
                      <a:moveTo>
                        <a:pt x="0" y="13"/>
                      </a:moveTo>
                      <a:lnTo>
                        <a:pt x="0" y="13"/>
                      </a:lnTo>
                      <a:lnTo>
                        <a:pt x="0" y="16"/>
                      </a:lnTo>
                      <a:lnTo>
                        <a:pt x="0" y="19"/>
                      </a:lnTo>
                      <a:lnTo>
                        <a:pt x="0" y="22"/>
                      </a:lnTo>
                      <a:lnTo>
                        <a:pt x="0" y="26"/>
                      </a:lnTo>
                      <a:lnTo>
                        <a:pt x="0" y="30"/>
                      </a:lnTo>
                      <a:lnTo>
                        <a:pt x="0" y="36"/>
                      </a:lnTo>
                      <a:lnTo>
                        <a:pt x="0" y="40"/>
                      </a:lnTo>
                      <a:lnTo>
                        <a:pt x="0" y="44"/>
                      </a:lnTo>
                      <a:lnTo>
                        <a:pt x="1" y="48"/>
                      </a:lnTo>
                      <a:lnTo>
                        <a:pt x="4" y="51"/>
                      </a:lnTo>
                      <a:lnTo>
                        <a:pt x="5" y="54"/>
                      </a:lnTo>
                      <a:lnTo>
                        <a:pt x="7" y="56"/>
                      </a:lnTo>
                      <a:lnTo>
                        <a:pt x="10" y="56"/>
                      </a:lnTo>
                      <a:lnTo>
                        <a:pt x="12" y="54"/>
                      </a:lnTo>
                      <a:lnTo>
                        <a:pt x="17" y="51"/>
                      </a:lnTo>
                      <a:lnTo>
                        <a:pt x="18" y="47"/>
                      </a:lnTo>
                      <a:lnTo>
                        <a:pt x="21" y="43"/>
                      </a:lnTo>
                      <a:lnTo>
                        <a:pt x="22" y="39"/>
                      </a:lnTo>
                      <a:lnTo>
                        <a:pt x="22" y="36"/>
                      </a:lnTo>
                      <a:lnTo>
                        <a:pt x="22" y="30"/>
                      </a:lnTo>
                      <a:lnTo>
                        <a:pt x="24" y="27"/>
                      </a:lnTo>
                      <a:lnTo>
                        <a:pt x="22" y="23"/>
                      </a:lnTo>
                      <a:lnTo>
                        <a:pt x="22" y="19"/>
                      </a:lnTo>
                      <a:lnTo>
                        <a:pt x="21" y="14"/>
                      </a:lnTo>
                      <a:lnTo>
                        <a:pt x="19" y="12"/>
                      </a:lnTo>
                      <a:lnTo>
                        <a:pt x="18" y="7"/>
                      </a:lnTo>
                      <a:lnTo>
                        <a:pt x="18" y="6"/>
                      </a:lnTo>
                      <a:lnTo>
                        <a:pt x="17" y="2"/>
                      </a:lnTo>
                      <a:lnTo>
                        <a:pt x="17" y="0"/>
                      </a:lnTo>
                      <a:lnTo>
                        <a:pt x="0" y="13"/>
                      </a:lnTo>
                      <a:close/>
                    </a:path>
                  </a:pathLst>
                </a:custGeom>
                <a:solidFill>
                  <a:srgbClr val="FFFFFF"/>
                </a:solidFill>
                <a:ln w="9525">
                  <a:noFill/>
                  <a:round/>
                  <a:headEnd/>
                  <a:tailEnd/>
                </a:ln>
              </p:spPr>
              <p:txBody>
                <a:bodyPr/>
                <a:lstStyle/>
                <a:p>
                  <a:pPr eaLnBrk="0" hangingPunct="0"/>
                  <a:endParaRPr lang="en-US"/>
                </a:p>
              </p:txBody>
            </p:sp>
            <p:sp>
              <p:nvSpPr>
                <p:cNvPr id="48169" name="Freeform 82"/>
                <p:cNvSpPr>
                  <a:spLocks/>
                </p:cNvSpPr>
                <p:nvPr/>
              </p:nvSpPr>
              <p:spPr bwMode="auto">
                <a:xfrm>
                  <a:off x="146" y="907"/>
                  <a:ext cx="23" cy="56"/>
                </a:xfrm>
                <a:custGeom>
                  <a:avLst/>
                  <a:gdLst>
                    <a:gd name="T0" fmla="*/ 2 w 23"/>
                    <a:gd name="T1" fmla="*/ 14 h 56"/>
                    <a:gd name="T2" fmla="*/ 0 w 23"/>
                    <a:gd name="T3" fmla="*/ 14 h 56"/>
                    <a:gd name="T4" fmla="*/ 0 w 23"/>
                    <a:gd name="T5" fmla="*/ 16 h 56"/>
                    <a:gd name="T6" fmla="*/ 0 w 23"/>
                    <a:gd name="T7" fmla="*/ 19 h 56"/>
                    <a:gd name="T8" fmla="*/ 0 w 23"/>
                    <a:gd name="T9" fmla="*/ 23 h 56"/>
                    <a:gd name="T10" fmla="*/ 0 w 23"/>
                    <a:gd name="T11" fmla="*/ 26 h 56"/>
                    <a:gd name="T12" fmla="*/ 0 w 23"/>
                    <a:gd name="T13" fmla="*/ 30 h 56"/>
                    <a:gd name="T14" fmla="*/ 2 w 23"/>
                    <a:gd name="T15" fmla="*/ 36 h 56"/>
                    <a:gd name="T16" fmla="*/ 2 w 23"/>
                    <a:gd name="T17" fmla="*/ 40 h 56"/>
                    <a:gd name="T18" fmla="*/ 2 w 23"/>
                    <a:gd name="T19" fmla="*/ 44 h 56"/>
                    <a:gd name="T20" fmla="*/ 3 w 23"/>
                    <a:gd name="T21" fmla="*/ 49 h 56"/>
                    <a:gd name="T22" fmla="*/ 5 w 23"/>
                    <a:gd name="T23" fmla="*/ 51 h 56"/>
                    <a:gd name="T24" fmla="*/ 6 w 23"/>
                    <a:gd name="T25" fmla="*/ 54 h 56"/>
                    <a:gd name="T26" fmla="*/ 7 w 23"/>
                    <a:gd name="T27" fmla="*/ 56 h 56"/>
                    <a:gd name="T28" fmla="*/ 10 w 23"/>
                    <a:gd name="T29" fmla="*/ 56 h 56"/>
                    <a:gd name="T30" fmla="*/ 12 w 23"/>
                    <a:gd name="T31" fmla="*/ 56 h 56"/>
                    <a:gd name="T32" fmla="*/ 16 w 23"/>
                    <a:gd name="T33" fmla="*/ 53 h 56"/>
                    <a:gd name="T34" fmla="*/ 19 w 23"/>
                    <a:gd name="T35" fmla="*/ 47 h 56"/>
                    <a:gd name="T36" fmla="*/ 20 w 23"/>
                    <a:gd name="T37" fmla="*/ 44 h 56"/>
                    <a:gd name="T38" fmla="*/ 22 w 23"/>
                    <a:gd name="T39" fmla="*/ 39 h 56"/>
                    <a:gd name="T40" fmla="*/ 23 w 23"/>
                    <a:gd name="T41" fmla="*/ 36 h 56"/>
                    <a:gd name="T42" fmla="*/ 23 w 23"/>
                    <a:gd name="T43" fmla="*/ 30 h 56"/>
                    <a:gd name="T44" fmla="*/ 23 w 23"/>
                    <a:gd name="T45" fmla="*/ 26 h 56"/>
                    <a:gd name="T46" fmla="*/ 23 w 23"/>
                    <a:gd name="T47" fmla="*/ 22 h 56"/>
                    <a:gd name="T48" fmla="*/ 23 w 23"/>
                    <a:gd name="T49" fmla="*/ 19 h 56"/>
                    <a:gd name="T50" fmla="*/ 22 w 23"/>
                    <a:gd name="T51" fmla="*/ 14 h 56"/>
                    <a:gd name="T52" fmla="*/ 20 w 23"/>
                    <a:gd name="T53" fmla="*/ 12 h 56"/>
                    <a:gd name="T54" fmla="*/ 19 w 23"/>
                    <a:gd name="T55" fmla="*/ 7 h 56"/>
                    <a:gd name="T56" fmla="*/ 19 w 23"/>
                    <a:gd name="T57" fmla="*/ 6 h 56"/>
                    <a:gd name="T58" fmla="*/ 16 w 23"/>
                    <a:gd name="T59" fmla="*/ 2 h 56"/>
                    <a:gd name="T60" fmla="*/ 16 w 23"/>
                    <a:gd name="T61" fmla="*/ 0 h 56"/>
                    <a:gd name="T62" fmla="*/ 2 w 23"/>
                    <a:gd name="T63" fmla="*/ 14 h 56"/>
                    <a:gd name="T64" fmla="*/ 2 w 23"/>
                    <a:gd name="T65" fmla="*/ 14 h 5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23"/>
                    <a:gd name="T100" fmla="*/ 0 h 56"/>
                    <a:gd name="T101" fmla="*/ 23 w 23"/>
                    <a:gd name="T102" fmla="*/ 56 h 5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23" h="56">
                      <a:moveTo>
                        <a:pt x="2" y="14"/>
                      </a:moveTo>
                      <a:lnTo>
                        <a:pt x="0" y="14"/>
                      </a:lnTo>
                      <a:lnTo>
                        <a:pt x="0" y="16"/>
                      </a:lnTo>
                      <a:lnTo>
                        <a:pt x="0" y="19"/>
                      </a:lnTo>
                      <a:lnTo>
                        <a:pt x="0" y="23"/>
                      </a:lnTo>
                      <a:lnTo>
                        <a:pt x="0" y="26"/>
                      </a:lnTo>
                      <a:lnTo>
                        <a:pt x="0" y="30"/>
                      </a:lnTo>
                      <a:lnTo>
                        <a:pt x="2" y="36"/>
                      </a:lnTo>
                      <a:lnTo>
                        <a:pt x="2" y="40"/>
                      </a:lnTo>
                      <a:lnTo>
                        <a:pt x="2" y="44"/>
                      </a:lnTo>
                      <a:lnTo>
                        <a:pt x="3" y="49"/>
                      </a:lnTo>
                      <a:lnTo>
                        <a:pt x="5" y="51"/>
                      </a:lnTo>
                      <a:lnTo>
                        <a:pt x="6" y="54"/>
                      </a:lnTo>
                      <a:lnTo>
                        <a:pt x="7" y="56"/>
                      </a:lnTo>
                      <a:lnTo>
                        <a:pt x="10" y="56"/>
                      </a:lnTo>
                      <a:lnTo>
                        <a:pt x="12" y="56"/>
                      </a:lnTo>
                      <a:lnTo>
                        <a:pt x="16" y="53"/>
                      </a:lnTo>
                      <a:lnTo>
                        <a:pt x="19" y="47"/>
                      </a:lnTo>
                      <a:lnTo>
                        <a:pt x="20" y="44"/>
                      </a:lnTo>
                      <a:lnTo>
                        <a:pt x="22" y="39"/>
                      </a:lnTo>
                      <a:lnTo>
                        <a:pt x="23" y="36"/>
                      </a:lnTo>
                      <a:lnTo>
                        <a:pt x="23" y="30"/>
                      </a:lnTo>
                      <a:lnTo>
                        <a:pt x="23" y="26"/>
                      </a:lnTo>
                      <a:lnTo>
                        <a:pt x="23" y="22"/>
                      </a:lnTo>
                      <a:lnTo>
                        <a:pt x="23" y="19"/>
                      </a:lnTo>
                      <a:lnTo>
                        <a:pt x="22" y="14"/>
                      </a:lnTo>
                      <a:lnTo>
                        <a:pt x="20" y="12"/>
                      </a:lnTo>
                      <a:lnTo>
                        <a:pt x="19" y="7"/>
                      </a:lnTo>
                      <a:lnTo>
                        <a:pt x="19" y="6"/>
                      </a:lnTo>
                      <a:lnTo>
                        <a:pt x="16" y="2"/>
                      </a:lnTo>
                      <a:lnTo>
                        <a:pt x="16" y="0"/>
                      </a:lnTo>
                      <a:lnTo>
                        <a:pt x="2" y="14"/>
                      </a:lnTo>
                      <a:close/>
                    </a:path>
                  </a:pathLst>
                </a:custGeom>
                <a:solidFill>
                  <a:srgbClr val="FFFFFF"/>
                </a:solidFill>
                <a:ln w="9525">
                  <a:noFill/>
                  <a:round/>
                  <a:headEnd/>
                  <a:tailEnd/>
                </a:ln>
              </p:spPr>
              <p:txBody>
                <a:bodyPr/>
                <a:lstStyle/>
                <a:p>
                  <a:pPr eaLnBrk="0" hangingPunct="0"/>
                  <a:endParaRPr lang="en-US"/>
                </a:p>
              </p:txBody>
            </p:sp>
            <p:sp>
              <p:nvSpPr>
                <p:cNvPr id="48170" name="Freeform 83"/>
                <p:cNvSpPr>
                  <a:spLocks/>
                </p:cNvSpPr>
                <p:nvPr/>
              </p:nvSpPr>
              <p:spPr bwMode="auto">
                <a:xfrm>
                  <a:off x="394" y="568"/>
                  <a:ext cx="24" cy="55"/>
                </a:xfrm>
                <a:custGeom>
                  <a:avLst/>
                  <a:gdLst>
                    <a:gd name="T0" fmla="*/ 0 w 24"/>
                    <a:gd name="T1" fmla="*/ 11 h 55"/>
                    <a:gd name="T2" fmla="*/ 0 w 24"/>
                    <a:gd name="T3" fmla="*/ 11 h 55"/>
                    <a:gd name="T4" fmla="*/ 0 w 24"/>
                    <a:gd name="T5" fmla="*/ 14 h 55"/>
                    <a:gd name="T6" fmla="*/ 0 w 24"/>
                    <a:gd name="T7" fmla="*/ 17 h 55"/>
                    <a:gd name="T8" fmla="*/ 0 w 24"/>
                    <a:gd name="T9" fmla="*/ 20 h 55"/>
                    <a:gd name="T10" fmla="*/ 0 w 24"/>
                    <a:gd name="T11" fmla="*/ 24 h 55"/>
                    <a:gd name="T12" fmla="*/ 0 w 24"/>
                    <a:gd name="T13" fmla="*/ 30 h 55"/>
                    <a:gd name="T14" fmla="*/ 0 w 24"/>
                    <a:gd name="T15" fmla="*/ 34 h 55"/>
                    <a:gd name="T16" fmla="*/ 0 w 24"/>
                    <a:gd name="T17" fmla="*/ 38 h 55"/>
                    <a:gd name="T18" fmla="*/ 0 w 24"/>
                    <a:gd name="T19" fmla="*/ 43 h 55"/>
                    <a:gd name="T20" fmla="*/ 1 w 24"/>
                    <a:gd name="T21" fmla="*/ 47 h 55"/>
                    <a:gd name="T22" fmla="*/ 4 w 24"/>
                    <a:gd name="T23" fmla="*/ 51 h 55"/>
                    <a:gd name="T24" fmla="*/ 5 w 24"/>
                    <a:gd name="T25" fmla="*/ 54 h 55"/>
                    <a:gd name="T26" fmla="*/ 7 w 24"/>
                    <a:gd name="T27" fmla="*/ 55 h 55"/>
                    <a:gd name="T28" fmla="*/ 10 w 24"/>
                    <a:gd name="T29" fmla="*/ 55 h 55"/>
                    <a:gd name="T30" fmla="*/ 12 w 24"/>
                    <a:gd name="T31" fmla="*/ 54 h 55"/>
                    <a:gd name="T32" fmla="*/ 17 w 24"/>
                    <a:gd name="T33" fmla="*/ 51 h 55"/>
                    <a:gd name="T34" fmla="*/ 18 w 24"/>
                    <a:gd name="T35" fmla="*/ 47 h 55"/>
                    <a:gd name="T36" fmla="*/ 21 w 24"/>
                    <a:gd name="T37" fmla="*/ 43 h 55"/>
                    <a:gd name="T38" fmla="*/ 22 w 24"/>
                    <a:gd name="T39" fmla="*/ 38 h 55"/>
                    <a:gd name="T40" fmla="*/ 22 w 24"/>
                    <a:gd name="T41" fmla="*/ 34 h 55"/>
                    <a:gd name="T42" fmla="*/ 22 w 24"/>
                    <a:gd name="T43" fmla="*/ 30 h 55"/>
                    <a:gd name="T44" fmla="*/ 24 w 24"/>
                    <a:gd name="T45" fmla="*/ 25 h 55"/>
                    <a:gd name="T46" fmla="*/ 22 w 24"/>
                    <a:gd name="T47" fmla="*/ 21 h 55"/>
                    <a:gd name="T48" fmla="*/ 22 w 24"/>
                    <a:gd name="T49" fmla="*/ 17 h 55"/>
                    <a:gd name="T50" fmla="*/ 21 w 24"/>
                    <a:gd name="T51" fmla="*/ 13 h 55"/>
                    <a:gd name="T52" fmla="*/ 19 w 24"/>
                    <a:gd name="T53" fmla="*/ 10 h 55"/>
                    <a:gd name="T54" fmla="*/ 18 w 24"/>
                    <a:gd name="T55" fmla="*/ 7 h 55"/>
                    <a:gd name="T56" fmla="*/ 18 w 24"/>
                    <a:gd name="T57" fmla="*/ 4 h 55"/>
                    <a:gd name="T58" fmla="*/ 17 w 24"/>
                    <a:gd name="T59" fmla="*/ 1 h 55"/>
                    <a:gd name="T60" fmla="*/ 17 w 24"/>
                    <a:gd name="T61" fmla="*/ 0 h 55"/>
                    <a:gd name="T62" fmla="*/ 0 w 24"/>
                    <a:gd name="T63" fmla="*/ 11 h 55"/>
                    <a:gd name="T64" fmla="*/ 0 w 24"/>
                    <a:gd name="T65" fmla="*/ 11 h 55"/>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24"/>
                    <a:gd name="T100" fmla="*/ 0 h 55"/>
                    <a:gd name="T101" fmla="*/ 24 w 24"/>
                    <a:gd name="T102" fmla="*/ 55 h 55"/>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24" h="55">
                      <a:moveTo>
                        <a:pt x="0" y="11"/>
                      </a:moveTo>
                      <a:lnTo>
                        <a:pt x="0" y="11"/>
                      </a:lnTo>
                      <a:lnTo>
                        <a:pt x="0" y="14"/>
                      </a:lnTo>
                      <a:lnTo>
                        <a:pt x="0" y="17"/>
                      </a:lnTo>
                      <a:lnTo>
                        <a:pt x="0" y="20"/>
                      </a:lnTo>
                      <a:lnTo>
                        <a:pt x="0" y="24"/>
                      </a:lnTo>
                      <a:lnTo>
                        <a:pt x="0" y="30"/>
                      </a:lnTo>
                      <a:lnTo>
                        <a:pt x="0" y="34"/>
                      </a:lnTo>
                      <a:lnTo>
                        <a:pt x="0" y="38"/>
                      </a:lnTo>
                      <a:lnTo>
                        <a:pt x="0" y="43"/>
                      </a:lnTo>
                      <a:lnTo>
                        <a:pt x="1" y="47"/>
                      </a:lnTo>
                      <a:lnTo>
                        <a:pt x="4" y="51"/>
                      </a:lnTo>
                      <a:lnTo>
                        <a:pt x="5" y="54"/>
                      </a:lnTo>
                      <a:lnTo>
                        <a:pt x="7" y="55"/>
                      </a:lnTo>
                      <a:lnTo>
                        <a:pt x="10" y="55"/>
                      </a:lnTo>
                      <a:lnTo>
                        <a:pt x="12" y="54"/>
                      </a:lnTo>
                      <a:lnTo>
                        <a:pt x="17" y="51"/>
                      </a:lnTo>
                      <a:lnTo>
                        <a:pt x="18" y="47"/>
                      </a:lnTo>
                      <a:lnTo>
                        <a:pt x="21" y="43"/>
                      </a:lnTo>
                      <a:lnTo>
                        <a:pt x="22" y="38"/>
                      </a:lnTo>
                      <a:lnTo>
                        <a:pt x="22" y="34"/>
                      </a:lnTo>
                      <a:lnTo>
                        <a:pt x="22" y="30"/>
                      </a:lnTo>
                      <a:lnTo>
                        <a:pt x="24" y="25"/>
                      </a:lnTo>
                      <a:lnTo>
                        <a:pt x="22" y="21"/>
                      </a:lnTo>
                      <a:lnTo>
                        <a:pt x="22" y="17"/>
                      </a:lnTo>
                      <a:lnTo>
                        <a:pt x="21" y="13"/>
                      </a:lnTo>
                      <a:lnTo>
                        <a:pt x="19" y="10"/>
                      </a:lnTo>
                      <a:lnTo>
                        <a:pt x="18" y="7"/>
                      </a:lnTo>
                      <a:lnTo>
                        <a:pt x="18" y="4"/>
                      </a:lnTo>
                      <a:lnTo>
                        <a:pt x="17" y="1"/>
                      </a:lnTo>
                      <a:lnTo>
                        <a:pt x="17" y="0"/>
                      </a:lnTo>
                      <a:lnTo>
                        <a:pt x="0" y="11"/>
                      </a:lnTo>
                      <a:close/>
                    </a:path>
                  </a:pathLst>
                </a:custGeom>
                <a:solidFill>
                  <a:srgbClr val="FFFFFF"/>
                </a:solidFill>
                <a:ln w="9525">
                  <a:noFill/>
                  <a:round/>
                  <a:headEnd/>
                  <a:tailEnd/>
                </a:ln>
              </p:spPr>
              <p:txBody>
                <a:bodyPr/>
                <a:lstStyle/>
                <a:p>
                  <a:pPr eaLnBrk="0" hangingPunct="0"/>
                  <a:endParaRPr lang="en-US"/>
                </a:p>
              </p:txBody>
            </p:sp>
            <p:sp>
              <p:nvSpPr>
                <p:cNvPr id="48171" name="Freeform 84"/>
                <p:cNvSpPr>
                  <a:spLocks/>
                </p:cNvSpPr>
                <p:nvPr/>
              </p:nvSpPr>
              <p:spPr bwMode="auto">
                <a:xfrm>
                  <a:off x="560" y="368"/>
                  <a:ext cx="31" cy="34"/>
                </a:xfrm>
                <a:custGeom>
                  <a:avLst/>
                  <a:gdLst>
                    <a:gd name="T0" fmla="*/ 17 w 31"/>
                    <a:gd name="T1" fmla="*/ 5 h 34"/>
                    <a:gd name="T2" fmla="*/ 15 w 31"/>
                    <a:gd name="T3" fmla="*/ 5 h 34"/>
                    <a:gd name="T4" fmla="*/ 13 w 31"/>
                    <a:gd name="T5" fmla="*/ 8 h 34"/>
                    <a:gd name="T6" fmla="*/ 8 w 31"/>
                    <a:gd name="T7" fmla="*/ 11 h 34"/>
                    <a:gd name="T8" fmla="*/ 5 w 31"/>
                    <a:gd name="T9" fmla="*/ 15 h 34"/>
                    <a:gd name="T10" fmla="*/ 1 w 31"/>
                    <a:gd name="T11" fmla="*/ 20 h 34"/>
                    <a:gd name="T12" fmla="*/ 0 w 31"/>
                    <a:gd name="T13" fmla="*/ 24 h 34"/>
                    <a:gd name="T14" fmla="*/ 0 w 31"/>
                    <a:gd name="T15" fmla="*/ 28 h 34"/>
                    <a:gd name="T16" fmla="*/ 4 w 31"/>
                    <a:gd name="T17" fmla="*/ 31 h 34"/>
                    <a:gd name="T18" fmla="*/ 8 w 31"/>
                    <a:gd name="T19" fmla="*/ 34 h 34"/>
                    <a:gd name="T20" fmla="*/ 13 w 31"/>
                    <a:gd name="T21" fmla="*/ 34 h 34"/>
                    <a:gd name="T22" fmla="*/ 18 w 31"/>
                    <a:gd name="T23" fmla="*/ 32 h 34"/>
                    <a:gd name="T24" fmla="*/ 23 w 31"/>
                    <a:gd name="T25" fmla="*/ 31 h 34"/>
                    <a:gd name="T26" fmla="*/ 25 w 31"/>
                    <a:gd name="T27" fmla="*/ 27 h 34"/>
                    <a:gd name="T28" fmla="*/ 28 w 31"/>
                    <a:gd name="T29" fmla="*/ 22 h 34"/>
                    <a:gd name="T30" fmla="*/ 31 w 31"/>
                    <a:gd name="T31" fmla="*/ 17 h 34"/>
                    <a:gd name="T32" fmla="*/ 31 w 31"/>
                    <a:gd name="T33" fmla="*/ 13 h 34"/>
                    <a:gd name="T34" fmla="*/ 30 w 31"/>
                    <a:gd name="T35" fmla="*/ 8 h 34"/>
                    <a:gd name="T36" fmla="*/ 28 w 31"/>
                    <a:gd name="T37" fmla="*/ 5 h 34"/>
                    <a:gd name="T38" fmla="*/ 27 w 31"/>
                    <a:gd name="T39" fmla="*/ 3 h 34"/>
                    <a:gd name="T40" fmla="*/ 27 w 31"/>
                    <a:gd name="T41" fmla="*/ 3 h 34"/>
                    <a:gd name="T42" fmla="*/ 24 w 31"/>
                    <a:gd name="T43" fmla="*/ 0 h 34"/>
                    <a:gd name="T44" fmla="*/ 23 w 31"/>
                    <a:gd name="T45" fmla="*/ 1 h 34"/>
                    <a:gd name="T46" fmla="*/ 18 w 31"/>
                    <a:gd name="T47" fmla="*/ 3 h 34"/>
                    <a:gd name="T48" fmla="*/ 17 w 31"/>
                    <a:gd name="T49" fmla="*/ 5 h 34"/>
                    <a:gd name="T50" fmla="*/ 17 w 31"/>
                    <a:gd name="T51" fmla="*/ 5 h 34"/>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31"/>
                    <a:gd name="T79" fmla="*/ 0 h 34"/>
                    <a:gd name="T80" fmla="*/ 31 w 31"/>
                    <a:gd name="T81" fmla="*/ 34 h 34"/>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31" h="34">
                      <a:moveTo>
                        <a:pt x="17" y="5"/>
                      </a:moveTo>
                      <a:lnTo>
                        <a:pt x="15" y="5"/>
                      </a:lnTo>
                      <a:lnTo>
                        <a:pt x="13" y="8"/>
                      </a:lnTo>
                      <a:lnTo>
                        <a:pt x="8" y="11"/>
                      </a:lnTo>
                      <a:lnTo>
                        <a:pt x="5" y="15"/>
                      </a:lnTo>
                      <a:lnTo>
                        <a:pt x="1" y="20"/>
                      </a:lnTo>
                      <a:lnTo>
                        <a:pt x="0" y="24"/>
                      </a:lnTo>
                      <a:lnTo>
                        <a:pt x="0" y="28"/>
                      </a:lnTo>
                      <a:lnTo>
                        <a:pt x="4" y="31"/>
                      </a:lnTo>
                      <a:lnTo>
                        <a:pt x="8" y="34"/>
                      </a:lnTo>
                      <a:lnTo>
                        <a:pt x="13" y="34"/>
                      </a:lnTo>
                      <a:lnTo>
                        <a:pt x="18" y="32"/>
                      </a:lnTo>
                      <a:lnTo>
                        <a:pt x="23" y="31"/>
                      </a:lnTo>
                      <a:lnTo>
                        <a:pt x="25" y="27"/>
                      </a:lnTo>
                      <a:lnTo>
                        <a:pt x="28" y="22"/>
                      </a:lnTo>
                      <a:lnTo>
                        <a:pt x="31" y="17"/>
                      </a:lnTo>
                      <a:lnTo>
                        <a:pt x="31" y="13"/>
                      </a:lnTo>
                      <a:lnTo>
                        <a:pt x="30" y="8"/>
                      </a:lnTo>
                      <a:lnTo>
                        <a:pt x="28" y="5"/>
                      </a:lnTo>
                      <a:lnTo>
                        <a:pt x="27" y="3"/>
                      </a:lnTo>
                      <a:lnTo>
                        <a:pt x="24" y="0"/>
                      </a:lnTo>
                      <a:lnTo>
                        <a:pt x="23" y="1"/>
                      </a:lnTo>
                      <a:lnTo>
                        <a:pt x="18" y="3"/>
                      </a:lnTo>
                      <a:lnTo>
                        <a:pt x="17" y="5"/>
                      </a:lnTo>
                      <a:close/>
                    </a:path>
                  </a:pathLst>
                </a:custGeom>
                <a:solidFill>
                  <a:srgbClr val="FFFFFF"/>
                </a:solidFill>
                <a:ln w="9525">
                  <a:noFill/>
                  <a:round/>
                  <a:headEnd/>
                  <a:tailEnd/>
                </a:ln>
              </p:spPr>
              <p:txBody>
                <a:bodyPr/>
                <a:lstStyle/>
                <a:p>
                  <a:pPr eaLnBrk="0" hangingPunct="0"/>
                  <a:endParaRPr lang="en-US"/>
                </a:p>
              </p:txBody>
            </p:sp>
            <p:sp>
              <p:nvSpPr>
                <p:cNvPr id="48172" name="Freeform 85"/>
                <p:cNvSpPr>
                  <a:spLocks/>
                </p:cNvSpPr>
                <p:nvPr/>
              </p:nvSpPr>
              <p:spPr bwMode="auto">
                <a:xfrm>
                  <a:off x="117" y="575"/>
                  <a:ext cx="31" cy="34"/>
                </a:xfrm>
                <a:custGeom>
                  <a:avLst/>
                  <a:gdLst>
                    <a:gd name="T0" fmla="*/ 17 w 31"/>
                    <a:gd name="T1" fmla="*/ 4 h 34"/>
                    <a:gd name="T2" fmla="*/ 15 w 31"/>
                    <a:gd name="T3" fmla="*/ 4 h 34"/>
                    <a:gd name="T4" fmla="*/ 12 w 31"/>
                    <a:gd name="T5" fmla="*/ 7 h 34"/>
                    <a:gd name="T6" fmla="*/ 8 w 31"/>
                    <a:gd name="T7" fmla="*/ 10 h 34"/>
                    <a:gd name="T8" fmla="*/ 4 w 31"/>
                    <a:gd name="T9" fmla="*/ 16 h 34"/>
                    <a:gd name="T10" fmla="*/ 1 w 31"/>
                    <a:gd name="T11" fmla="*/ 18 h 34"/>
                    <a:gd name="T12" fmla="*/ 0 w 31"/>
                    <a:gd name="T13" fmla="*/ 24 h 34"/>
                    <a:gd name="T14" fmla="*/ 0 w 31"/>
                    <a:gd name="T15" fmla="*/ 27 h 34"/>
                    <a:gd name="T16" fmla="*/ 4 w 31"/>
                    <a:gd name="T17" fmla="*/ 31 h 34"/>
                    <a:gd name="T18" fmla="*/ 8 w 31"/>
                    <a:gd name="T19" fmla="*/ 33 h 34"/>
                    <a:gd name="T20" fmla="*/ 12 w 31"/>
                    <a:gd name="T21" fmla="*/ 34 h 34"/>
                    <a:gd name="T22" fmla="*/ 17 w 31"/>
                    <a:gd name="T23" fmla="*/ 33 h 34"/>
                    <a:gd name="T24" fmla="*/ 22 w 31"/>
                    <a:gd name="T25" fmla="*/ 31 h 34"/>
                    <a:gd name="T26" fmla="*/ 25 w 31"/>
                    <a:gd name="T27" fmla="*/ 27 h 34"/>
                    <a:gd name="T28" fmla="*/ 28 w 31"/>
                    <a:gd name="T29" fmla="*/ 23 h 34"/>
                    <a:gd name="T30" fmla="*/ 31 w 31"/>
                    <a:gd name="T31" fmla="*/ 17 h 34"/>
                    <a:gd name="T32" fmla="*/ 31 w 31"/>
                    <a:gd name="T33" fmla="*/ 10 h 34"/>
                    <a:gd name="T34" fmla="*/ 29 w 31"/>
                    <a:gd name="T35" fmla="*/ 7 h 34"/>
                    <a:gd name="T36" fmla="*/ 28 w 31"/>
                    <a:gd name="T37" fmla="*/ 4 h 34"/>
                    <a:gd name="T38" fmla="*/ 27 w 31"/>
                    <a:gd name="T39" fmla="*/ 3 h 34"/>
                    <a:gd name="T40" fmla="*/ 25 w 31"/>
                    <a:gd name="T41" fmla="*/ 1 h 34"/>
                    <a:gd name="T42" fmla="*/ 24 w 31"/>
                    <a:gd name="T43" fmla="*/ 0 h 34"/>
                    <a:gd name="T44" fmla="*/ 21 w 31"/>
                    <a:gd name="T45" fmla="*/ 0 h 34"/>
                    <a:gd name="T46" fmla="*/ 17 w 31"/>
                    <a:gd name="T47" fmla="*/ 3 h 34"/>
                    <a:gd name="T48" fmla="*/ 17 w 31"/>
                    <a:gd name="T49" fmla="*/ 4 h 34"/>
                    <a:gd name="T50" fmla="*/ 17 w 31"/>
                    <a:gd name="T51" fmla="*/ 4 h 34"/>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31"/>
                    <a:gd name="T79" fmla="*/ 0 h 34"/>
                    <a:gd name="T80" fmla="*/ 31 w 31"/>
                    <a:gd name="T81" fmla="*/ 34 h 34"/>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31" h="34">
                      <a:moveTo>
                        <a:pt x="17" y="4"/>
                      </a:moveTo>
                      <a:lnTo>
                        <a:pt x="15" y="4"/>
                      </a:lnTo>
                      <a:lnTo>
                        <a:pt x="12" y="7"/>
                      </a:lnTo>
                      <a:lnTo>
                        <a:pt x="8" y="10"/>
                      </a:lnTo>
                      <a:lnTo>
                        <a:pt x="4" y="16"/>
                      </a:lnTo>
                      <a:lnTo>
                        <a:pt x="1" y="18"/>
                      </a:lnTo>
                      <a:lnTo>
                        <a:pt x="0" y="24"/>
                      </a:lnTo>
                      <a:lnTo>
                        <a:pt x="0" y="27"/>
                      </a:lnTo>
                      <a:lnTo>
                        <a:pt x="4" y="31"/>
                      </a:lnTo>
                      <a:lnTo>
                        <a:pt x="8" y="33"/>
                      </a:lnTo>
                      <a:lnTo>
                        <a:pt x="12" y="34"/>
                      </a:lnTo>
                      <a:lnTo>
                        <a:pt x="17" y="33"/>
                      </a:lnTo>
                      <a:lnTo>
                        <a:pt x="22" y="31"/>
                      </a:lnTo>
                      <a:lnTo>
                        <a:pt x="25" y="27"/>
                      </a:lnTo>
                      <a:lnTo>
                        <a:pt x="28" y="23"/>
                      </a:lnTo>
                      <a:lnTo>
                        <a:pt x="31" y="17"/>
                      </a:lnTo>
                      <a:lnTo>
                        <a:pt x="31" y="10"/>
                      </a:lnTo>
                      <a:lnTo>
                        <a:pt x="29" y="7"/>
                      </a:lnTo>
                      <a:lnTo>
                        <a:pt x="28" y="4"/>
                      </a:lnTo>
                      <a:lnTo>
                        <a:pt x="27" y="3"/>
                      </a:lnTo>
                      <a:lnTo>
                        <a:pt x="25" y="1"/>
                      </a:lnTo>
                      <a:lnTo>
                        <a:pt x="24" y="0"/>
                      </a:lnTo>
                      <a:lnTo>
                        <a:pt x="21" y="0"/>
                      </a:lnTo>
                      <a:lnTo>
                        <a:pt x="17" y="3"/>
                      </a:lnTo>
                      <a:lnTo>
                        <a:pt x="17" y="4"/>
                      </a:lnTo>
                      <a:close/>
                    </a:path>
                  </a:pathLst>
                </a:custGeom>
                <a:solidFill>
                  <a:srgbClr val="FFFFFF"/>
                </a:solidFill>
                <a:ln w="9525">
                  <a:noFill/>
                  <a:round/>
                  <a:headEnd/>
                  <a:tailEnd/>
                </a:ln>
              </p:spPr>
              <p:txBody>
                <a:bodyPr/>
                <a:lstStyle/>
                <a:p>
                  <a:pPr eaLnBrk="0" hangingPunct="0"/>
                  <a:endParaRPr lang="en-US"/>
                </a:p>
              </p:txBody>
            </p:sp>
            <p:sp>
              <p:nvSpPr>
                <p:cNvPr id="48173" name="Freeform 86"/>
                <p:cNvSpPr>
                  <a:spLocks/>
                </p:cNvSpPr>
                <p:nvPr/>
              </p:nvSpPr>
              <p:spPr bwMode="auto">
                <a:xfrm>
                  <a:off x="347" y="270"/>
                  <a:ext cx="24" cy="44"/>
                </a:xfrm>
                <a:custGeom>
                  <a:avLst/>
                  <a:gdLst>
                    <a:gd name="T0" fmla="*/ 11 w 24"/>
                    <a:gd name="T1" fmla="*/ 5 h 44"/>
                    <a:gd name="T2" fmla="*/ 11 w 24"/>
                    <a:gd name="T3" fmla="*/ 7 h 44"/>
                    <a:gd name="T4" fmla="*/ 8 w 24"/>
                    <a:gd name="T5" fmla="*/ 10 h 44"/>
                    <a:gd name="T6" fmla="*/ 5 w 24"/>
                    <a:gd name="T7" fmla="*/ 15 h 44"/>
                    <a:gd name="T8" fmla="*/ 3 w 24"/>
                    <a:gd name="T9" fmla="*/ 21 h 44"/>
                    <a:gd name="T10" fmla="*/ 1 w 24"/>
                    <a:gd name="T11" fmla="*/ 27 h 44"/>
                    <a:gd name="T12" fmla="*/ 0 w 24"/>
                    <a:gd name="T13" fmla="*/ 34 h 44"/>
                    <a:gd name="T14" fmla="*/ 1 w 24"/>
                    <a:gd name="T15" fmla="*/ 38 h 44"/>
                    <a:gd name="T16" fmla="*/ 5 w 24"/>
                    <a:gd name="T17" fmla="*/ 42 h 44"/>
                    <a:gd name="T18" fmla="*/ 10 w 24"/>
                    <a:gd name="T19" fmla="*/ 44 h 44"/>
                    <a:gd name="T20" fmla="*/ 14 w 24"/>
                    <a:gd name="T21" fmla="*/ 44 h 44"/>
                    <a:gd name="T22" fmla="*/ 17 w 24"/>
                    <a:gd name="T23" fmla="*/ 41 h 44"/>
                    <a:gd name="T24" fmla="*/ 20 w 24"/>
                    <a:gd name="T25" fmla="*/ 37 h 44"/>
                    <a:gd name="T26" fmla="*/ 22 w 24"/>
                    <a:gd name="T27" fmla="*/ 31 h 44"/>
                    <a:gd name="T28" fmla="*/ 24 w 24"/>
                    <a:gd name="T29" fmla="*/ 24 h 44"/>
                    <a:gd name="T30" fmla="*/ 24 w 24"/>
                    <a:gd name="T31" fmla="*/ 21 h 44"/>
                    <a:gd name="T32" fmla="*/ 24 w 24"/>
                    <a:gd name="T33" fmla="*/ 17 h 44"/>
                    <a:gd name="T34" fmla="*/ 24 w 24"/>
                    <a:gd name="T35" fmla="*/ 14 h 44"/>
                    <a:gd name="T36" fmla="*/ 24 w 24"/>
                    <a:gd name="T37" fmla="*/ 11 h 44"/>
                    <a:gd name="T38" fmla="*/ 22 w 24"/>
                    <a:gd name="T39" fmla="*/ 7 h 44"/>
                    <a:gd name="T40" fmla="*/ 22 w 24"/>
                    <a:gd name="T41" fmla="*/ 4 h 44"/>
                    <a:gd name="T42" fmla="*/ 21 w 24"/>
                    <a:gd name="T43" fmla="*/ 1 h 44"/>
                    <a:gd name="T44" fmla="*/ 21 w 24"/>
                    <a:gd name="T45" fmla="*/ 1 h 44"/>
                    <a:gd name="T46" fmla="*/ 18 w 24"/>
                    <a:gd name="T47" fmla="*/ 0 h 44"/>
                    <a:gd name="T48" fmla="*/ 17 w 24"/>
                    <a:gd name="T49" fmla="*/ 1 h 44"/>
                    <a:gd name="T50" fmla="*/ 12 w 24"/>
                    <a:gd name="T51" fmla="*/ 3 h 44"/>
                    <a:gd name="T52" fmla="*/ 11 w 24"/>
                    <a:gd name="T53" fmla="*/ 5 h 44"/>
                    <a:gd name="T54" fmla="*/ 11 w 24"/>
                    <a:gd name="T55" fmla="*/ 5 h 44"/>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w 24"/>
                    <a:gd name="T85" fmla="*/ 0 h 44"/>
                    <a:gd name="T86" fmla="*/ 24 w 24"/>
                    <a:gd name="T87" fmla="*/ 44 h 44"/>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T84" t="T85" r="T86" b="T87"/>
                  <a:pathLst>
                    <a:path w="24" h="44">
                      <a:moveTo>
                        <a:pt x="11" y="5"/>
                      </a:moveTo>
                      <a:lnTo>
                        <a:pt x="11" y="7"/>
                      </a:lnTo>
                      <a:lnTo>
                        <a:pt x="8" y="10"/>
                      </a:lnTo>
                      <a:lnTo>
                        <a:pt x="5" y="15"/>
                      </a:lnTo>
                      <a:lnTo>
                        <a:pt x="3" y="21"/>
                      </a:lnTo>
                      <a:lnTo>
                        <a:pt x="1" y="27"/>
                      </a:lnTo>
                      <a:lnTo>
                        <a:pt x="0" y="34"/>
                      </a:lnTo>
                      <a:lnTo>
                        <a:pt x="1" y="38"/>
                      </a:lnTo>
                      <a:lnTo>
                        <a:pt x="5" y="42"/>
                      </a:lnTo>
                      <a:lnTo>
                        <a:pt x="10" y="44"/>
                      </a:lnTo>
                      <a:lnTo>
                        <a:pt x="14" y="44"/>
                      </a:lnTo>
                      <a:lnTo>
                        <a:pt x="17" y="41"/>
                      </a:lnTo>
                      <a:lnTo>
                        <a:pt x="20" y="37"/>
                      </a:lnTo>
                      <a:lnTo>
                        <a:pt x="22" y="31"/>
                      </a:lnTo>
                      <a:lnTo>
                        <a:pt x="24" y="24"/>
                      </a:lnTo>
                      <a:lnTo>
                        <a:pt x="24" y="21"/>
                      </a:lnTo>
                      <a:lnTo>
                        <a:pt x="24" y="17"/>
                      </a:lnTo>
                      <a:lnTo>
                        <a:pt x="24" y="14"/>
                      </a:lnTo>
                      <a:lnTo>
                        <a:pt x="24" y="11"/>
                      </a:lnTo>
                      <a:lnTo>
                        <a:pt x="22" y="7"/>
                      </a:lnTo>
                      <a:lnTo>
                        <a:pt x="22" y="4"/>
                      </a:lnTo>
                      <a:lnTo>
                        <a:pt x="21" y="1"/>
                      </a:lnTo>
                      <a:lnTo>
                        <a:pt x="18" y="0"/>
                      </a:lnTo>
                      <a:lnTo>
                        <a:pt x="17" y="1"/>
                      </a:lnTo>
                      <a:lnTo>
                        <a:pt x="12" y="3"/>
                      </a:lnTo>
                      <a:lnTo>
                        <a:pt x="11" y="5"/>
                      </a:lnTo>
                      <a:close/>
                    </a:path>
                  </a:pathLst>
                </a:custGeom>
                <a:solidFill>
                  <a:srgbClr val="FFFFFF"/>
                </a:solidFill>
                <a:ln w="9525">
                  <a:noFill/>
                  <a:round/>
                  <a:headEnd/>
                  <a:tailEnd/>
                </a:ln>
              </p:spPr>
              <p:txBody>
                <a:bodyPr/>
                <a:lstStyle/>
                <a:p>
                  <a:pPr eaLnBrk="0" hangingPunct="0"/>
                  <a:endParaRPr lang="en-US"/>
                </a:p>
              </p:txBody>
            </p:sp>
            <p:sp>
              <p:nvSpPr>
                <p:cNvPr id="48174" name="Freeform 87"/>
                <p:cNvSpPr>
                  <a:spLocks/>
                </p:cNvSpPr>
                <p:nvPr/>
              </p:nvSpPr>
              <p:spPr bwMode="auto">
                <a:xfrm>
                  <a:off x="1600" y="287"/>
                  <a:ext cx="25" cy="44"/>
                </a:xfrm>
                <a:custGeom>
                  <a:avLst/>
                  <a:gdLst>
                    <a:gd name="T0" fmla="*/ 11 w 25"/>
                    <a:gd name="T1" fmla="*/ 5 h 44"/>
                    <a:gd name="T2" fmla="*/ 10 w 25"/>
                    <a:gd name="T3" fmla="*/ 7 h 44"/>
                    <a:gd name="T4" fmla="*/ 8 w 25"/>
                    <a:gd name="T5" fmla="*/ 10 h 44"/>
                    <a:gd name="T6" fmla="*/ 6 w 25"/>
                    <a:gd name="T7" fmla="*/ 14 h 44"/>
                    <a:gd name="T8" fmla="*/ 4 w 25"/>
                    <a:gd name="T9" fmla="*/ 21 h 44"/>
                    <a:gd name="T10" fmla="*/ 1 w 25"/>
                    <a:gd name="T11" fmla="*/ 27 h 44"/>
                    <a:gd name="T12" fmla="*/ 0 w 25"/>
                    <a:gd name="T13" fmla="*/ 34 h 44"/>
                    <a:gd name="T14" fmla="*/ 1 w 25"/>
                    <a:gd name="T15" fmla="*/ 38 h 44"/>
                    <a:gd name="T16" fmla="*/ 6 w 25"/>
                    <a:gd name="T17" fmla="*/ 42 h 44"/>
                    <a:gd name="T18" fmla="*/ 10 w 25"/>
                    <a:gd name="T19" fmla="*/ 44 h 44"/>
                    <a:gd name="T20" fmla="*/ 14 w 25"/>
                    <a:gd name="T21" fmla="*/ 42 h 44"/>
                    <a:gd name="T22" fmla="*/ 18 w 25"/>
                    <a:gd name="T23" fmla="*/ 40 h 44"/>
                    <a:gd name="T24" fmla="*/ 21 w 25"/>
                    <a:gd name="T25" fmla="*/ 35 h 44"/>
                    <a:gd name="T26" fmla="*/ 23 w 25"/>
                    <a:gd name="T27" fmla="*/ 30 h 44"/>
                    <a:gd name="T28" fmla="*/ 25 w 25"/>
                    <a:gd name="T29" fmla="*/ 23 h 44"/>
                    <a:gd name="T30" fmla="*/ 25 w 25"/>
                    <a:gd name="T31" fmla="*/ 17 h 44"/>
                    <a:gd name="T32" fmla="*/ 25 w 25"/>
                    <a:gd name="T33" fmla="*/ 10 h 44"/>
                    <a:gd name="T34" fmla="*/ 24 w 25"/>
                    <a:gd name="T35" fmla="*/ 7 h 44"/>
                    <a:gd name="T36" fmla="*/ 23 w 25"/>
                    <a:gd name="T37" fmla="*/ 4 h 44"/>
                    <a:gd name="T38" fmla="*/ 23 w 25"/>
                    <a:gd name="T39" fmla="*/ 1 h 44"/>
                    <a:gd name="T40" fmla="*/ 21 w 25"/>
                    <a:gd name="T41" fmla="*/ 1 h 44"/>
                    <a:gd name="T42" fmla="*/ 18 w 25"/>
                    <a:gd name="T43" fmla="*/ 0 h 44"/>
                    <a:gd name="T44" fmla="*/ 17 w 25"/>
                    <a:gd name="T45" fmla="*/ 0 h 44"/>
                    <a:gd name="T46" fmla="*/ 13 w 25"/>
                    <a:gd name="T47" fmla="*/ 3 h 44"/>
                    <a:gd name="T48" fmla="*/ 11 w 25"/>
                    <a:gd name="T49" fmla="*/ 5 h 44"/>
                    <a:gd name="T50" fmla="*/ 11 w 25"/>
                    <a:gd name="T51" fmla="*/ 5 h 44"/>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25"/>
                    <a:gd name="T79" fmla="*/ 0 h 44"/>
                    <a:gd name="T80" fmla="*/ 25 w 25"/>
                    <a:gd name="T81" fmla="*/ 44 h 44"/>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25" h="44">
                      <a:moveTo>
                        <a:pt x="11" y="5"/>
                      </a:moveTo>
                      <a:lnTo>
                        <a:pt x="10" y="7"/>
                      </a:lnTo>
                      <a:lnTo>
                        <a:pt x="8" y="10"/>
                      </a:lnTo>
                      <a:lnTo>
                        <a:pt x="6" y="14"/>
                      </a:lnTo>
                      <a:lnTo>
                        <a:pt x="4" y="21"/>
                      </a:lnTo>
                      <a:lnTo>
                        <a:pt x="1" y="27"/>
                      </a:lnTo>
                      <a:lnTo>
                        <a:pt x="0" y="34"/>
                      </a:lnTo>
                      <a:lnTo>
                        <a:pt x="1" y="38"/>
                      </a:lnTo>
                      <a:lnTo>
                        <a:pt x="6" y="42"/>
                      </a:lnTo>
                      <a:lnTo>
                        <a:pt x="10" y="44"/>
                      </a:lnTo>
                      <a:lnTo>
                        <a:pt x="14" y="42"/>
                      </a:lnTo>
                      <a:lnTo>
                        <a:pt x="18" y="40"/>
                      </a:lnTo>
                      <a:lnTo>
                        <a:pt x="21" y="35"/>
                      </a:lnTo>
                      <a:lnTo>
                        <a:pt x="23" y="30"/>
                      </a:lnTo>
                      <a:lnTo>
                        <a:pt x="25" y="23"/>
                      </a:lnTo>
                      <a:lnTo>
                        <a:pt x="25" y="17"/>
                      </a:lnTo>
                      <a:lnTo>
                        <a:pt x="25" y="10"/>
                      </a:lnTo>
                      <a:lnTo>
                        <a:pt x="24" y="7"/>
                      </a:lnTo>
                      <a:lnTo>
                        <a:pt x="23" y="4"/>
                      </a:lnTo>
                      <a:lnTo>
                        <a:pt x="23" y="1"/>
                      </a:lnTo>
                      <a:lnTo>
                        <a:pt x="21" y="1"/>
                      </a:lnTo>
                      <a:lnTo>
                        <a:pt x="18" y="0"/>
                      </a:lnTo>
                      <a:lnTo>
                        <a:pt x="17" y="0"/>
                      </a:lnTo>
                      <a:lnTo>
                        <a:pt x="13" y="3"/>
                      </a:lnTo>
                      <a:lnTo>
                        <a:pt x="11" y="5"/>
                      </a:lnTo>
                      <a:close/>
                    </a:path>
                  </a:pathLst>
                </a:custGeom>
                <a:solidFill>
                  <a:srgbClr val="FFFFFF"/>
                </a:solidFill>
                <a:ln w="9525">
                  <a:noFill/>
                  <a:round/>
                  <a:headEnd/>
                  <a:tailEnd/>
                </a:ln>
              </p:spPr>
              <p:txBody>
                <a:bodyPr/>
                <a:lstStyle/>
                <a:p>
                  <a:pPr eaLnBrk="0" hangingPunct="0"/>
                  <a:endParaRPr lang="en-US"/>
                </a:p>
              </p:txBody>
            </p:sp>
            <p:sp>
              <p:nvSpPr>
                <p:cNvPr id="48175" name="Freeform 88"/>
                <p:cNvSpPr>
                  <a:spLocks/>
                </p:cNvSpPr>
                <p:nvPr/>
              </p:nvSpPr>
              <p:spPr bwMode="auto">
                <a:xfrm>
                  <a:off x="1397" y="1604"/>
                  <a:ext cx="35" cy="49"/>
                </a:xfrm>
                <a:custGeom>
                  <a:avLst/>
                  <a:gdLst>
                    <a:gd name="T0" fmla="*/ 0 w 35"/>
                    <a:gd name="T1" fmla="*/ 13 h 49"/>
                    <a:gd name="T2" fmla="*/ 0 w 35"/>
                    <a:gd name="T3" fmla="*/ 15 h 49"/>
                    <a:gd name="T4" fmla="*/ 1 w 35"/>
                    <a:gd name="T5" fmla="*/ 20 h 49"/>
                    <a:gd name="T6" fmla="*/ 2 w 35"/>
                    <a:gd name="T7" fmla="*/ 25 h 49"/>
                    <a:gd name="T8" fmla="*/ 4 w 35"/>
                    <a:gd name="T9" fmla="*/ 27 h 49"/>
                    <a:gd name="T10" fmla="*/ 5 w 35"/>
                    <a:gd name="T11" fmla="*/ 32 h 49"/>
                    <a:gd name="T12" fmla="*/ 8 w 35"/>
                    <a:gd name="T13" fmla="*/ 36 h 49"/>
                    <a:gd name="T14" fmla="*/ 10 w 35"/>
                    <a:gd name="T15" fmla="*/ 39 h 49"/>
                    <a:gd name="T16" fmla="*/ 12 w 35"/>
                    <a:gd name="T17" fmla="*/ 43 h 49"/>
                    <a:gd name="T18" fmla="*/ 15 w 35"/>
                    <a:gd name="T19" fmla="*/ 46 h 49"/>
                    <a:gd name="T20" fmla="*/ 18 w 35"/>
                    <a:gd name="T21" fmla="*/ 47 h 49"/>
                    <a:gd name="T22" fmla="*/ 20 w 35"/>
                    <a:gd name="T23" fmla="*/ 49 h 49"/>
                    <a:gd name="T24" fmla="*/ 24 w 35"/>
                    <a:gd name="T25" fmla="*/ 49 h 49"/>
                    <a:gd name="T26" fmla="*/ 27 w 35"/>
                    <a:gd name="T27" fmla="*/ 47 h 49"/>
                    <a:gd name="T28" fmla="*/ 31 w 35"/>
                    <a:gd name="T29" fmla="*/ 44 h 49"/>
                    <a:gd name="T30" fmla="*/ 32 w 35"/>
                    <a:gd name="T31" fmla="*/ 40 h 49"/>
                    <a:gd name="T32" fmla="*/ 35 w 35"/>
                    <a:gd name="T33" fmla="*/ 36 h 49"/>
                    <a:gd name="T34" fmla="*/ 35 w 35"/>
                    <a:gd name="T35" fmla="*/ 32 h 49"/>
                    <a:gd name="T36" fmla="*/ 35 w 35"/>
                    <a:gd name="T37" fmla="*/ 27 h 49"/>
                    <a:gd name="T38" fmla="*/ 34 w 35"/>
                    <a:gd name="T39" fmla="*/ 25 h 49"/>
                    <a:gd name="T40" fmla="*/ 34 w 35"/>
                    <a:gd name="T41" fmla="*/ 20 h 49"/>
                    <a:gd name="T42" fmla="*/ 31 w 35"/>
                    <a:gd name="T43" fmla="*/ 16 h 49"/>
                    <a:gd name="T44" fmla="*/ 29 w 35"/>
                    <a:gd name="T45" fmla="*/ 15 h 49"/>
                    <a:gd name="T46" fmla="*/ 24 w 35"/>
                    <a:gd name="T47" fmla="*/ 7 h 49"/>
                    <a:gd name="T48" fmla="*/ 20 w 35"/>
                    <a:gd name="T49" fmla="*/ 5 h 49"/>
                    <a:gd name="T50" fmla="*/ 17 w 35"/>
                    <a:gd name="T51" fmla="*/ 2 h 49"/>
                    <a:gd name="T52" fmla="*/ 15 w 35"/>
                    <a:gd name="T53" fmla="*/ 0 h 49"/>
                    <a:gd name="T54" fmla="*/ 0 w 35"/>
                    <a:gd name="T55" fmla="*/ 13 h 49"/>
                    <a:gd name="T56" fmla="*/ 0 w 35"/>
                    <a:gd name="T57" fmla="*/ 13 h 49"/>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35"/>
                    <a:gd name="T88" fmla="*/ 0 h 49"/>
                    <a:gd name="T89" fmla="*/ 35 w 35"/>
                    <a:gd name="T90" fmla="*/ 49 h 49"/>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35" h="49">
                      <a:moveTo>
                        <a:pt x="0" y="13"/>
                      </a:moveTo>
                      <a:lnTo>
                        <a:pt x="0" y="15"/>
                      </a:lnTo>
                      <a:lnTo>
                        <a:pt x="1" y="20"/>
                      </a:lnTo>
                      <a:lnTo>
                        <a:pt x="2" y="25"/>
                      </a:lnTo>
                      <a:lnTo>
                        <a:pt x="4" y="27"/>
                      </a:lnTo>
                      <a:lnTo>
                        <a:pt x="5" y="32"/>
                      </a:lnTo>
                      <a:lnTo>
                        <a:pt x="8" y="36"/>
                      </a:lnTo>
                      <a:lnTo>
                        <a:pt x="10" y="39"/>
                      </a:lnTo>
                      <a:lnTo>
                        <a:pt x="12" y="43"/>
                      </a:lnTo>
                      <a:lnTo>
                        <a:pt x="15" y="46"/>
                      </a:lnTo>
                      <a:lnTo>
                        <a:pt x="18" y="47"/>
                      </a:lnTo>
                      <a:lnTo>
                        <a:pt x="20" y="49"/>
                      </a:lnTo>
                      <a:lnTo>
                        <a:pt x="24" y="49"/>
                      </a:lnTo>
                      <a:lnTo>
                        <a:pt x="27" y="47"/>
                      </a:lnTo>
                      <a:lnTo>
                        <a:pt x="31" y="44"/>
                      </a:lnTo>
                      <a:lnTo>
                        <a:pt x="32" y="40"/>
                      </a:lnTo>
                      <a:lnTo>
                        <a:pt x="35" y="36"/>
                      </a:lnTo>
                      <a:lnTo>
                        <a:pt x="35" y="32"/>
                      </a:lnTo>
                      <a:lnTo>
                        <a:pt x="35" y="27"/>
                      </a:lnTo>
                      <a:lnTo>
                        <a:pt x="34" y="25"/>
                      </a:lnTo>
                      <a:lnTo>
                        <a:pt x="34" y="20"/>
                      </a:lnTo>
                      <a:lnTo>
                        <a:pt x="31" y="16"/>
                      </a:lnTo>
                      <a:lnTo>
                        <a:pt x="29" y="15"/>
                      </a:lnTo>
                      <a:lnTo>
                        <a:pt x="24" y="7"/>
                      </a:lnTo>
                      <a:lnTo>
                        <a:pt x="20" y="5"/>
                      </a:lnTo>
                      <a:lnTo>
                        <a:pt x="17" y="2"/>
                      </a:lnTo>
                      <a:lnTo>
                        <a:pt x="15" y="0"/>
                      </a:lnTo>
                      <a:lnTo>
                        <a:pt x="0" y="13"/>
                      </a:lnTo>
                      <a:close/>
                    </a:path>
                  </a:pathLst>
                </a:custGeom>
                <a:solidFill>
                  <a:srgbClr val="FFFFFF"/>
                </a:solidFill>
                <a:ln w="9525">
                  <a:noFill/>
                  <a:round/>
                  <a:headEnd/>
                  <a:tailEnd/>
                </a:ln>
              </p:spPr>
              <p:txBody>
                <a:bodyPr/>
                <a:lstStyle/>
                <a:p>
                  <a:pPr eaLnBrk="0" hangingPunct="0"/>
                  <a:endParaRPr lang="en-US"/>
                </a:p>
              </p:txBody>
            </p:sp>
            <p:sp>
              <p:nvSpPr>
                <p:cNvPr id="48176" name="Freeform 89"/>
                <p:cNvSpPr>
                  <a:spLocks/>
                </p:cNvSpPr>
                <p:nvPr/>
              </p:nvSpPr>
              <p:spPr bwMode="auto">
                <a:xfrm>
                  <a:off x="1689" y="1072"/>
                  <a:ext cx="26" cy="45"/>
                </a:xfrm>
                <a:custGeom>
                  <a:avLst/>
                  <a:gdLst>
                    <a:gd name="T0" fmla="*/ 12 w 26"/>
                    <a:gd name="T1" fmla="*/ 6 h 45"/>
                    <a:gd name="T2" fmla="*/ 10 w 26"/>
                    <a:gd name="T3" fmla="*/ 7 h 45"/>
                    <a:gd name="T4" fmla="*/ 9 w 26"/>
                    <a:gd name="T5" fmla="*/ 10 h 45"/>
                    <a:gd name="T6" fmla="*/ 5 w 26"/>
                    <a:gd name="T7" fmla="*/ 14 h 45"/>
                    <a:gd name="T8" fmla="*/ 3 w 26"/>
                    <a:gd name="T9" fmla="*/ 21 h 45"/>
                    <a:gd name="T10" fmla="*/ 2 w 26"/>
                    <a:gd name="T11" fmla="*/ 27 h 45"/>
                    <a:gd name="T12" fmla="*/ 0 w 26"/>
                    <a:gd name="T13" fmla="*/ 34 h 45"/>
                    <a:gd name="T14" fmla="*/ 2 w 26"/>
                    <a:gd name="T15" fmla="*/ 40 h 45"/>
                    <a:gd name="T16" fmla="*/ 5 w 26"/>
                    <a:gd name="T17" fmla="*/ 44 h 45"/>
                    <a:gd name="T18" fmla="*/ 10 w 26"/>
                    <a:gd name="T19" fmla="*/ 45 h 45"/>
                    <a:gd name="T20" fmla="*/ 15 w 26"/>
                    <a:gd name="T21" fmla="*/ 44 h 45"/>
                    <a:gd name="T22" fmla="*/ 17 w 26"/>
                    <a:gd name="T23" fmla="*/ 41 h 45"/>
                    <a:gd name="T24" fmla="*/ 22 w 26"/>
                    <a:gd name="T25" fmla="*/ 37 h 45"/>
                    <a:gd name="T26" fmla="*/ 22 w 26"/>
                    <a:gd name="T27" fmla="*/ 34 h 45"/>
                    <a:gd name="T28" fmla="*/ 23 w 26"/>
                    <a:gd name="T29" fmla="*/ 31 h 45"/>
                    <a:gd name="T30" fmla="*/ 23 w 26"/>
                    <a:gd name="T31" fmla="*/ 27 h 45"/>
                    <a:gd name="T32" fmla="*/ 24 w 26"/>
                    <a:gd name="T33" fmla="*/ 24 h 45"/>
                    <a:gd name="T34" fmla="*/ 24 w 26"/>
                    <a:gd name="T35" fmla="*/ 21 h 45"/>
                    <a:gd name="T36" fmla="*/ 26 w 26"/>
                    <a:gd name="T37" fmla="*/ 18 h 45"/>
                    <a:gd name="T38" fmla="*/ 26 w 26"/>
                    <a:gd name="T39" fmla="*/ 14 h 45"/>
                    <a:gd name="T40" fmla="*/ 26 w 26"/>
                    <a:gd name="T41" fmla="*/ 11 h 45"/>
                    <a:gd name="T42" fmla="*/ 24 w 26"/>
                    <a:gd name="T43" fmla="*/ 7 h 45"/>
                    <a:gd name="T44" fmla="*/ 23 w 26"/>
                    <a:gd name="T45" fmla="*/ 6 h 45"/>
                    <a:gd name="T46" fmla="*/ 22 w 26"/>
                    <a:gd name="T47" fmla="*/ 3 h 45"/>
                    <a:gd name="T48" fmla="*/ 22 w 26"/>
                    <a:gd name="T49" fmla="*/ 3 h 45"/>
                    <a:gd name="T50" fmla="*/ 19 w 26"/>
                    <a:gd name="T51" fmla="*/ 0 h 45"/>
                    <a:gd name="T52" fmla="*/ 17 w 26"/>
                    <a:gd name="T53" fmla="*/ 1 h 45"/>
                    <a:gd name="T54" fmla="*/ 13 w 26"/>
                    <a:gd name="T55" fmla="*/ 4 h 45"/>
                    <a:gd name="T56" fmla="*/ 12 w 26"/>
                    <a:gd name="T57" fmla="*/ 6 h 45"/>
                    <a:gd name="T58" fmla="*/ 12 w 26"/>
                    <a:gd name="T59" fmla="*/ 6 h 45"/>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w 26"/>
                    <a:gd name="T91" fmla="*/ 0 h 45"/>
                    <a:gd name="T92" fmla="*/ 26 w 26"/>
                    <a:gd name="T93" fmla="*/ 45 h 45"/>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T90" t="T91" r="T92" b="T93"/>
                  <a:pathLst>
                    <a:path w="26" h="45">
                      <a:moveTo>
                        <a:pt x="12" y="6"/>
                      </a:moveTo>
                      <a:lnTo>
                        <a:pt x="10" y="7"/>
                      </a:lnTo>
                      <a:lnTo>
                        <a:pt x="9" y="10"/>
                      </a:lnTo>
                      <a:lnTo>
                        <a:pt x="5" y="14"/>
                      </a:lnTo>
                      <a:lnTo>
                        <a:pt x="3" y="21"/>
                      </a:lnTo>
                      <a:lnTo>
                        <a:pt x="2" y="27"/>
                      </a:lnTo>
                      <a:lnTo>
                        <a:pt x="0" y="34"/>
                      </a:lnTo>
                      <a:lnTo>
                        <a:pt x="2" y="40"/>
                      </a:lnTo>
                      <a:lnTo>
                        <a:pt x="5" y="44"/>
                      </a:lnTo>
                      <a:lnTo>
                        <a:pt x="10" y="45"/>
                      </a:lnTo>
                      <a:lnTo>
                        <a:pt x="15" y="44"/>
                      </a:lnTo>
                      <a:lnTo>
                        <a:pt x="17" y="41"/>
                      </a:lnTo>
                      <a:lnTo>
                        <a:pt x="22" y="37"/>
                      </a:lnTo>
                      <a:lnTo>
                        <a:pt x="22" y="34"/>
                      </a:lnTo>
                      <a:lnTo>
                        <a:pt x="23" y="31"/>
                      </a:lnTo>
                      <a:lnTo>
                        <a:pt x="23" y="27"/>
                      </a:lnTo>
                      <a:lnTo>
                        <a:pt x="24" y="24"/>
                      </a:lnTo>
                      <a:lnTo>
                        <a:pt x="24" y="21"/>
                      </a:lnTo>
                      <a:lnTo>
                        <a:pt x="26" y="18"/>
                      </a:lnTo>
                      <a:lnTo>
                        <a:pt x="26" y="14"/>
                      </a:lnTo>
                      <a:lnTo>
                        <a:pt x="26" y="11"/>
                      </a:lnTo>
                      <a:lnTo>
                        <a:pt x="24" y="7"/>
                      </a:lnTo>
                      <a:lnTo>
                        <a:pt x="23" y="6"/>
                      </a:lnTo>
                      <a:lnTo>
                        <a:pt x="22" y="3"/>
                      </a:lnTo>
                      <a:lnTo>
                        <a:pt x="19" y="0"/>
                      </a:lnTo>
                      <a:lnTo>
                        <a:pt x="17" y="1"/>
                      </a:lnTo>
                      <a:lnTo>
                        <a:pt x="13" y="4"/>
                      </a:lnTo>
                      <a:lnTo>
                        <a:pt x="12" y="6"/>
                      </a:lnTo>
                      <a:close/>
                    </a:path>
                  </a:pathLst>
                </a:custGeom>
                <a:solidFill>
                  <a:srgbClr val="FFFFFF"/>
                </a:solidFill>
                <a:ln w="9525">
                  <a:noFill/>
                  <a:round/>
                  <a:headEnd/>
                  <a:tailEnd/>
                </a:ln>
              </p:spPr>
              <p:txBody>
                <a:bodyPr/>
                <a:lstStyle/>
                <a:p>
                  <a:pPr eaLnBrk="0" hangingPunct="0"/>
                  <a:endParaRPr lang="en-US"/>
                </a:p>
              </p:txBody>
            </p:sp>
          </p:grpSp>
        </p:grpSp>
      </p:grpSp>
      <p:sp>
        <p:nvSpPr>
          <p:cNvPr id="48133" name="Footer Placeholder 50"/>
          <p:cNvSpPr>
            <a:spLocks noGrp="1"/>
          </p:cNvSpPr>
          <p:nvPr>
            <p:ph type="ftr" sz="quarter" idx="11"/>
          </p:nvPr>
        </p:nvSpPr>
        <p:spPr>
          <a:noFill/>
        </p:spPr>
        <p:txBody>
          <a:bodyPr/>
          <a:lstStyle/>
          <a:p>
            <a:r>
              <a:rPr lang="en-US" dirty="0"/>
              <a:t>www.compliancereviewservices.com </a:t>
            </a:r>
          </a:p>
        </p:txBody>
      </p:sp>
      <p:sp>
        <p:nvSpPr>
          <p:cNvPr id="48134" name="Slide Number Placeholder 51"/>
          <p:cNvSpPr>
            <a:spLocks noGrp="1"/>
          </p:cNvSpPr>
          <p:nvPr>
            <p:ph type="sldNum" sz="quarter" idx="12"/>
          </p:nvPr>
        </p:nvSpPr>
        <p:spPr>
          <a:noFill/>
        </p:spPr>
        <p:txBody>
          <a:bodyPr/>
          <a:lstStyle/>
          <a:p>
            <a:fld id="{520E48DB-0A57-4657-A098-335F9DAF07F7}" type="slidenum">
              <a:rPr lang="en-US" smtClean="0"/>
              <a:pPr/>
              <a:t>32</a:t>
            </a:fld>
            <a:endParaRPr lang="en-US"/>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p:txBody>
          <a:bodyPr/>
          <a:lstStyle/>
          <a:p>
            <a:pPr eaLnBrk="1" hangingPunct="1"/>
            <a:r>
              <a:rPr lang="en-US" sz="3200"/>
              <a:t>Why Choose Our Consulting Firm over Our Competitors? </a:t>
            </a:r>
            <a:r>
              <a:rPr lang="en-US" sz="3200">
                <a:latin typeface="Arial" charset="0"/>
              </a:rPr>
              <a:t>cont’d</a:t>
            </a:r>
          </a:p>
        </p:txBody>
      </p:sp>
      <p:sp>
        <p:nvSpPr>
          <p:cNvPr id="49155" name="Rectangle 3"/>
          <p:cNvSpPr>
            <a:spLocks noGrp="1" noChangeArrowheads="1"/>
          </p:cNvSpPr>
          <p:nvPr>
            <p:ph type="body" idx="1"/>
          </p:nvPr>
        </p:nvSpPr>
        <p:spPr>
          <a:xfrm>
            <a:off x="152400" y="2590800"/>
            <a:ext cx="8763000" cy="3886200"/>
          </a:xfrm>
        </p:spPr>
        <p:txBody>
          <a:bodyPr/>
          <a:lstStyle/>
          <a:p>
            <a:pPr marL="473075" indent="-473075" eaLnBrk="1" hangingPunct="1">
              <a:buFontTx/>
              <a:buNone/>
            </a:pPr>
            <a:r>
              <a:rPr lang="en-US" sz="2200" dirty="0"/>
              <a:t>5.	We stay current with regulations and alert our clients to any changes. We are active with the BNE and are involved with DHHS workgroups, and network with state regulators.</a:t>
            </a:r>
          </a:p>
          <a:p>
            <a:pPr marL="473075" indent="-473075" eaLnBrk="1" hangingPunct="1">
              <a:buFontTx/>
              <a:buNone/>
            </a:pPr>
            <a:r>
              <a:rPr lang="en-US" sz="2200" dirty="0"/>
              <a:t>4.	We offer comprehensive start-up packages, manuals, forms, and other printed materials that are done professionally, accurately, and completed timely. We have done Accreditation/consulting services successfully for years.</a:t>
            </a:r>
          </a:p>
          <a:p>
            <a:pPr marL="473075" indent="-473075" eaLnBrk="1" hangingPunct="1">
              <a:buFontTx/>
              <a:buNone/>
            </a:pPr>
            <a:r>
              <a:rPr lang="en-US" sz="2200" dirty="0"/>
              <a:t>3.	We offer educational and training sessions with clock hours and are approved by DHHS for the Administrator courses. </a:t>
            </a:r>
          </a:p>
          <a:p>
            <a:pPr marL="473075" indent="-473075" eaLnBrk="1" hangingPunct="1">
              <a:buFontTx/>
              <a:buNone/>
            </a:pPr>
            <a:r>
              <a:rPr lang="en-US" sz="2200" dirty="0"/>
              <a:t>2.	We provide a free newsletter to our clients several times a year.</a:t>
            </a:r>
          </a:p>
        </p:txBody>
      </p:sp>
      <p:grpSp>
        <p:nvGrpSpPr>
          <p:cNvPr id="49156" name="Group 90"/>
          <p:cNvGrpSpPr>
            <a:grpSpLocks/>
          </p:cNvGrpSpPr>
          <p:nvPr/>
        </p:nvGrpSpPr>
        <p:grpSpPr bwMode="auto">
          <a:xfrm>
            <a:off x="325438" y="5953125"/>
            <a:ext cx="5048250" cy="676275"/>
            <a:chOff x="205" y="3750"/>
            <a:chExt cx="3180" cy="426"/>
          </a:xfrm>
        </p:grpSpPr>
        <p:sp>
          <p:nvSpPr>
            <p:cNvPr id="49159" name="Text Box 91"/>
            <p:cNvSpPr txBox="1">
              <a:spLocks noChangeArrowheads="1"/>
            </p:cNvSpPr>
            <p:nvPr/>
          </p:nvSpPr>
          <p:spPr bwMode="auto">
            <a:xfrm>
              <a:off x="576" y="3750"/>
              <a:ext cx="2809" cy="426"/>
            </a:xfrm>
            <a:prstGeom prst="rect">
              <a:avLst/>
            </a:prstGeom>
            <a:noFill/>
            <a:ln w="9525">
              <a:noFill/>
              <a:miter lim="800000"/>
              <a:headEnd/>
              <a:tailEnd/>
            </a:ln>
          </p:spPr>
          <p:txBody>
            <a:bodyPr/>
            <a:lstStyle/>
            <a:p>
              <a:pPr eaLnBrk="0" hangingPunct="0"/>
              <a:r>
                <a:rPr lang="en-US" sz="4000" i="1">
                  <a:solidFill>
                    <a:srgbClr val="C2CCDB"/>
                  </a:solidFill>
                  <a:latin typeface="Californian FB" pitchFamily="18" charset="0"/>
                </a:rPr>
                <a:t>We </a:t>
              </a:r>
              <a:r>
                <a:rPr lang="en-US" sz="3200" i="1">
                  <a:solidFill>
                    <a:srgbClr val="FFFFFF"/>
                  </a:solidFill>
                  <a:latin typeface="Californian FB" pitchFamily="18" charset="0"/>
                </a:rPr>
                <a:t>.</a:t>
              </a:r>
              <a:r>
                <a:rPr lang="en-US" sz="4000" i="1">
                  <a:solidFill>
                    <a:srgbClr val="C2CCDB"/>
                  </a:solidFill>
                  <a:latin typeface="Californian FB" pitchFamily="18" charset="0"/>
                </a:rPr>
                <a:t>Care </a:t>
              </a:r>
              <a:r>
                <a:rPr lang="en-US" sz="2800" i="1">
                  <a:solidFill>
                    <a:srgbClr val="FFFFFF"/>
                  </a:solidFill>
                  <a:latin typeface="Californian FB" pitchFamily="18" charset="0"/>
                </a:rPr>
                <a:t>.</a:t>
              </a:r>
              <a:r>
                <a:rPr lang="en-US" sz="4000" i="1">
                  <a:solidFill>
                    <a:srgbClr val="C2CCDB"/>
                  </a:solidFill>
                  <a:latin typeface="Californian FB" pitchFamily="18" charset="0"/>
                </a:rPr>
                <a:t>Campaign</a:t>
              </a:r>
              <a:endParaRPr lang="en-US" sz="1400"/>
            </a:p>
          </p:txBody>
        </p:sp>
        <p:grpSp>
          <p:nvGrpSpPr>
            <p:cNvPr id="49160" name="Group 92"/>
            <p:cNvGrpSpPr>
              <a:grpSpLocks noChangeAspect="1"/>
            </p:cNvGrpSpPr>
            <p:nvPr/>
          </p:nvGrpSpPr>
          <p:grpSpPr bwMode="auto">
            <a:xfrm>
              <a:off x="205" y="3792"/>
              <a:ext cx="372" cy="377"/>
              <a:chOff x="0" y="0"/>
              <a:chExt cx="1492" cy="1512"/>
            </a:xfrm>
          </p:grpSpPr>
          <p:sp>
            <p:nvSpPr>
              <p:cNvPr id="49161" name="AutoShape 93"/>
              <p:cNvSpPr>
                <a:spLocks noChangeAspect="1" noChangeArrowheads="1"/>
              </p:cNvSpPr>
              <p:nvPr/>
            </p:nvSpPr>
            <p:spPr bwMode="auto">
              <a:xfrm>
                <a:off x="0" y="0"/>
                <a:ext cx="1492" cy="1512"/>
              </a:xfrm>
              <a:prstGeom prst="rect">
                <a:avLst/>
              </a:prstGeom>
              <a:noFill/>
              <a:ln w="9525">
                <a:noFill/>
                <a:miter lim="800000"/>
                <a:headEnd/>
                <a:tailEnd/>
              </a:ln>
            </p:spPr>
            <p:txBody>
              <a:bodyPr/>
              <a:lstStyle/>
              <a:p>
                <a:pPr eaLnBrk="0" hangingPunct="0"/>
                <a:endParaRPr lang="en-US"/>
              </a:p>
            </p:txBody>
          </p:sp>
          <p:grpSp>
            <p:nvGrpSpPr>
              <p:cNvPr id="49162" name="Group 94"/>
              <p:cNvGrpSpPr>
                <a:grpSpLocks/>
              </p:cNvGrpSpPr>
              <p:nvPr/>
            </p:nvGrpSpPr>
            <p:grpSpPr bwMode="auto">
              <a:xfrm>
                <a:off x="0" y="28"/>
                <a:ext cx="1352" cy="1346"/>
                <a:chOff x="0" y="28"/>
                <a:chExt cx="1802" cy="1794"/>
              </a:xfrm>
            </p:grpSpPr>
            <p:sp>
              <p:nvSpPr>
                <p:cNvPr id="49163" name="Freeform 95"/>
                <p:cNvSpPr>
                  <a:spLocks/>
                </p:cNvSpPr>
                <p:nvPr/>
              </p:nvSpPr>
              <p:spPr bwMode="auto">
                <a:xfrm>
                  <a:off x="40" y="190"/>
                  <a:ext cx="1745" cy="1632"/>
                </a:xfrm>
                <a:custGeom>
                  <a:avLst/>
                  <a:gdLst>
                    <a:gd name="T0" fmla="*/ 810 w 1745"/>
                    <a:gd name="T1" fmla="*/ 5 h 1632"/>
                    <a:gd name="T2" fmla="*/ 749 w 1745"/>
                    <a:gd name="T3" fmla="*/ 6 h 1632"/>
                    <a:gd name="T4" fmla="*/ 668 w 1745"/>
                    <a:gd name="T5" fmla="*/ 7 h 1632"/>
                    <a:gd name="T6" fmla="*/ 577 w 1745"/>
                    <a:gd name="T7" fmla="*/ 9 h 1632"/>
                    <a:gd name="T8" fmla="*/ 486 w 1745"/>
                    <a:gd name="T9" fmla="*/ 12 h 1632"/>
                    <a:gd name="T10" fmla="*/ 410 w 1745"/>
                    <a:gd name="T11" fmla="*/ 14 h 1632"/>
                    <a:gd name="T12" fmla="*/ 362 w 1745"/>
                    <a:gd name="T13" fmla="*/ 17 h 1632"/>
                    <a:gd name="T14" fmla="*/ 318 w 1745"/>
                    <a:gd name="T15" fmla="*/ 24 h 1632"/>
                    <a:gd name="T16" fmla="*/ 261 w 1745"/>
                    <a:gd name="T17" fmla="*/ 44 h 1632"/>
                    <a:gd name="T18" fmla="*/ 197 w 1745"/>
                    <a:gd name="T19" fmla="*/ 76 h 1632"/>
                    <a:gd name="T20" fmla="*/ 133 w 1745"/>
                    <a:gd name="T21" fmla="*/ 118 h 1632"/>
                    <a:gd name="T22" fmla="*/ 75 w 1745"/>
                    <a:gd name="T23" fmla="*/ 168 h 1632"/>
                    <a:gd name="T24" fmla="*/ 31 w 1745"/>
                    <a:gd name="T25" fmla="*/ 230 h 1632"/>
                    <a:gd name="T26" fmla="*/ 7 w 1745"/>
                    <a:gd name="T27" fmla="*/ 300 h 1632"/>
                    <a:gd name="T28" fmla="*/ 1 w 1745"/>
                    <a:gd name="T29" fmla="*/ 379 h 1632"/>
                    <a:gd name="T30" fmla="*/ 0 w 1745"/>
                    <a:gd name="T31" fmla="*/ 465 h 1632"/>
                    <a:gd name="T32" fmla="*/ 3 w 1745"/>
                    <a:gd name="T33" fmla="*/ 554 h 1632"/>
                    <a:gd name="T34" fmla="*/ 8 w 1745"/>
                    <a:gd name="T35" fmla="*/ 641 h 1632"/>
                    <a:gd name="T36" fmla="*/ 13 w 1745"/>
                    <a:gd name="T37" fmla="*/ 722 h 1632"/>
                    <a:gd name="T38" fmla="*/ 14 w 1745"/>
                    <a:gd name="T39" fmla="*/ 791 h 1632"/>
                    <a:gd name="T40" fmla="*/ 13 w 1745"/>
                    <a:gd name="T41" fmla="*/ 846 h 1632"/>
                    <a:gd name="T42" fmla="*/ 7 w 1745"/>
                    <a:gd name="T43" fmla="*/ 900 h 1632"/>
                    <a:gd name="T44" fmla="*/ 7 w 1745"/>
                    <a:gd name="T45" fmla="*/ 987 h 1632"/>
                    <a:gd name="T46" fmla="*/ 10 w 1745"/>
                    <a:gd name="T47" fmla="*/ 1095 h 1632"/>
                    <a:gd name="T48" fmla="*/ 17 w 1745"/>
                    <a:gd name="T49" fmla="*/ 1211 h 1632"/>
                    <a:gd name="T50" fmla="*/ 27 w 1745"/>
                    <a:gd name="T51" fmla="*/ 1328 h 1632"/>
                    <a:gd name="T52" fmla="*/ 41 w 1745"/>
                    <a:gd name="T53" fmla="*/ 1431 h 1632"/>
                    <a:gd name="T54" fmla="*/ 58 w 1745"/>
                    <a:gd name="T55" fmla="*/ 1511 h 1632"/>
                    <a:gd name="T56" fmla="*/ 85 w 1745"/>
                    <a:gd name="T57" fmla="*/ 1559 h 1632"/>
                    <a:gd name="T58" fmla="*/ 149 w 1745"/>
                    <a:gd name="T59" fmla="*/ 1589 h 1632"/>
                    <a:gd name="T60" fmla="*/ 241 w 1745"/>
                    <a:gd name="T61" fmla="*/ 1606 h 1632"/>
                    <a:gd name="T62" fmla="*/ 348 w 1745"/>
                    <a:gd name="T63" fmla="*/ 1613 h 1632"/>
                    <a:gd name="T64" fmla="*/ 457 w 1745"/>
                    <a:gd name="T65" fmla="*/ 1615 h 1632"/>
                    <a:gd name="T66" fmla="*/ 558 w 1745"/>
                    <a:gd name="T67" fmla="*/ 1616 h 1632"/>
                    <a:gd name="T68" fmla="*/ 639 w 1745"/>
                    <a:gd name="T69" fmla="*/ 1620 h 1632"/>
                    <a:gd name="T70" fmla="*/ 702 w 1745"/>
                    <a:gd name="T71" fmla="*/ 1629 h 1632"/>
                    <a:gd name="T72" fmla="*/ 817 w 1745"/>
                    <a:gd name="T73" fmla="*/ 1630 h 1632"/>
                    <a:gd name="T74" fmla="*/ 973 w 1745"/>
                    <a:gd name="T75" fmla="*/ 1623 h 1632"/>
                    <a:gd name="T76" fmla="*/ 1152 w 1745"/>
                    <a:gd name="T77" fmla="*/ 1606 h 1632"/>
                    <a:gd name="T78" fmla="*/ 1328 w 1745"/>
                    <a:gd name="T79" fmla="*/ 1575 h 1632"/>
                    <a:gd name="T80" fmla="*/ 1485 w 1745"/>
                    <a:gd name="T81" fmla="*/ 1531 h 1632"/>
                    <a:gd name="T82" fmla="*/ 1597 w 1745"/>
                    <a:gd name="T83" fmla="*/ 1474 h 1632"/>
                    <a:gd name="T84" fmla="*/ 1655 w 1745"/>
                    <a:gd name="T85" fmla="*/ 1403 h 1632"/>
                    <a:gd name="T86" fmla="*/ 1693 w 1745"/>
                    <a:gd name="T87" fmla="*/ 1325 h 1632"/>
                    <a:gd name="T88" fmla="*/ 1722 w 1745"/>
                    <a:gd name="T89" fmla="*/ 1240 h 1632"/>
                    <a:gd name="T90" fmla="*/ 1740 w 1745"/>
                    <a:gd name="T91" fmla="*/ 1149 h 1632"/>
                    <a:gd name="T92" fmla="*/ 1745 w 1745"/>
                    <a:gd name="T93" fmla="*/ 1049 h 1632"/>
                    <a:gd name="T94" fmla="*/ 1732 w 1745"/>
                    <a:gd name="T95" fmla="*/ 939 h 1632"/>
                    <a:gd name="T96" fmla="*/ 1702 w 1745"/>
                    <a:gd name="T97" fmla="*/ 818 h 1632"/>
                    <a:gd name="T98" fmla="*/ 1654 w 1745"/>
                    <a:gd name="T99" fmla="*/ 686 h 1632"/>
                    <a:gd name="T100" fmla="*/ 1624 w 1745"/>
                    <a:gd name="T101" fmla="*/ 550 h 1632"/>
                    <a:gd name="T102" fmla="*/ 1614 w 1745"/>
                    <a:gd name="T103" fmla="*/ 418 h 1632"/>
                    <a:gd name="T104" fmla="*/ 1614 w 1745"/>
                    <a:gd name="T105" fmla="*/ 296 h 1632"/>
                    <a:gd name="T106" fmla="*/ 1618 w 1745"/>
                    <a:gd name="T107" fmla="*/ 189 h 1632"/>
                    <a:gd name="T108" fmla="*/ 1618 w 1745"/>
                    <a:gd name="T109" fmla="*/ 104 h 1632"/>
                    <a:gd name="T110" fmla="*/ 1604 w 1745"/>
                    <a:gd name="T111" fmla="*/ 46 h 1632"/>
                    <a:gd name="T112" fmla="*/ 1568 w 1745"/>
                    <a:gd name="T113" fmla="*/ 20 h 1632"/>
                    <a:gd name="T114" fmla="*/ 1486 w 1745"/>
                    <a:gd name="T115" fmla="*/ 9 h 1632"/>
                    <a:gd name="T116" fmla="*/ 1364 w 1745"/>
                    <a:gd name="T117" fmla="*/ 3 h 1632"/>
                    <a:gd name="T118" fmla="*/ 1219 w 1745"/>
                    <a:gd name="T119" fmla="*/ 0 h 1632"/>
                    <a:gd name="T120" fmla="*/ 1075 w 1745"/>
                    <a:gd name="T121" fmla="*/ 0 h 1632"/>
                    <a:gd name="T122" fmla="*/ 949 w 1745"/>
                    <a:gd name="T123" fmla="*/ 2 h 1632"/>
                    <a:gd name="T124" fmla="*/ 864 w 1745"/>
                    <a:gd name="T125" fmla="*/ 5 h 1632"/>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1745"/>
                    <a:gd name="T190" fmla="*/ 0 h 1632"/>
                    <a:gd name="T191" fmla="*/ 1745 w 1745"/>
                    <a:gd name="T192" fmla="*/ 1632 h 1632"/>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1745" h="1632">
                      <a:moveTo>
                        <a:pt x="837" y="5"/>
                      </a:moveTo>
                      <a:lnTo>
                        <a:pt x="834" y="5"/>
                      </a:lnTo>
                      <a:lnTo>
                        <a:pt x="831" y="5"/>
                      </a:lnTo>
                      <a:lnTo>
                        <a:pt x="828" y="5"/>
                      </a:lnTo>
                      <a:lnTo>
                        <a:pt x="825" y="5"/>
                      </a:lnTo>
                      <a:lnTo>
                        <a:pt x="822" y="5"/>
                      </a:lnTo>
                      <a:lnTo>
                        <a:pt x="818" y="5"/>
                      </a:lnTo>
                      <a:lnTo>
                        <a:pt x="814" y="5"/>
                      </a:lnTo>
                      <a:lnTo>
                        <a:pt x="810" y="5"/>
                      </a:lnTo>
                      <a:lnTo>
                        <a:pt x="804" y="5"/>
                      </a:lnTo>
                      <a:lnTo>
                        <a:pt x="798" y="5"/>
                      </a:lnTo>
                      <a:lnTo>
                        <a:pt x="791" y="5"/>
                      </a:lnTo>
                      <a:lnTo>
                        <a:pt x="785" y="5"/>
                      </a:lnTo>
                      <a:lnTo>
                        <a:pt x="778" y="5"/>
                      </a:lnTo>
                      <a:lnTo>
                        <a:pt x="773" y="6"/>
                      </a:lnTo>
                      <a:lnTo>
                        <a:pt x="764" y="6"/>
                      </a:lnTo>
                      <a:lnTo>
                        <a:pt x="757" y="6"/>
                      </a:lnTo>
                      <a:lnTo>
                        <a:pt x="749" y="6"/>
                      </a:lnTo>
                      <a:lnTo>
                        <a:pt x="741" y="6"/>
                      </a:lnTo>
                      <a:lnTo>
                        <a:pt x="733" y="6"/>
                      </a:lnTo>
                      <a:lnTo>
                        <a:pt x="724" y="6"/>
                      </a:lnTo>
                      <a:lnTo>
                        <a:pt x="714" y="6"/>
                      </a:lnTo>
                      <a:lnTo>
                        <a:pt x="706" y="7"/>
                      </a:lnTo>
                      <a:lnTo>
                        <a:pt x="696" y="7"/>
                      </a:lnTo>
                      <a:lnTo>
                        <a:pt x="687" y="7"/>
                      </a:lnTo>
                      <a:lnTo>
                        <a:pt x="678" y="7"/>
                      </a:lnTo>
                      <a:lnTo>
                        <a:pt x="668" y="7"/>
                      </a:lnTo>
                      <a:lnTo>
                        <a:pt x="658" y="7"/>
                      </a:lnTo>
                      <a:lnTo>
                        <a:pt x="648" y="9"/>
                      </a:lnTo>
                      <a:lnTo>
                        <a:pt x="638" y="9"/>
                      </a:lnTo>
                      <a:lnTo>
                        <a:pt x="628" y="9"/>
                      </a:lnTo>
                      <a:lnTo>
                        <a:pt x="618" y="9"/>
                      </a:lnTo>
                      <a:lnTo>
                        <a:pt x="608" y="9"/>
                      </a:lnTo>
                      <a:lnTo>
                        <a:pt x="597" y="9"/>
                      </a:lnTo>
                      <a:lnTo>
                        <a:pt x="587" y="9"/>
                      </a:lnTo>
                      <a:lnTo>
                        <a:pt x="577" y="9"/>
                      </a:lnTo>
                      <a:lnTo>
                        <a:pt x="565" y="10"/>
                      </a:lnTo>
                      <a:lnTo>
                        <a:pt x="555" y="10"/>
                      </a:lnTo>
                      <a:lnTo>
                        <a:pt x="545" y="10"/>
                      </a:lnTo>
                      <a:lnTo>
                        <a:pt x="535" y="10"/>
                      </a:lnTo>
                      <a:lnTo>
                        <a:pt x="525" y="10"/>
                      </a:lnTo>
                      <a:lnTo>
                        <a:pt x="516" y="10"/>
                      </a:lnTo>
                      <a:lnTo>
                        <a:pt x="506" y="10"/>
                      </a:lnTo>
                      <a:lnTo>
                        <a:pt x="496" y="10"/>
                      </a:lnTo>
                      <a:lnTo>
                        <a:pt x="486" y="12"/>
                      </a:lnTo>
                      <a:lnTo>
                        <a:pt x="477" y="12"/>
                      </a:lnTo>
                      <a:lnTo>
                        <a:pt x="469" y="12"/>
                      </a:lnTo>
                      <a:lnTo>
                        <a:pt x="459" y="12"/>
                      </a:lnTo>
                      <a:lnTo>
                        <a:pt x="450" y="12"/>
                      </a:lnTo>
                      <a:lnTo>
                        <a:pt x="442" y="12"/>
                      </a:lnTo>
                      <a:lnTo>
                        <a:pt x="435" y="13"/>
                      </a:lnTo>
                      <a:lnTo>
                        <a:pt x="425" y="13"/>
                      </a:lnTo>
                      <a:lnTo>
                        <a:pt x="418" y="13"/>
                      </a:lnTo>
                      <a:lnTo>
                        <a:pt x="410" y="14"/>
                      </a:lnTo>
                      <a:lnTo>
                        <a:pt x="403" y="14"/>
                      </a:lnTo>
                      <a:lnTo>
                        <a:pt x="396" y="14"/>
                      </a:lnTo>
                      <a:lnTo>
                        <a:pt x="391" y="14"/>
                      </a:lnTo>
                      <a:lnTo>
                        <a:pt x="385" y="14"/>
                      </a:lnTo>
                      <a:lnTo>
                        <a:pt x="379" y="14"/>
                      </a:lnTo>
                      <a:lnTo>
                        <a:pt x="373" y="14"/>
                      </a:lnTo>
                      <a:lnTo>
                        <a:pt x="369" y="16"/>
                      </a:lnTo>
                      <a:lnTo>
                        <a:pt x="365" y="16"/>
                      </a:lnTo>
                      <a:lnTo>
                        <a:pt x="362" y="17"/>
                      </a:lnTo>
                      <a:lnTo>
                        <a:pt x="358" y="17"/>
                      </a:lnTo>
                      <a:lnTo>
                        <a:pt x="354" y="17"/>
                      </a:lnTo>
                      <a:lnTo>
                        <a:pt x="349" y="17"/>
                      </a:lnTo>
                      <a:lnTo>
                        <a:pt x="345" y="19"/>
                      </a:lnTo>
                      <a:lnTo>
                        <a:pt x="339" y="19"/>
                      </a:lnTo>
                      <a:lnTo>
                        <a:pt x="335" y="20"/>
                      </a:lnTo>
                      <a:lnTo>
                        <a:pt x="329" y="22"/>
                      </a:lnTo>
                      <a:lnTo>
                        <a:pt x="324" y="23"/>
                      </a:lnTo>
                      <a:lnTo>
                        <a:pt x="318" y="24"/>
                      </a:lnTo>
                      <a:lnTo>
                        <a:pt x="312" y="26"/>
                      </a:lnTo>
                      <a:lnTo>
                        <a:pt x="307" y="27"/>
                      </a:lnTo>
                      <a:lnTo>
                        <a:pt x="301" y="30"/>
                      </a:lnTo>
                      <a:lnTo>
                        <a:pt x="294" y="31"/>
                      </a:lnTo>
                      <a:lnTo>
                        <a:pt x="288" y="33"/>
                      </a:lnTo>
                      <a:lnTo>
                        <a:pt x="283" y="36"/>
                      </a:lnTo>
                      <a:lnTo>
                        <a:pt x="275" y="39"/>
                      </a:lnTo>
                      <a:lnTo>
                        <a:pt x="268" y="41"/>
                      </a:lnTo>
                      <a:lnTo>
                        <a:pt x="261" y="44"/>
                      </a:lnTo>
                      <a:lnTo>
                        <a:pt x="256" y="46"/>
                      </a:lnTo>
                      <a:lnTo>
                        <a:pt x="248" y="50"/>
                      </a:lnTo>
                      <a:lnTo>
                        <a:pt x="241" y="53"/>
                      </a:lnTo>
                      <a:lnTo>
                        <a:pt x="234" y="57"/>
                      </a:lnTo>
                      <a:lnTo>
                        <a:pt x="227" y="60"/>
                      </a:lnTo>
                      <a:lnTo>
                        <a:pt x="220" y="64"/>
                      </a:lnTo>
                      <a:lnTo>
                        <a:pt x="213" y="68"/>
                      </a:lnTo>
                      <a:lnTo>
                        <a:pt x="206" y="71"/>
                      </a:lnTo>
                      <a:lnTo>
                        <a:pt x="197" y="76"/>
                      </a:lnTo>
                      <a:lnTo>
                        <a:pt x="190" y="80"/>
                      </a:lnTo>
                      <a:lnTo>
                        <a:pt x="183" y="83"/>
                      </a:lnTo>
                      <a:lnTo>
                        <a:pt x="176" y="88"/>
                      </a:lnTo>
                      <a:lnTo>
                        <a:pt x="169" y="93"/>
                      </a:lnTo>
                      <a:lnTo>
                        <a:pt x="162" y="98"/>
                      </a:lnTo>
                      <a:lnTo>
                        <a:pt x="155" y="102"/>
                      </a:lnTo>
                      <a:lnTo>
                        <a:pt x="148" y="107"/>
                      </a:lnTo>
                      <a:lnTo>
                        <a:pt x="140" y="112"/>
                      </a:lnTo>
                      <a:lnTo>
                        <a:pt x="133" y="118"/>
                      </a:lnTo>
                      <a:lnTo>
                        <a:pt x="126" y="122"/>
                      </a:lnTo>
                      <a:lnTo>
                        <a:pt x="119" y="128"/>
                      </a:lnTo>
                      <a:lnTo>
                        <a:pt x="112" y="134"/>
                      </a:lnTo>
                      <a:lnTo>
                        <a:pt x="106" y="139"/>
                      </a:lnTo>
                      <a:lnTo>
                        <a:pt x="99" y="145"/>
                      </a:lnTo>
                      <a:lnTo>
                        <a:pt x="94" y="149"/>
                      </a:lnTo>
                      <a:lnTo>
                        <a:pt x="86" y="156"/>
                      </a:lnTo>
                      <a:lnTo>
                        <a:pt x="81" y="164"/>
                      </a:lnTo>
                      <a:lnTo>
                        <a:pt x="75" y="168"/>
                      </a:lnTo>
                      <a:lnTo>
                        <a:pt x="69" y="175"/>
                      </a:lnTo>
                      <a:lnTo>
                        <a:pt x="64" y="181"/>
                      </a:lnTo>
                      <a:lnTo>
                        <a:pt x="59" y="189"/>
                      </a:lnTo>
                      <a:lnTo>
                        <a:pt x="54" y="195"/>
                      </a:lnTo>
                      <a:lnTo>
                        <a:pt x="48" y="202"/>
                      </a:lnTo>
                      <a:lnTo>
                        <a:pt x="44" y="208"/>
                      </a:lnTo>
                      <a:lnTo>
                        <a:pt x="40" y="216"/>
                      </a:lnTo>
                      <a:lnTo>
                        <a:pt x="35" y="222"/>
                      </a:lnTo>
                      <a:lnTo>
                        <a:pt x="31" y="230"/>
                      </a:lnTo>
                      <a:lnTo>
                        <a:pt x="27" y="237"/>
                      </a:lnTo>
                      <a:lnTo>
                        <a:pt x="24" y="244"/>
                      </a:lnTo>
                      <a:lnTo>
                        <a:pt x="20" y="253"/>
                      </a:lnTo>
                      <a:lnTo>
                        <a:pt x="17" y="260"/>
                      </a:lnTo>
                      <a:lnTo>
                        <a:pt x="14" y="267"/>
                      </a:lnTo>
                      <a:lnTo>
                        <a:pt x="13" y="276"/>
                      </a:lnTo>
                      <a:lnTo>
                        <a:pt x="10" y="283"/>
                      </a:lnTo>
                      <a:lnTo>
                        <a:pt x="8" y="291"/>
                      </a:lnTo>
                      <a:lnTo>
                        <a:pt x="7" y="300"/>
                      </a:lnTo>
                      <a:lnTo>
                        <a:pt x="7" y="308"/>
                      </a:lnTo>
                      <a:lnTo>
                        <a:pt x="4" y="317"/>
                      </a:lnTo>
                      <a:lnTo>
                        <a:pt x="4" y="325"/>
                      </a:lnTo>
                      <a:lnTo>
                        <a:pt x="3" y="334"/>
                      </a:lnTo>
                      <a:lnTo>
                        <a:pt x="3" y="342"/>
                      </a:lnTo>
                      <a:lnTo>
                        <a:pt x="1" y="351"/>
                      </a:lnTo>
                      <a:lnTo>
                        <a:pt x="1" y="361"/>
                      </a:lnTo>
                      <a:lnTo>
                        <a:pt x="1" y="369"/>
                      </a:lnTo>
                      <a:lnTo>
                        <a:pt x="1" y="379"/>
                      </a:lnTo>
                      <a:lnTo>
                        <a:pt x="0" y="388"/>
                      </a:lnTo>
                      <a:lnTo>
                        <a:pt x="0" y="398"/>
                      </a:lnTo>
                      <a:lnTo>
                        <a:pt x="0" y="406"/>
                      </a:lnTo>
                      <a:lnTo>
                        <a:pt x="0" y="416"/>
                      </a:lnTo>
                      <a:lnTo>
                        <a:pt x="0" y="425"/>
                      </a:lnTo>
                      <a:lnTo>
                        <a:pt x="0" y="435"/>
                      </a:lnTo>
                      <a:lnTo>
                        <a:pt x="0" y="445"/>
                      </a:lnTo>
                      <a:lnTo>
                        <a:pt x="0" y="456"/>
                      </a:lnTo>
                      <a:lnTo>
                        <a:pt x="0" y="465"/>
                      </a:lnTo>
                      <a:lnTo>
                        <a:pt x="0" y="474"/>
                      </a:lnTo>
                      <a:lnTo>
                        <a:pt x="0" y="484"/>
                      </a:lnTo>
                      <a:lnTo>
                        <a:pt x="0" y="494"/>
                      </a:lnTo>
                      <a:lnTo>
                        <a:pt x="0" y="504"/>
                      </a:lnTo>
                      <a:lnTo>
                        <a:pt x="1" y="514"/>
                      </a:lnTo>
                      <a:lnTo>
                        <a:pt x="1" y="524"/>
                      </a:lnTo>
                      <a:lnTo>
                        <a:pt x="3" y="534"/>
                      </a:lnTo>
                      <a:lnTo>
                        <a:pt x="3" y="543"/>
                      </a:lnTo>
                      <a:lnTo>
                        <a:pt x="3" y="554"/>
                      </a:lnTo>
                      <a:lnTo>
                        <a:pt x="4" y="562"/>
                      </a:lnTo>
                      <a:lnTo>
                        <a:pt x="4" y="574"/>
                      </a:lnTo>
                      <a:lnTo>
                        <a:pt x="4" y="582"/>
                      </a:lnTo>
                      <a:lnTo>
                        <a:pt x="4" y="592"/>
                      </a:lnTo>
                      <a:lnTo>
                        <a:pt x="5" y="602"/>
                      </a:lnTo>
                      <a:lnTo>
                        <a:pt x="7" y="612"/>
                      </a:lnTo>
                      <a:lnTo>
                        <a:pt x="7" y="622"/>
                      </a:lnTo>
                      <a:lnTo>
                        <a:pt x="7" y="631"/>
                      </a:lnTo>
                      <a:lnTo>
                        <a:pt x="8" y="641"/>
                      </a:lnTo>
                      <a:lnTo>
                        <a:pt x="8" y="651"/>
                      </a:lnTo>
                      <a:lnTo>
                        <a:pt x="8" y="659"/>
                      </a:lnTo>
                      <a:lnTo>
                        <a:pt x="10" y="669"/>
                      </a:lnTo>
                      <a:lnTo>
                        <a:pt x="10" y="677"/>
                      </a:lnTo>
                      <a:lnTo>
                        <a:pt x="11" y="687"/>
                      </a:lnTo>
                      <a:lnTo>
                        <a:pt x="11" y="696"/>
                      </a:lnTo>
                      <a:lnTo>
                        <a:pt x="11" y="704"/>
                      </a:lnTo>
                      <a:lnTo>
                        <a:pt x="11" y="713"/>
                      </a:lnTo>
                      <a:lnTo>
                        <a:pt x="13" y="722"/>
                      </a:lnTo>
                      <a:lnTo>
                        <a:pt x="13" y="729"/>
                      </a:lnTo>
                      <a:lnTo>
                        <a:pt x="13" y="737"/>
                      </a:lnTo>
                      <a:lnTo>
                        <a:pt x="13" y="746"/>
                      </a:lnTo>
                      <a:lnTo>
                        <a:pt x="14" y="754"/>
                      </a:lnTo>
                      <a:lnTo>
                        <a:pt x="14" y="761"/>
                      </a:lnTo>
                      <a:lnTo>
                        <a:pt x="14" y="770"/>
                      </a:lnTo>
                      <a:lnTo>
                        <a:pt x="14" y="777"/>
                      </a:lnTo>
                      <a:lnTo>
                        <a:pt x="14" y="784"/>
                      </a:lnTo>
                      <a:lnTo>
                        <a:pt x="14" y="791"/>
                      </a:lnTo>
                      <a:lnTo>
                        <a:pt x="14" y="798"/>
                      </a:lnTo>
                      <a:lnTo>
                        <a:pt x="14" y="805"/>
                      </a:lnTo>
                      <a:lnTo>
                        <a:pt x="14" y="812"/>
                      </a:lnTo>
                      <a:lnTo>
                        <a:pt x="14" y="818"/>
                      </a:lnTo>
                      <a:lnTo>
                        <a:pt x="14" y="824"/>
                      </a:lnTo>
                      <a:lnTo>
                        <a:pt x="14" y="829"/>
                      </a:lnTo>
                      <a:lnTo>
                        <a:pt x="14" y="837"/>
                      </a:lnTo>
                      <a:lnTo>
                        <a:pt x="13" y="842"/>
                      </a:lnTo>
                      <a:lnTo>
                        <a:pt x="13" y="846"/>
                      </a:lnTo>
                      <a:lnTo>
                        <a:pt x="13" y="852"/>
                      </a:lnTo>
                      <a:lnTo>
                        <a:pt x="13" y="858"/>
                      </a:lnTo>
                      <a:lnTo>
                        <a:pt x="11" y="862"/>
                      </a:lnTo>
                      <a:lnTo>
                        <a:pt x="10" y="868"/>
                      </a:lnTo>
                      <a:lnTo>
                        <a:pt x="8" y="873"/>
                      </a:lnTo>
                      <a:lnTo>
                        <a:pt x="8" y="879"/>
                      </a:lnTo>
                      <a:lnTo>
                        <a:pt x="8" y="886"/>
                      </a:lnTo>
                      <a:lnTo>
                        <a:pt x="8" y="893"/>
                      </a:lnTo>
                      <a:lnTo>
                        <a:pt x="7" y="900"/>
                      </a:lnTo>
                      <a:lnTo>
                        <a:pt x="7" y="909"/>
                      </a:lnTo>
                      <a:lnTo>
                        <a:pt x="7" y="917"/>
                      </a:lnTo>
                      <a:lnTo>
                        <a:pt x="7" y="927"/>
                      </a:lnTo>
                      <a:lnTo>
                        <a:pt x="5" y="936"/>
                      </a:lnTo>
                      <a:lnTo>
                        <a:pt x="5" y="946"/>
                      </a:lnTo>
                      <a:lnTo>
                        <a:pt x="5" y="954"/>
                      </a:lnTo>
                      <a:lnTo>
                        <a:pt x="5" y="966"/>
                      </a:lnTo>
                      <a:lnTo>
                        <a:pt x="5" y="977"/>
                      </a:lnTo>
                      <a:lnTo>
                        <a:pt x="7" y="987"/>
                      </a:lnTo>
                      <a:lnTo>
                        <a:pt x="7" y="998"/>
                      </a:lnTo>
                      <a:lnTo>
                        <a:pt x="7" y="1008"/>
                      </a:lnTo>
                      <a:lnTo>
                        <a:pt x="7" y="1021"/>
                      </a:lnTo>
                      <a:lnTo>
                        <a:pt x="7" y="1032"/>
                      </a:lnTo>
                      <a:lnTo>
                        <a:pt x="7" y="1044"/>
                      </a:lnTo>
                      <a:lnTo>
                        <a:pt x="8" y="1057"/>
                      </a:lnTo>
                      <a:lnTo>
                        <a:pt x="8" y="1069"/>
                      </a:lnTo>
                      <a:lnTo>
                        <a:pt x="10" y="1082"/>
                      </a:lnTo>
                      <a:lnTo>
                        <a:pt x="10" y="1095"/>
                      </a:lnTo>
                      <a:lnTo>
                        <a:pt x="10" y="1106"/>
                      </a:lnTo>
                      <a:lnTo>
                        <a:pt x="11" y="1119"/>
                      </a:lnTo>
                      <a:lnTo>
                        <a:pt x="13" y="1133"/>
                      </a:lnTo>
                      <a:lnTo>
                        <a:pt x="13" y="1146"/>
                      </a:lnTo>
                      <a:lnTo>
                        <a:pt x="14" y="1159"/>
                      </a:lnTo>
                      <a:lnTo>
                        <a:pt x="14" y="1172"/>
                      </a:lnTo>
                      <a:lnTo>
                        <a:pt x="15" y="1186"/>
                      </a:lnTo>
                      <a:lnTo>
                        <a:pt x="17" y="1199"/>
                      </a:lnTo>
                      <a:lnTo>
                        <a:pt x="17" y="1211"/>
                      </a:lnTo>
                      <a:lnTo>
                        <a:pt x="18" y="1224"/>
                      </a:lnTo>
                      <a:lnTo>
                        <a:pt x="20" y="1238"/>
                      </a:lnTo>
                      <a:lnTo>
                        <a:pt x="20" y="1251"/>
                      </a:lnTo>
                      <a:lnTo>
                        <a:pt x="21" y="1264"/>
                      </a:lnTo>
                      <a:lnTo>
                        <a:pt x="23" y="1277"/>
                      </a:lnTo>
                      <a:lnTo>
                        <a:pt x="24" y="1291"/>
                      </a:lnTo>
                      <a:lnTo>
                        <a:pt x="25" y="1302"/>
                      </a:lnTo>
                      <a:lnTo>
                        <a:pt x="25" y="1315"/>
                      </a:lnTo>
                      <a:lnTo>
                        <a:pt x="27" y="1328"/>
                      </a:lnTo>
                      <a:lnTo>
                        <a:pt x="30" y="1341"/>
                      </a:lnTo>
                      <a:lnTo>
                        <a:pt x="31" y="1352"/>
                      </a:lnTo>
                      <a:lnTo>
                        <a:pt x="31" y="1365"/>
                      </a:lnTo>
                      <a:lnTo>
                        <a:pt x="34" y="1376"/>
                      </a:lnTo>
                      <a:lnTo>
                        <a:pt x="35" y="1389"/>
                      </a:lnTo>
                      <a:lnTo>
                        <a:pt x="37" y="1399"/>
                      </a:lnTo>
                      <a:lnTo>
                        <a:pt x="38" y="1410"/>
                      </a:lnTo>
                      <a:lnTo>
                        <a:pt x="40" y="1420"/>
                      </a:lnTo>
                      <a:lnTo>
                        <a:pt x="41" y="1431"/>
                      </a:lnTo>
                      <a:lnTo>
                        <a:pt x="42" y="1441"/>
                      </a:lnTo>
                      <a:lnTo>
                        <a:pt x="44" y="1451"/>
                      </a:lnTo>
                      <a:lnTo>
                        <a:pt x="47" y="1461"/>
                      </a:lnTo>
                      <a:lnTo>
                        <a:pt x="48" y="1471"/>
                      </a:lnTo>
                      <a:lnTo>
                        <a:pt x="50" y="1480"/>
                      </a:lnTo>
                      <a:lnTo>
                        <a:pt x="52" y="1488"/>
                      </a:lnTo>
                      <a:lnTo>
                        <a:pt x="54" y="1495"/>
                      </a:lnTo>
                      <a:lnTo>
                        <a:pt x="55" y="1504"/>
                      </a:lnTo>
                      <a:lnTo>
                        <a:pt x="58" y="1511"/>
                      </a:lnTo>
                      <a:lnTo>
                        <a:pt x="59" y="1518"/>
                      </a:lnTo>
                      <a:lnTo>
                        <a:pt x="62" y="1524"/>
                      </a:lnTo>
                      <a:lnTo>
                        <a:pt x="64" y="1531"/>
                      </a:lnTo>
                      <a:lnTo>
                        <a:pt x="67" y="1535"/>
                      </a:lnTo>
                      <a:lnTo>
                        <a:pt x="68" y="1541"/>
                      </a:lnTo>
                      <a:lnTo>
                        <a:pt x="71" y="1546"/>
                      </a:lnTo>
                      <a:lnTo>
                        <a:pt x="75" y="1551"/>
                      </a:lnTo>
                      <a:lnTo>
                        <a:pt x="79" y="1555"/>
                      </a:lnTo>
                      <a:lnTo>
                        <a:pt x="85" y="1559"/>
                      </a:lnTo>
                      <a:lnTo>
                        <a:pt x="91" y="1563"/>
                      </a:lnTo>
                      <a:lnTo>
                        <a:pt x="96" y="1568"/>
                      </a:lnTo>
                      <a:lnTo>
                        <a:pt x="102" y="1571"/>
                      </a:lnTo>
                      <a:lnTo>
                        <a:pt x="109" y="1575"/>
                      </a:lnTo>
                      <a:lnTo>
                        <a:pt x="116" y="1578"/>
                      </a:lnTo>
                      <a:lnTo>
                        <a:pt x="125" y="1580"/>
                      </a:lnTo>
                      <a:lnTo>
                        <a:pt x="132" y="1583"/>
                      </a:lnTo>
                      <a:lnTo>
                        <a:pt x="140" y="1586"/>
                      </a:lnTo>
                      <a:lnTo>
                        <a:pt x="149" y="1589"/>
                      </a:lnTo>
                      <a:lnTo>
                        <a:pt x="159" y="1592"/>
                      </a:lnTo>
                      <a:lnTo>
                        <a:pt x="167" y="1593"/>
                      </a:lnTo>
                      <a:lnTo>
                        <a:pt x="177" y="1596"/>
                      </a:lnTo>
                      <a:lnTo>
                        <a:pt x="187" y="1598"/>
                      </a:lnTo>
                      <a:lnTo>
                        <a:pt x="197" y="1600"/>
                      </a:lnTo>
                      <a:lnTo>
                        <a:pt x="207" y="1602"/>
                      </a:lnTo>
                      <a:lnTo>
                        <a:pt x="219" y="1603"/>
                      </a:lnTo>
                      <a:lnTo>
                        <a:pt x="230" y="1605"/>
                      </a:lnTo>
                      <a:lnTo>
                        <a:pt x="241" y="1606"/>
                      </a:lnTo>
                      <a:lnTo>
                        <a:pt x="253" y="1606"/>
                      </a:lnTo>
                      <a:lnTo>
                        <a:pt x="264" y="1607"/>
                      </a:lnTo>
                      <a:lnTo>
                        <a:pt x="275" y="1609"/>
                      </a:lnTo>
                      <a:lnTo>
                        <a:pt x="287" y="1610"/>
                      </a:lnTo>
                      <a:lnTo>
                        <a:pt x="300" y="1610"/>
                      </a:lnTo>
                      <a:lnTo>
                        <a:pt x="311" y="1612"/>
                      </a:lnTo>
                      <a:lnTo>
                        <a:pt x="324" y="1612"/>
                      </a:lnTo>
                      <a:lnTo>
                        <a:pt x="337" y="1613"/>
                      </a:lnTo>
                      <a:lnTo>
                        <a:pt x="348" y="1613"/>
                      </a:lnTo>
                      <a:lnTo>
                        <a:pt x="361" y="1615"/>
                      </a:lnTo>
                      <a:lnTo>
                        <a:pt x="372" y="1615"/>
                      </a:lnTo>
                      <a:lnTo>
                        <a:pt x="385" y="1615"/>
                      </a:lnTo>
                      <a:lnTo>
                        <a:pt x="398" y="1615"/>
                      </a:lnTo>
                      <a:lnTo>
                        <a:pt x="409" y="1615"/>
                      </a:lnTo>
                      <a:lnTo>
                        <a:pt x="422" y="1615"/>
                      </a:lnTo>
                      <a:lnTo>
                        <a:pt x="435" y="1615"/>
                      </a:lnTo>
                      <a:lnTo>
                        <a:pt x="446" y="1615"/>
                      </a:lnTo>
                      <a:lnTo>
                        <a:pt x="457" y="1615"/>
                      </a:lnTo>
                      <a:lnTo>
                        <a:pt x="470" y="1615"/>
                      </a:lnTo>
                      <a:lnTo>
                        <a:pt x="481" y="1616"/>
                      </a:lnTo>
                      <a:lnTo>
                        <a:pt x="493" y="1616"/>
                      </a:lnTo>
                      <a:lnTo>
                        <a:pt x="506" y="1616"/>
                      </a:lnTo>
                      <a:lnTo>
                        <a:pt x="516" y="1616"/>
                      </a:lnTo>
                      <a:lnTo>
                        <a:pt x="528" y="1616"/>
                      </a:lnTo>
                      <a:lnTo>
                        <a:pt x="538" y="1616"/>
                      </a:lnTo>
                      <a:lnTo>
                        <a:pt x="548" y="1616"/>
                      </a:lnTo>
                      <a:lnTo>
                        <a:pt x="558" y="1616"/>
                      </a:lnTo>
                      <a:lnTo>
                        <a:pt x="570" y="1616"/>
                      </a:lnTo>
                      <a:lnTo>
                        <a:pt x="578" y="1616"/>
                      </a:lnTo>
                      <a:lnTo>
                        <a:pt x="588" y="1617"/>
                      </a:lnTo>
                      <a:lnTo>
                        <a:pt x="598" y="1617"/>
                      </a:lnTo>
                      <a:lnTo>
                        <a:pt x="606" y="1619"/>
                      </a:lnTo>
                      <a:lnTo>
                        <a:pt x="615" y="1619"/>
                      </a:lnTo>
                      <a:lnTo>
                        <a:pt x="624" y="1619"/>
                      </a:lnTo>
                      <a:lnTo>
                        <a:pt x="631" y="1620"/>
                      </a:lnTo>
                      <a:lnTo>
                        <a:pt x="639" y="1620"/>
                      </a:lnTo>
                      <a:lnTo>
                        <a:pt x="645" y="1620"/>
                      </a:lnTo>
                      <a:lnTo>
                        <a:pt x="652" y="1622"/>
                      </a:lnTo>
                      <a:lnTo>
                        <a:pt x="659" y="1623"/>
                      </a:lnTo>
                      <a:lnTo>
                        <a:pt x="665" y="1625"/>
                      </a:lnTo>
                      <a:lnTo>
                        <a:pt x="669" y="1626"/>
                      </a:lnTo>
                      <a:lnTo>
                        <a:pt x="676" y="1627"/>
                      </a:lnTo>
                      <a:lnTo>
                        <a:pt x="683" y="1627"/>
                      </a:lnTo>
                      <a:lnTo>
                        <a:pt x="693" y="1629"/>
                      </a:lnTo>
                      <a:lnTo>
                        <a:pt x="702" y="1629"/>
                      </a:lnTo>
                      <a:lnTo>
                        <a:pt x="712" y="1630"/>
                      </a:lnTo>
                      <a:lnTo>
                        <a:pt x="722" y="1630"/>
                      </a:lnTo>
                      <a:lnTo>
                        <a:pt x="734" y="1632"/>
                      </a:lnTo>
                      <a:lnTo>
                        <a:pt x="746" y="1632"/>
                      </a:lnTo>
                      <a:lnTo>
                        <a:pt x="758" y="1632"/>
                      </a:lnTo>
                      <a:lnTo>
                        <a:pt x="773" y="1632"/>
                      </a:lnTo>
                      <a:lnTo>
                        <a:pt x="787" y="1632"/>
                      </a:lnTo>
                      <a:lnTo>
                        <a:pt x="801" y="1630"/>
                      </a:lnTo>
                      <a:lnTo>
                        <a:pt x="817" y="1630"/>
                      </a:lnTo>
                      <a:lnTo>
                        <a:pt x="832" y="1630"/>
                      </a:lnTo>
                      <a:lnTo>
                        <a:pt x="849" y="1630"/>
                      </a:lnTo>
                      <a:lnTo>
                        <a:pt x="865" y="1629"/>
                      </a:lnTo>
                      <a:lnTo>
                        <a:pt x="882" y="1629"/>
                      </a:lnTo>
                      <a:lnTo>
                        <a:pt x="899" y="1627"/>
                      </a:lnTo>
                      <a:lnTo>
                        <a:pt x="918" y="1627"/>
                      </a:lnTo>
                      <a:lnTo>
                        <a:pt x="936" y="1626"/>
                      </a:lnTo>
                      <a:lnTo>
                        <a:pt x="955" y="1625"/>
                      </a:lnTo>
                      <a:lnTo>
                        <a:pt x="973" y="1623"/>
                      </a:lnTo>
                      <a:lnTo>
                        <a:pt x="993" y="1622"/>
                      </a:lnTo>
                      <a:lnTo>
                        <a:pt x="1011" y="1620"/>
                      </a:lnTo>
                      <a:lnTo>
                        <a:pt x="1031" y="1619"/>
                      </a:lnTo>
                      <a:lnTo>
                        <a:pt x="1051" y="1616"/>
                      </a:lnTo>
                      <a:lnTo>
                        <a:pt x="1071" y="1615"/>
                      </a:lnTo>
                      <a:lnTo>
                        <a:pt x="1091" y="1612"/>
                      </a:lnTo>
                      <a:lnTo>
                        <a:pt x="1112" y="1610"/>
                      </a:lnTo>
                      <a:lnTo>
                        <a:pt x="1132" y="1607"/>
                      </a:lnTo>
                      <a:lnTo>
                        <a:pt x="1152" y="1606"/>
                      </a:lnTo>
                      <a:lnTo>
                        <a:pt x="1172" y="1602"/>
                      </a:lnTo>
                      <a:lnTo>
                        <a:pt x="1192" y="1599"/>
                      </a:lnTo>
                      <a:lnTo>
                        <a:pt x="1212" y="1596"/>
                      </a:lnTo>
                      <a:lnTo>
                        <a:pt x="1232" y="1593"/>
                      </a:lnTo>
                      <a:lnTo>
                        <a:pt x="1252" y="1589"/>
                      </a:lnTo>
                      <a:lnTo>
                        <a:pt x="1270" y="1585"/>
                      </a:lnTo>
                      <a:lnTo>
                        <a:pt x="1290" y="1582"/>
                      </a:lnTo>
                      <a:lnTo>
                        <a:pt x="1310" y="1579"/>
                      </a:lnTo>
                      <a:lnTo>
                        <a:pt x="1328" y="1575"/>
                      </a:lnTo>
                      <a:lnTo>
                        <a:pt x="1347" y="1569"/>
                      </a:lnTo>
                      <a:lnTo>
                        <a:pt x="1365" y="1565"/>
                      </a:lnTo>
                      <a:lnTo>
                        <a:pt x="1384" y="1561"/>
                      </a:lnTo>
                      <a:lnTo>
                        <a:pt x="1402" y="1556"/>
                      </a:lnTo>
                      <a:lnTo>
                        <a:pt x="1419" y="1552"/>
                      </a:lnTo>
                      <a:lnTo>
                        <a:pt x="1436" y="1548"/>
                      </a:lnTo>
                      <a:lnTo>
                        <a:pt x="1453" y="1542"/>
                      </a:lnTo>
                      <a:lnTo>
                        <a:pt x="1469" y="1536"/>
                      </a:lnTo>
                      <a:lnTo>
                        <a:pt x="1485" y="1531"/>
                      </a:lnTo>
                      <a:lnTo>
                        <a:pt x="1499" y="1525"/>
                      </a:lnTo>
                      <a:lnTo>
                        <a:pt x="1514" y="1519"/>
                      </a:lnTo>
                      <a:lnTo>
                        <a:pt x="1529" y="1514"/>
                      </a:lnTo>
                      <a:lnTo>
                        <a:pt x="1541" y="1507"/>
                      </a:lnTo>
                      <a:lnTo>
                        <a:pt x="1554" y="1501"/>
                      </a:lnTo>
                      <a:lnTo>
                        <a:pt x="1567" y="1495"/>
                      </a:lnTo>
                      <a:lnTo>
                        <a:pt x="1577" y="1488"/>
                      </a:lnTo>
                      <a:lnTo>
                        <a:pt x="1588" y="1481"/>
                      </a:lnTo>
                      <a:lnTo>
                        <a:pt x="1597" y="1474"/>
                      </a:lnTo>
                      <a:lnTo>
                        <a:pt x="1607" y="1467"/>
                      </a:lnTo>
                      <a:lnTo>
                        <a:pt x="1615" y="1460"/>
                      </a:lnTo>
                      <a:lnTo>
                        <a:pt x="1622" y="1453"/>
                      </a:lnTo>
                      <a:lnTo>
                        <a:pt x="1629" y="1444"/>
                      </a:lnTo>
                      <a:lnTo>
                        <a:pt x="1635" y="1437"/>
                      </a:lnTo>
                      <a:lnTo>
                        <a:pt x="1639" y="1429"/>
                      </a:lnTo>
                      <a:lnTo>
                        <a:pt x="1645" y="1420"/>
                      </a:lnTo>
                      <a:lnTo>
                        <a:pt x="1649" y="1412"/>
                      </a:lnTo>
                      <a:lnTo>
                        <a:pt x="1655" y="1403"/>
                      </a:lnTo>
                      <a:lnTo>
                        <a:pt x="1659" y="1394"/>
                      </a:lnTo>
                      <a:lnTo>
                        <a:pt x="1664" y="1386"/>
                      </a:lnTo>
                      <a:lnTo>
                        <a:pt x="1668" y="1377"/>
                      </a:lnTo>
                      <a:lnTo>
                        <a:pt x="1673" y="1370"/>
                      </a:lnTo>
                      <a:lnTo>
                        <a:pt x="1678" y="1360"/>
                      </a:lnTo>
                      <a:lnTo>
                        <a:pt x="1681" y="1352"/>
                      </a:lnTo>
                      <a:lnTo>
                        <a:pt x="1686" y="1343"/>
                      </a:lnTo>
                      <a:lnTo>
                        <a:pt x="1691" y="1335"/>
                      </a:lnTo>
                      <a:lnTo>
                        <a:pt x="1693" y="1325"/>
                      </a:lnTo>
                      <a:lnTo>
                        <a:pt x="1698" y="1316"/>
                      </a:lnTo>
                      <a:lnTo>
                        <a:pt x="1700" y="1308"/>
                      </a:lnTo>
                      <a:lnTo>
                        <a:pt x="1705" y="1299"/>
                      </a:lnTo>
                      <a:lnTo>
                        <a:pt x="1708" y="1289"/>
                      </a:lnTo>
                      <a:lnTo>
                        <a:pt x="1710" y="1279"/>
                      </a:lnTo>
                      <a:lnTo>
                        <a:pt x="1713" y="1270"/>
                      </a:lnTo>
                      <a:lnTo>
                        <a:pt x="1718" y="1260"/>
                      </a:lnTo>
                      <a:lnTo>
                        <a:pt x="1719" y="1250"/>
                      </a:lnTo>
                      <a:lnTo>
                        <a:pt x="1722" y="1240"/>
                      </a:lnTo>
                      <a:lnTo>
                        <a:pt x="1725" y="1230"/>
                      </a:lnTo>
                      <a:lnTo>
                        <a:pt x="1727" y="1221"/>
                      </a:lnTo>
                      <a:lnTo>
                        <a:pt x="1729" y="1211"/>
                      </a:lnTo>
                      <a:lnTo>
                        <a:pt x="1732" y="1201"/>
                      </a:lnTo>
                      <a:lnTo>
                        <a:pt x="1733" y="1190"/>
                      </a:lnTo>
                      <a:lnTo>
                        <a:pt x="1735" y="1182"/>
                      </a:lnTo>
                      <a:lnTo>
                        <a:pt x="1736" y="1170"/>
                      </a:lnTo>
                      <a:lnTo>
                        <a:pt x="1739" y="1160"/>
                      </a:lnTo>
                      <a:lnTo>
                        <a:pt x="1740" y="1149"/>
                      </a:lnTo>
                      <a:lnTo>
                        <a:pt x="1742" y="1139"/>
                      </a:lnTo>
                      <a:lnTo>
                        <a:pt x="1742" y="1128"/>
                      </a:lnTo>
                      <a:lnTo>
                        <a:pt x="1743" y="1118"/>
                      </a:lnTo>
                      <a:lnTo>
                        <a:pt x="1743" y="1106"/>
                      </a:lnTo>
                      <a:lnTo>
                        <a:pt x="1745" y="1095"/>
                      </a:lnTo>
                      <a:lnTo>
                        <a:pt x="1745" y="1084"/>
                      </a:lnTo>
                      <a:lnTo>
                        <a:pt x="1745" y="1072"/>
                      </a:lnTo>
                      <a:lnTo>
                        <a:pt x="1745" y="1059"/>
                      </a:lnTo>
                      <a:lnTo>
                        <a:pt x="1745" y="1049"/>
                      </a:lnTo>
                      <a:lnTo>
                        <a:pt x="1743" y="1037"/>
                      </a:lnTo>
                      <a:lnTo>
                        <a:pt x="1742" y="1025"/>
                      </a:lnTo>
                      <a:lnTo>
                        <a:pt x="1740" y="1013"/>
                      </a:lnTo>
                      <a:lnTo>
                        <a:pt x="1740" y="1001"/>
                      </a:lnTo>
                      <a:lnTo>
                        <a:pt x="1739" y="988"/>
                      </a:lnTo>
                      <a:lnTo>
                        <a:pt x="1737" y="977"/>
                      </a:lnTo>
                      <a:lnTo>
                        <a:pt x="1735" y="964"/>
                      </a:lnTo>
                      <a:lnTo>
                        <a:pt x="1735" y="952"/>
                      </a:lnTo>
                      <a:lnTo>
                        <a:pt x="1732" y="939"/>
                      </a:lnTo>
                      <a:lnTo>
                        <a:pt x="1729" y="926"/>
                      </a:lnTo>
                      <a:lnTo>
                        <a:pt x="1726" y="913"/>
                      </a:lnTo>
                      <a:lnTo>
                        <a:pt x="1723" y="900"/>
                      </a:lnTo>
                      <a:lnTo>
                        <a:pt x="1720" y="886"/>
                      </a:lnTo>
                      <a:lnTo>
                        <a:pt x="1718" y="873"/>
                      </a:lnTo>
                      <a:lnTo>
                        <a:pt x="1713" y="859"/>
                      </a:lnTo>
                      <a:lnTo>
                        <a:pt x="1710" y="846"/>
                      </a:lnTo>
                      <a:lnTo>
                        <a:pt x="1706" y="832"/>
                      </a:lnTo>
                      <a:lnTo>
                        <a:pt x="1702" y="818"/>
                      </a:lnTo>
                      <a:lnTo>
                        <a:pt x="1696" y="804"/>
                      </a:lnTo>
                      <a:lnTo>
                        <a:pt x="1692" y="790"/>
                      </a:lnTo>
                      <a:lnTo>
                        <a:pt x="1686" y="775"/>
                      </a:lnTo>
                      <a:lnTo>
                        <a:pt x="1682" y="761"/>
                      </a:lnTo>
                      <a:lnTo>
                        <a:pt x="1676" y="746"/>
                      </a:lnTo>
                      <a:lnTo>
                        <a:pt x="1672" y="733"/>
                      </a:lnTo>
                      <a:lnTo>
                        <a:pt x="1665" y="717"/>
                      </a:lnTo>
                      <a:lnTo>
                        <a:pt x="1659" y="702"/>
                      </a:lnTo>
                      <a:lnTo>
                        <a:pt x="1654" y="686"/>
                      </a:lnTo>
                      <a:lnTo>
                        <a:pt x="1651" y="672"/>
                      </a:lnTo>
                      <a:lnTo>
                        <a:pt x="1645" y="656"/>
                      </a:lnTo>
                      <a:lnTo>
                        <a:pt x="1642" y="641"/>
                      </a:lnTo>
                      <a:lnTo>
                        <a:pt x="1638" y="625"/>
                      </a:lnTo>
                      <a:lnTo>
                        <a:pt x="1635" y="611"/>
                      </a:lnTo>
                      <a:lnTo>
                        <a:pt x="1632" y="595"/>
                      </a:lnTo>
                      <a:lnTo>
                        <a:pt x="1629" y="580"/>
                      </a:lnTo>
                      <a:lnTo>
                        <a:pt x="1627" y="565"/>
                      </a:lnTo>
                      <a:lnTo>
                        <a:pt x="1624" y="550"/>
                      </a:lnTo>
                      <a:lnTo>
                        <a:pt x="1622" y="536"/>
                      </a:lnTo>
                      <a:lnTo>
                        <a:pt x="1621" y="520"/>
                      </a:lnTo>
                      <a:lnTo>
                        <a:pt x="1618" y="506"/>
                      </a:lnTo>
                      <a:lnTo>
                        <a:pt x="1618" y="492"/>
                      </a:lnTo>
                      <a:lnTo>
                        <a:pt x="1617" y="476"/>
                      </a:lnTo>
                      <a:lnTo>
                        <a:pt x="1615" y="462"/>
                      </a:lnTo>
                      <a:lnTo>
                        <a:pt x="1614" y="447"/>
                      </a:lnTo>
                      <a:lnTo>
                        <a:pt x="1614" y="433"/>
                      </a:lnTo>
                      <a:lnTo>
                        <a:pt x="1614" y="418"/>
                      </a:lnTo>
                      <a:lnTo>
                        <a:pt x="1614" y="403"/>
                      </a:lnTo>
                      <a:lnTo>
                        <a:pt x="1614" y="389"/>
                      </a:lnTo>
                      <a:lnTo>
                        <a:pt x="1614" y="377"/>
                      </a:lnTo>
                      <a:lnTo>
                        <a:pt x="1614" y="362"/>
                      </a:lnTo>
                      <a:lnTo>
                        <a:pt x="1614" y="350"/>
                      </a:lnTo>
                      <a:lnTo>
                        <a:pt x="1614" y="335"/>
                      </a:lnTo>
                      <a:lnTo>
                        <a:pt x="1614" y="323"/>
                      </a:lnTo>
                      <a:lnTo>
                        <a:pt x="1614" y="308"/>
                      </a:lnTo>
                      <a:lnTo>
                        <a:pt x="1614" y="296"/>
                      </a:lnTo>
                      <a:lnTo>
                        <a:pt x="1615" y="284"/>
                      </a:lnTo>
                      <a:lnTo>
                        <a:pt x="1615" y="271"/>
                      </a:lnTo>
                      <a:lnTo>
                        <a:pt x="1615" y="259"/>
                      </a:lnTo>
                      <a:lnTo>
                        <a:pt x="1617" y="246"/>
                      </a:lnTo>
                      <a:lnTo>
                        <a:pt x="1617" y="235"/>
                      </a:lnTo>
                      <a:lnTo>
                        <a:pt x="1617" y="223"/>
                      </a:lnTo>
                      <a:lnTo>
                        <a:pt x="1617" y="212"/>
                      </a:lnTo>
                      <a:lnTo>
                        <a:pt x="1618" y="200"/>
                      </a:lnTo>
                      <a:lnTo>
                        <a:pt x="1618" y="189"/>
                      </a:lnTo>
                      <a:lnTo>
                        <a:pt x="1618" y="179"/>
                      </a:lnTo>
                      <a:lnTo>
                        <a:pt x="1618" y="168"/>
                      </a:lnTo>
                      <a:lnTo>
                        <a:pt x="1618" y="158"/>
                      </a:lnTo>
                      <a:lnTo>
                        <a:pt x="1618" y="148"/>
                      </a:lnTo>
                      <a:lnTo>
                        <a:pt x="1620" y="139"/>
                      </a:lnTo>
                      <a:lnTo>
                        <a:pt x="1618" y="129"/>
                      </a:lnTo>
                      <a:lnTo>
                        <a:pt x="1618" y="121"/>
                      </a:lnTo>
                      <a:lnTo>
                        <a:pt x="1618" y="112"/>
                      </a:lnTo>
                      <a:lnTo>
                        <a:pt x="1618" y="104"/>
                      </a:lnTo>
                      <a:lnTo>
                        <a:pt x="1617" y="95"/>
                      </a:lnTo>
                      <a:lnTo>
                        <a:pt x="1615" y="88"/>
                      </a:lnTo>
                      <a:lnTo>
                        <a:pt x="1614" y="81"/>
                      </a:lnTo>
                      <a:lnTo>
                        <a:pt x="1614" y="74"/>
                      </a:lnTo>
                      <a:lnTo>
                        <a:pt x="1612" y="68"/>
                      </a:lnTo>
                      <a:lnTo>
                        <a:pt x="1611" y="61"/>
                      </a:lnTo>
                      <a:lnTo>
                        <a:pt x="1610" y="56"/>
                      </a:lnTo>
                      <a:lnTo>
                        <a:pt x="1607" y="51"/>
                      </a:lnTo>
                      <a:lnTo>
                        <a:pt x="1604" y="46"/>
                      </a:lnTo>
                      <a:lnTo>
                        <a:pt x="1601" y="41"/>
                      </a:lnTo>
                      <a:lnTo>
                        <a:pt x="1598" y="37"/>
                      </a:lnTo>
                      <a:lnTo>
                        <a:pt x="1595" y="34"/>
                      </a:lnTo>
                      <a:lnTo>
                        <a:pt x="1591" y="30"/>
                      </a:lnTo>
                      <a:lnTo>
                        <a:pt x="1588" y="27"/>
                      </a:lnTo>
                      <a:lnTo>
                        <a:pt x="1584" y="26"/>
                      </a:lnTo>
                      <a:lnTo>
                        <a:pt x="1580" y="24"/>
                      </a:lnTo>
                      <a:lnTo>
                        <a:pt x="1574" y="23"/>
                      </a:lnTo>
                      <a:lnTo>
                        <a:pt x="1568" y="20"/>
                      </a:lnTo>
                      <a:lnTo>
                        <a:pt x="1561" y="19"/>
                      </a:lnTo>
                      <a:lnTo>
                        <a:pt x="1556" y="17"/>
                      </a:lnTo>
                      <a:lnTo>
                        <a:pt x="1547" y="16"/>
                      </a:lnTo>
                      <a:lnTo>
                        <a:pt x="1539" y="14"/>
                      </a:lnTo>
                      <a:lnTo>
                        <a:pt x="1529" y="13"/>
                      </a:lnTo>
                      <a:lnTo>
                        <a:pt x="1520" y="13"/>
                      </a:lnTo>
                      <a:lnTo>
                        <a:pt x="1509" y="10"/>
                      </a:lnTo>
                      <a:lnTo>
                        <a:pt x="1497" y="10"/>
                      </a:lnTo>
                      <a:lnTo>
                        <a:pt x="1486" y="9"/>
                      </a:lnTo>
                      <a:lnTo>
                        <a:pt x="1475" y="9"/>
                      </a:lnTo>
                      <a:lnTo>
                        <a:pt x="1462" y="7"/>
                      </a:lnTo>
                      <a:lnTo>
                        <a:pt x="1448" y="6"/>
                      </a:lnTo>
                      <a:lnTo>
                        <a:pt x="1435" y="5"/>
                      </a:lnTo>
                      <a:lnTo>
                        <a:pt x="1422" y="5"/>
                      </a:lnTo>
                      <a:lnTo>
                        <a:pt x="1408" y="5"/>
                      </a:lnTo>
                      <a:lnTo>
                        <a:pt x="1392" y="3"/>
                      </a:lnTo>
                      <a:lnTo>
                        <a:pt x="1378" y="3"/>
                      </a:lnTo>
                      <a:lnTo>
                        <a:pt x="1364" y="3"/>
                      </a:lnTo>
                      <a:lnTo>
                        <a:pt x="1347" y="2"/>
                      </a:lnTo>
                      <a:lnTo>
                        <a:pt x="1331" y="2"/>
                      </a:lnTo>
                      <a:lnTo>
                        <a:pt x="1317" y="2"/>
                      </a:lnTo>
                      <a:lnTo>
                        <a:pt x="1301" y="2"/>
                      </a:lnTo>
                      <a:lnTo>
                        <a:pt x="1284" y="0"/>
                      </a:lnTo>
                      <a:lnTo>
                        <a:pt x="1269" y="0"/>
                      </a:lnTo>
                      <a:lnTo>
                        <a:pt x="1252" y="0"/>
                      </a:lnTo>
                      <a:lnTo>
                        <a:pt x="1236" y="0"/>
                      </a:lnTo>
                      <a:lnTo>
                        <a:pt x="1219" y="0"/>
                      </a:lnTo>
                      <a:lnTo>
                        <a:pt x="1203" y="0"/>
                      </a:lnTo>
                      <a:lnTo>
                        <a:pt x="1188" y="0"/>
                      </a:lnTo>
                      <a:lnTo>
                        <a:pt x="1171" y="0"/>
                      </a:lnTo>
                      <a:lnTo>
                        <a:pt x="1155" y="0"/>
                      </a:lnTo>
                      <a:lnTo>
                        <a:pt x="1138" y="0"/>
                      </a:lnTo>
                      <a:lnTo>
                        <a:pt x="1122" y="0"/>
                      </a:lnTo>
                      <a:lnTo>
                        <a:pt x="1107" y="0"/>
                      </a:lnTo>
                      <a:lnTo>
                        <a:pt x="1090" y="0"/>
                      </a:lnTo>
                      <a:lnTo>
                        <a:pt x="1075" y="0"/>
                      </a:lnTo>
                      <a:lnTo>
                        <a:pt x="1060" y="0"/>
                      </a:lnTo>
                      <a:lnTo>
                        <a:pt x="1045" y="0"/>
                      </a:lnTo>
                      <a:lnTo>
                        <a:pt x="1030" y="0"/>
                      </a:lnTo>
                      <a:lnTo>
                        <a:pt x="1016" y="0"/>
                      </a:lnTo>
                      <a:lnTo>
                        <a:pt x="1001" y="0"/>
                      </a:lnTo>
                      <a:lnTo>
                        <a:pt x="989" y="2"/>
                      </a:lnTo>
                      <a:lnTo>
                        <a:pt x="974" y="2"/>
                      </a:lnTo>
                      <a:lnTo>
                        <a:pt x="962" y="2"/>
                      </a:lnTo>
                      <a:lnTo>
                        <a:pt x="949" y="2"/>
                      </a:lnTo>
                      <a:lnTo>
                        <a:pt x="938" y="3"/>
                      </a:lnTo>
                      <a:lnTo>
                        <a:pt x="926" y="3"/>
                      </a:lnTo>
                      <a:lnTo>
                        <a:pt x="915" y="3"/>
                      </a:lnTo>
                      <a:lnTo>
                        <a:pt x="905" y="3"/>
                      </a:lnTo>
                      <a:lnTo>
                        <a:pt x="896" y="3"/>
                      </a:lnTo>
                      <a:lnTo>
                        <a:pt x="886" y="3"/>
                      </a:lnTo>
                      <a:lnTo>
                        <a:pt x="878" y="3"/>
                      </a:lnTo>
                      <a:lnTo>
                        <a:pt x="871" y="3"/>
                      </a:lnTo>
                      <a:lnTo>
                        <a:pt x="864" y="5"/>
                      </a:lnTo>
                      <a:lnTo>
                        <a:pt x="857" y="5"/>
                      </a:lnTo>
                      <a:lnTo>
                        <a:pt x="851" y="5"/>
                      </a:lnTo>
                      <a:lnTo>
                        <a:pt x="847" y="5"/>
                      </a:lnTo>
                      <a:lnTo>
                        <a:pt x="842" y="5"/>
                      </a:lnTo>
                      <a:lnTo>
                        <a:pt x="838" y="5"/>
                      </a:lnTo>
                      <a:lnTo>
                        <a:pt x="837" y="5"/>
                      </a:lnTo>
                      <a:close/>
                    </a:path>
                  </a:pathLst>
                </a:custGeom>
                <a:solidFill>
                  <a:srgbClr val="C2CCDB"/>
                </a:solidFill>
                <a:ln w="9525">
                  <a:noFill/>
                  <a:round/>
                  <a:headEnd/>
                  <a:tailEnd/>
                </a:ln>
              </p:spPr>
              <p:txBody>
                <a:bodyPr/>
                <a:lstStyle/>
                <a:p>
                  <a:pPr eaLnBrk="0" hangingPunct="0"/>
                  <a:endParaRPr lang="en-US"/>
                </a:p>
              </p:txBody>
            </p:sp>
            <p:sp>
              <p:nvSpPr>
                <p:cNvPr id="49164" name="Freeform 96"/>
                <p:cNvSpPr>
                  <a:spLocks/>
                </p:cNvSpPr>
                <p:nvPr/>
              </p:nvSpPr>
              <p:spPr bwMode="auto">
                <a:xfrm>
                  <a:off x="151" y="53"/>
                  <a:ext cx="1651" cy="1683"/>
                </a:xfrm>
                <a:custGeom>
                  <a:avLst/>
                  <a:gdLst>
                    <a:gd name="T0" fmla="*/ 228 w 1651"/>
                    <a:gd name="T1" fmla="*/ 907 h 1683"/>
                    <a:gd name="T2" fmla="*/ 309 w 1651"/>
                    <a:gd name="T3" fmla="*/ 712 h 1683"/>
                    <a:gd name="T4" fmla="*/ 443 w 1651"/>
                    <a:gd name="T5" fmla="*/ 479 h 1683"/>
                    <a:gd name="T6" fmla="*/ 625 w 1651"/>
                    <a:gd name="T7" fmla="*/ 274 h 1683"/>
                    <a:gd name="T8" fmla="*/ 849 w 1651"/>
                    <a:gd name="T9" fmla="*/ 137 h 1683"/>
                    <a:gd name="T10" fmla="*/ 1077 w 1651"/>
                    <a:gd name="T11" fmla="*/ 48 h 1683"/>
                    <a:gd name="T12" fmla="*/ 1271 w 1651"/>
                    <a:gd name="T13" fmla="*/ 4 h 1683"/>
                    <a:gd name="T14" fmla="*/ 1389 w 1651"/>
                    <a:gd name="T15" fmla="*/ 7 h 1683"/>
                    <a:gd name="T16" fmla="*/ 1412 w 1651"/>
                    <a:gd name="T17" fmla="*/ 71 h 1683"/>
                    <a:gd name="T18" fmla="*/ 1403 w 1651"/>
                    <a:gd name="T19" fmla="*/ 151 h 1683"/>
                    <a:gd name="T20" fmla="*/ 1389 w 1651"/>
                    <a:gd name="T21" fmla="*/ 232 h 1683"/>
                    <a:gd name="T22" fmla="*/ 1378 w 1651"/>
                    <a:gd name="T23" fmla="*/ 292 h 1683"/>
                    <a:gd name="T24" fmla="*/ 1430 w 1651"/>
                    <a:gd name="T25" fmla="*/ 309 h 1683"/>
                    <a:gd name="T26" fmla="*/ 1518 w 1651"/>
                    <a:gd name="T27" fmla="*/ 340 h 1683"/>
                    <a:gd name="T28" fmla="*/ 1602 w 1651"/>
                    <a:gd name="T29" fmla="*/ 380 h 1683"/>
                    <a:gd name="T30" fmla="*/ 1642 w 1651"/>
                    <a:gd name="T31" fmla="*/ 444 h 1683"/>
                    <a:gd name="T32" fmla="*/ 1614 w 1651"/>
                    <a:gd name="T33" fmla="*/ 516 h 1683"/>
                    <a:gd name="T34" fmla="*/ 1567 w 1651"/>
                    <a:gd name="T35" fmla="*/ 596 h 1683"/>
                    <a:gd name="T36" fmla="*/ 1524 w 1651"/>
                    <a:gd name="T37" fmla="*/ 660 h 1683"/>
                    <a:gd name="T38" fmla="*/ 1543 w 1651"/>
                    <a:gd name="T39" fmla="*/ 709 h 1683"/>
                    <a:gd name="T40" fmla="*/ 1605 w 1651"/>
                    <a:gd name="T41" fmla="*/ 769 h 1683"/>
                    <a:gd name="T42" fmla="*/ 1643 w 1651"/>
                    <a:gd name="T43" fmla="*/ 822 h 1683"/>
                    <a:gd name="T44" fmla="*/ 1628 w 1651"/>
                    <a:gd name="T45" fmla="*/ 887 h 1683"/>
                    <a:gd name="T46" fmla="*/ 1565 w 1651"/>
                    <a:gd name="T47" fmla="*/ 942 h 1683"/>
                    <a:gd name="T48" fmla="*/ 1491 w 1651"/>
                    <a:gd name="T49" fmla="*/ 992 h 1683"/>
                    <a:gd name="T50" fmla="*/ 1432 w 1651"/>
                    <a:gd name="T51" fmla="*/ 1029 h 1683"/>
                    <a:gd name="T52" fmla="*/ 1464 w 1651"/>
                    <a:gd name="T53" fmla="*/ 1081 h 1683"/>
                    <a:gd name="T54" fmla="*/ 1506 w 1651"/>
                    <a:gd name="T55" fmla="*/ 1144 h 1683"/>
                    <a:gd name="T56" fmla="*/ 1538 w 1651"/>
                    <a:gd name="T57" fmla="*/ 1205 h 1683"/>
                    <a:gd name="T58" fmla="*/ 1513 w 1651"/>
                    <a:gd name="T59" fmla="*/ 1249 h 1683"/>
                    <a:gd name="T60" fmla="*/ 1447 w 1651"/>
                    <a:gd name="T61" fmla="*/ 1248 h 1683"/>
                    <a:gd name="T62" fmla="*/ 1347 w 1651"/>
                    <a:gd name="T63" fmla="*/ 1248 h 1683"/>
                    <a:gd name="T64" fmla="*/ 1210 w 1651"/>
                    <a:gd name="T65" fmla="*/ 1262 h 1683"/>
                    <a:gd name="T66" fmla="*/ 1069 w 1651"/>
                    <a:gd name="T67" fmla="*/ 1287 h 1683"/>
                    <a:gd name="T68" fmla="*/ 956 w 1651"/>
                    <a:gd name="T69" fmla="*/ 1317 h 1683"/>
                    <a:gd name="T70" fmla="*/ 879 w 1651"/>
                    <a:gd name="T71" fmla="*/ 1341 h 1683"/>
                    <a:gd name="T72" fmla="*/ 852 w 1651"/>
                    <a:gd name="T73" fmla="*/ 1354 h 1683"/>
                    <a:gd name="T74" fmla="*/ 893 w 1651"/>
                    <a:gd name="T75" fmla="*/ 1398 h 1683"/>
                    <a:gd name="T76" fmla="*/ 832 w 1651"/>
                    <a:gd name="T77" fmla="*/ 1443 h 1683"/>
                    <a:gd name="T78" fmla="*/ 754 w 1651"/>
                    <a:gd name="T79" fmla="*/ 1479 h 1683"/>
                    <a:gd name="T80" fmla="*/ 683 w 1651"/>
                    <a:gd name="T81" fmla="*/ 1505 h 1683"/>
                    <a:gd name="T82" fmla="*/ 665 w 1651"/>
                    <a:gd name="T83" fmla="*/ 1556 h 1683"/>
                    <a:gd name="T84" fmla="*/ 657 w 1651"/>
                    <a:gd name="T85" fmla="*/ 1615 h 1683"/>
                    <a:gd name="T86" fmla="*/ 642 w 1651"/>
                    <a:gd name="T87" fmla="*/ 1679 h 1683"/>
                    <a:gd name="T88" fmla="*/ 581 w 1651"/>
                    <a:gd name="T89" fmla="*/ 1672 h 1683"/>
                    <a:gd name="T90" fmla="*/ 486 w 1651"/>
                    <a:gd name="T91" fmla="*/ 1635 h 1683"/>
                    <a:gd name="T92" fmla="*/ 392 w 1651"/>
                    <a:gd name="T93" fmla="*/ 1593 h 1683"/>
                    <a:gd name="T94" fmla="*/ 341 w 1651"/>
                    <a:gd name="T95" fmla="*/ 1570 h 1683"/>
                    <a:gd name="T96" fmla="*/ 261 w 1651"/>
                    <a:gd name="T97" fmla="*/ 1587 h 1683"/>
                    <a:gd name="T98" fmla="*/ 150 w 1651"/>
                    <a:gd name="T99" fmla="*/ 1607 h 1683"/>
                    <a:gd name="T100" fmla="*/ 49 w 1651"/>
                    <a:gd name="T101" fmla="*/ 1614 h 1683"/>
                    <a:gd name="T102" fmla="*/ 8 w 1651"/>
                    <a:gd name="T103" fmla="*/ 1581 h 1683"/>
                    <a:gd name="T104" fmla="*/ 24 w 1651"/>
                    <a:gd name="T105" fmla="*/ 1492 h 1683"/>
                    <a:gd name="T106" fmla="*/ 54 w 1651"/>
                    <a:gd name="T107" fmla="*/ 1377 h 1683"/>
                    <a:gd name="T108" fmla="*/ 83 w 1651"/>
                    <a:gd name="T109" fmla="*/ 1277 h 1683"/>
                    <a:gd name="T110" fmla="*/ 89 w 1651"/>
                    <a:gd name="T111" fmla="*/ 1218 h 1683"/>
                    <a:gd name="T112" fmla="*/ 55 w 1651"/>
                    <a:gd name="T113" fmla="*/ 1158 h 1683"/>
                    <a:gd name="T114" fmla="*/ 22 w 1651"/>
                    <a:gd name="T115" fmla="*/ 1096 h 1683"/>
                    <a:gd name="T116" fmla="*/ 0 w 1651"/>
                    <a:gd name="T117" fmla="*/ 1039 h 1683"/>
                    <a:gd name="T118" fmla="*/ 44 w 1651"/>
                    <a:gd name="T119" fmla="*/ 1026 h 1683"/>
                    <a:gd name="T120" fmla="*/ 108 w 1651"/>
                    <a:gd name="T121" fmla="*/ 1037 h 1683"/>
                    <a:gd name="T122" fmla="*/ 174 w 1651"/>
                    <a:gd name="T123" fmla="*/ 1052 h 1683"/>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w 1651"/>
                    <a:gd name="T187" fmla="*/ 0 h 1683"/>
                    <a:gd name="T188" fmla="*/ 1651 w 1651"/>
                    <a:gd name="T189" fmla="*/ 1683 h 1683"/>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T186" t="T187" r="T188" b="T189"/>
                  <a:pathLst>
                    <a:path w="1651" h="1683">
                      <a:moveTo>
                        <a:pt x="199" y="995"/>
                      </a:moveTo>
                      <a:lnTo>
                        <a:pt x="199" y="992"/>
                      </a:lnTo>
                      <a:lnTo>
                        <a:pt x="200" y="988"/>
                      </a:lnTo>
                      <a:lnTo>
                        <a:pt x="200" y="983"/>
                      </a:lnTo>
                      <a:lnTo>
                        <a:pt x="201" y="981"/>
                      </a:lnTo>
                      <a:lnTo>
                        <a:pt x="203" y="975"/>
                      </a:lnTo>
                      <a:lnTo>
                        <a:pt x="206" y="971"/>
                      </a:lnTo>
                      <a:lnTo>
                        <a:pt x="207" y="964"/>
                      </a:lnTo>
                      <a:lnTo>
                        <a:pt x="208" y="958"/>
                      </a:lnTo>
                      <a:lnTo>
                        <a:pt x="211" y="951"/>
                      </a:lnTo>
                      <a:lnTo>
                        <a:pt x="214" y="942"/>
                      </a:lnTo>
                      <a:lnTo>
                        <a:pt x="217" y="934"/>
                      </a:lnTo>
                      <a:lnTo>
                        <a:pt x="220" y="925"/>
                      </a:lnTo>
                      <a:lnTo>
                        <a:pt x="224" y="915"/>
                      </a:lnTo>
                      <a:lnTo>
                        <a:pt x="228" y="907"/>
                      </a:lnTo>
                      <a:lnTo>
                        <a:pt x="231" y="895"/>
                      </a:lnTo>
                      <a:lnTo>
                        <a:pt x="235" y="885"/>
                      </a:lnTo>
                      <a:lnTo>
                        <a:pt x="240" y="874"/>
                      </a:lnTo>
                      <a:lnTo>
                        <a:pt x="244" y="861"/>
                      </a:lnTo>
                      <a:lnTo>
                        <a:pt x="248" y="850"/>
                      </a:lnTo>
                      <a:lnTo>
                        <a:pt x="254" y="837"/>
                      </a:lnTo>
                      <a:lnTo>
                        <a:pt x="260" y="824"/>
                      </a:lnTo>
                      <a:lnTo>
                        <a:pt x="265" y="812"/>
                      </a:lnTo>
                      <a:lnTo>
                        <a:pt x="270" y="797"/>
                      </a:lnTo>
                      <a:lnTo>
                        <a:pt x="275" y="785"/>
                      </a:lnTo>
                      <a:lnTo>
                        <a:pt x="282" y="770"/>
                      </a:lnTo>
                      <a:lnTo>
                        <a:pt x="289" y="756"/>
                      </a:lnTo>
                      <a:lnTo>
                        <a:pt x="295" y="742"/>
                      </a:lnTo>
                      <a:lnTo>
                        <a:pt x="302" y="726"/>
                      </a:lnTo>
                      <a:lnTo>
                        <a:pt x="309" y="712"/>
                      </a:lnTo>
                      <a:lnTo>
                        <a:pt x="318" y="698"/>
                      </a:lnTo>
                      <a:lnTo>
                        <a:pt x="325" y="682"/>
                      </a:lnTo>
                      <a:lnTo>
                        <a:pt x="332" y="667"/>
                      </a:lnTo>
                      <a:lnTo>
                        <a:pt x="341" y="651"/>
                      </a:lnTo>
                      <a:lnTo>
                        <a:pt x="349" y="636"/>
                      </a:lnTo>
                      <a:lnTo>
                        <a:pt x="356" y="620"/>
                      </a:lnTo>
                      <a:lnTo>
                        <a:pt x="365" y="604"/>
                      </a:lnTo>
                      <a:lnTo>
                        <a:pt x="375" y="589"/>
                      </a:lnTo>
                      <a:lnTo>
                        <a:pt x="383" y="573"/>
                      </a:lnTo>
                      <a:lnTo>
                        <a:pt x="393" y="558"/>
                      </a:lnTo>
                      <a:lnTo>
                        <a:pt x="402" y="542"/>
                      </a:lnTo>
                      <a:lnTo>
                        <a:pt x="412" y="526"/>
                      </a:lnTo>
                      <a:lnTo>
                        <a:pt x="422" y="511"/>
                      </a:lnTo>
                      <a:lnTo>
                        <a:pt x="432" y="495"/>
                      </a:lnTo>
                      <a:lnTo>
                        <a:pt x="443" y="479"/>
                      </a:lnTo>
                      <a:lnTo>
                        <a:pt x="453" y="464"/>
                      </a:lnTo>
                      <a:lnTo>
                        <a:pt x="464" y="450"/>
                      </a:lnTo>
                      <a:lnTo>
                        <a:pt x="476" y="434"/>
                      </a:lnTo>
                      <a:lnTo>
                        <a:pt x="487" y="418"/>
                      </a:lnTo>
                      <a:lnTo>
                        <a:pt x="498" y="404"/>
                      </a:lnTo>
                      <a:lnTo>
                        <a:pt x="510" y="390"/>
                      </a:lnTo>
                      <a:lnTo>
                        <a:pt x="521" y="376"/>
                      </a:lnTo>
                      <a:lnTo>
                        <a:pt x="534" y="362"/>
                      </a:lnTo>
                      <a:lnTo>
                        <a:pt x="547" y="349"/>
                      </a:lnTo>
                      <a:lnTo>
                        <a:pt x="559" y="336"/>
                      </a:lnTo>
                      <a:lnTo>
                        <a:pt x="572" y="322"/>
                      </a:lnTo>
                      <a:lnTo>
                        <a:pt x="585" y="309"/>
                      </a:lnTo>
                      <a:lnTo>
                        <a:pt x="598" y="296"/>
                      </a:lnTo>
                      <a:lnTo>
                        <a:pt x="612" y="286"/>
                      </a:lnTo>
                      <a:lnTo>
                        <a:pt x="625" y="274"/>
                      </a:lnTo>
                      <a:lnTo>
                        <a:pt x="639" y="264"/>
                      </a:lnTo>
                      <a:lnTo>
                        <a:pt x="655" y="252"/>
                      </a:lnTo>
                      <a:lnTo>
                        <a:pt x="669" y="242"/>
                      </a:lnTo>
                      <a:lnTo>
                        <a:pt x="683" y="232"/>
                      </a:lnTo>
                      <a:lnTo>
                        <a:pt x="697" y="222"/>
                      </a:lnTo>
                      <a:lnTo>
                        <a:pt x="711" y="213"/>
                      </a:lnTo>
                      <a:lnTo>
                        <a:pt x="727" y="204"/>
                      </a:lnTo>
                      <a:lnTo>
                        <a:pt x="741" y="194"/>
                      </a:lnTo>
                      <a:lnTo>
                        <a:pt x="757" y="186"/>
                      </a:lnTo>
                      <a:lnTo>
                        <a:pt x="773" y="177"/>
                      </a:lnTo>
                      <a:lnTo>
                        <a:pt x="788" y="168"/>
                      </a:lnTo>
                      <a:lnTo>
                        <a:pt x="802" y="160"/>
                      </a:lnTo>
                      <a:lnTo>
                        <a:pt x="818" y="151"/>
                      </a:lnTo>
                      <a:lnTo>
                        <a:pt x="834" y="144"/>
                      </a:lnTo>
                      <a:lnTo>
                        <a:pt x="849" y="137"/>
                      </a:lnTo>
                      <a:lnTo>
                        <a:pt x="863" y="129"/>
                      </a:lnTo>
                      <a:lnTo>
                        <a:pt x="879" y="122"/>
                      </a:lnTo>
                      <a:lnTo>
                        <a:pt x="895" y="115"/>
                      </a:lnTo>
                      <a:lnTo>
                        <a:pt x="912" y="109"/>
                      </a:lnTo>
                      <a:lnTo>
                        <a:pt x="926" y="102"/>
                      </a:lnTo>
                      <a:lnTo>
                        <a:pt x="942" y="96"/>
                      </a:lnTo>
                      <a:lnTo>
                        <a:pt x="956" y="89"/>
                      </a:lnTo>
                      <a:lnTo>
                        <a:pt x="973" y="83"/>
                      </a:lnTo>
                      <a:lnTo>
                        <a:pt x="987" y="78"/>
                      </a:lnTo>
                      <a:lnTo>
                        <a:pt x="1003" y="72"/>
                      </a:lnTo>
                      <a:lnTo>
                        <a:pt x="1018" y="66"/>
                      </a:lnTo>
                      <a:lnTo>
                        <a:pt x="1033" y="62"/>
                      </a:lnTo>
                      <a:lnTo>
                        <a:pt x="1047" y="56"/>
                      </a:lnTo>
                      <a:lnTo>
                        <a:pt x="1062" y="52"/>
                      </a:lnTo>
                      <a:lnTo>
                        <a:pt x="1077" y="48"/>
                      </a:lnTo>
                      <a:lnTo>
                        <a:pt x="1091" y="44"/>
                      </a:lnTo>
                      <a:lnTo>
                        <a:pt x="1105" y="39"/>
                      </a:lnTo>
                      <a:lnTo>
                        <a:pt x="1121" y="35"/>
                      </a:lnTo>
                      <a:lnTo>
                        <a:pt x="1135" y="32"/>
                      </a:lnTo>
                      <a:lnTo>
                        <a:pt x="1149" y="29"/>
                      </a:lnTo>
                      <a:lnTo>
                        <a:pt x="1162" y="25"/>
                      </a:lnTo>
                      <a:lnTo>
                        <a:pt x="1175" y="22"/>
                      </a:lnTo>
                      <a:lnTo>
                        <a:pt x="1187" y="19"/>
                      </a:lnTo>
                      <a:lnTo>
                        <a:pt x="1200" y="17"/>
                      </a:lnTo>
                      <a:lnTo>
                        <a:pt x="1213" y="14"/>
                      </a:lnTo>
                      <a:lnTo>
                        <a:pt x="1226" y="11"/>
                      </a:lnTo>
                      <a:lnTo>
                        <a:pt x="1237" y="9"/>
                      </a:lnTo>
                      <a:lnTo>
                        <a:pt x="1248" y="8"/>
                      </a:lnTo>
                      <a:lnTo>
                        <a:pt x="1260" y="5"/>
                      </a:lnTo>
                      <a:lnTo>
                        <a:pt x="1271" y="4"/>
                      </a:lnTo>
                      <a:lnTo>
                        <a:pt x="1281" y="2"/>
                      </a:lnTo>
                      <a:lnTo>
                        <a:pt x="1293" y="2"/>
                      </a:lnTo>
                      <a:lnTo>
                        <a:pt x="1301" y="1"/>
                      </a:lnTo>
                      <a:lnTo>
                        <a:pt x="1311" y="1"/>
                      </a:lnTo>
                      <a:lnTo>
                        <a:pt x="1321" y="1"/>
                      </a:lnTo>
                      <a:lnTo>
                        <a:pt x="1329" y="1"/>
                      </a:lnTo>
                      <a:lnTo>
                        <a:pt x="1338" y="0"/>
                      </a:lnTo>
                      <a:lnTo>
                        <a:pt x="1347" y="0"/>
                      </a:lnTo>
                      <a:lnTo>
                        <a:pt x="1354" y="1"/>
                      </a:lnTo>
                      <a:lnTo>
                        <a:pt x="1361" y="1"/>
                      </a:lnTo>
                      <a:lnTo>
                        <a:pt x="1366" y="1"/>
                      </a:lnTo>
                      <a:lnTo>
                        <a:pt x="1374" y="2"/>
                      </a:lnTo>
                      <a:lnTo>
                        <a:pt x="1379" y="4"/>
                      </a:lnTo>
                      <a:lnTo>
                        <a:pt x="1385" y="5"/>
                      </a:lnTo>
                      <a:lnTo>
                        <a:pt x="1389" y="7"/>
                      </a:lnTo>
                      <a:lnTo>
                        <a:pt x="1393" y="8"/>
                      </a:lnTo>
                      <a:lnTo>
                        <a:pt x="1398" y="11"/>
                      </a:lnTo>
                      <a:lnTo>
                        <a:pt x="1401" y="12"/>
                      </a:lnTo>
                      <a:lnTo>
                        <a:pt x="1406" y="17"/>
                      </a:lnTo>
                      <a:lnTo>
                        <a:pt x="1409" y="24"/>
                      </a:lnTo>
                      <a:lnTo>
                        <a:pt x="1409" y="29"/>
                      </a:lnTo>
                      <a:lnTo>
                        <a:pt x="1410" y="35"/>
                      </a:lnTo>
                      <a:lnTo>
                        <a:pt x="1410" y="39"/>
                      </a:lnTo>
                      <a:lnTo>
                        <a:pt x="1410" y="42"/>
                      </a:lnTo>
                      <a:lnTo>
                        <a:pt x="1410" y="48"/>
                      </a:lnTo>
                      <a:lnTo>
                        <a:pt x="1412" y="52"/>
                      </a:lnTo>
                      <a:lnTo>
                        <a:pt x="1412" y="56"/>
                      </a:lnTo>
                      <a:lnTo>
                        <a:pt x="1412" y="61"/>
                      </a:lnTo>
                      <a:lnTo>
                        <a:pt x="1412" y="65"/>
                      </a:lnTo>
                      <a:lnTo>
                        <a:pt x="1412" y="71"/>
                      </a:lnTo>
                      <a:lnTo>
                        <a:pt x="1410" y="75"/>
                      </a:lnTo>
                      <a:lnTo>
                        <a:pt x="1410" y="80"/>
                      </a:lnTo>
                      <a:lnTo>
                        <a:pt x="1410" y="86"/>
                      </a:lnTo>
                      <a:lnTo>
                        <a:pt x="1410" y="92"/>
                      </a:lnTo>
                      <a:lnTo>
                        <a:pt x="1409" y="96"/>
                      </a:lnTo>
                      <a:lnTo>
                        <a:pt x="1409" y="102"/>
                      </a:lnTo>
                      <a:lnTo>
                        <a:pt x="1409" y="107"/>
                      </a:lnTo>
                      <a:lnTo>
                        <a:pt x="1408" y="113"/>
                      </a:lnTo>
                      <a:lnTo>
                        <a:pt x="1408" y="119"/>
                      </a:lnTo>
                      <a:lnTo>
                        <a:pt x="1406" y="123"/>
                      </a:lnTo>
                      <a:lnTo>
                        <a:pt x="1406" y="129"/>
                      </a:lnTo>
                      <a:lnTo>
                        <a:pt x="1405" y="136"/>
                      </a:lnTo>
                      <a:lnTo>
                        <a:pt x="1403" y="142"/>
                      </a:lnTo>
                      <a:lnTo>
                        <a:pt x="1403" y="147"/>
                      </a:lnTo>
                      <a:lnTo>
                        <a:pt x="1403" y="151"/>
                      </a:lnTo>
                      <a:lnTo>
                        <a:pt x="1402" y="159"/>
                      </a:lnTo>
                      <a:lnTo>
                        <a:pt x="1401" y="164"/>
                      </a:lnTo>
                      <a:lnTo>
                        <a:pt x="1401" y="170"/>
                      </a:lnTo>
                      <a:lnTo>
                        <a:pt x="1401" y="176"/>
                      </a:lnTo>
                      <a:lnTo>
                        <a:pt x="1399" y="181"/>
                      </a:lnTo>
                      <a:lnTo>
                        <a:pt x="1398" y="187"/>
                      </a:lnTo>
                      <a:lnTo>
                        <a:pt x="1396" y="191"/>
                      </a:lnTo>
                      <a:lnTo>
                        <a:pt x="1395" y="197"/>
                      </a:lnTo>
                      <a:lnTo>
                        <a:pt x="1395" y="203"/>
                      </a:lnTo>
                      <a:lnTo>
                        <a:pt x="1393" y="208"/>
                      </a:lnTo>
                      <a:lnTo>
                        <a:pt x="1393" y="214"/>
                      </a:lnTo>
                      <a:lnTo>
                        <a:pt x="1392" y="218"/>
                      </a:lnTo>
                      <a:lnTo>
                        <a:pt x="1391" y="224"/>
                      </a:lnTo>
                      <a:lnTo>
                        <a:pt x="1391" y="228"/>
                      </a:lnTo>
                      <a:lnTo>
                        <a:pt x="1389" y="232"/>
                      </a:lnTo>
                      <a:lnTo>
                        <a:pt x="1388" y="238"/>
                      </a:lnTo>
                      <a:lnTo>
                        <a:pt x="1388" y="242"/>
                      </a:lnTo>
                      <a:lnTo>
                        <a:pt x="1386" y="247"/>
                      </a:lnTo>
                      <a:lnTo>
                        <a:pt x="1386" y="251"/>
                      </a:lnTo>
                      <a:lnTo>
                        <a:pt x="1385" y="255"/>
                      </a:lnTo>
                      <a:lnTo>
                        <a:pt x="1385" y="259"/>
                      </a:lnTo>
                      <a:lnTo>
                        <a:pt x="1383" y="264"/>
                      </a:lnTo>
                      <a:lnTo>
                        <a:pt x="1382" y="266"/>
                      </a:lnTo>
                      <a:lnTo>
                        <a:pt x="1382" y="269"/>
                      </a:lnTo>
                      <a:lnTo>
                        <a:pt x="1381" y="274"/>
                      </a:lnTo>
                      <a:lnTo>
                        <a:pt x="1379" y="278"/>
                      </a:lnTo>
                      <a:lnTo>
                        <a:pt x="1379" y="283"/>
                      </a:lnTo>
                      <a:lnTo>
                        <a:pt x="1378" y="288"/>
                      </a:lnTo>
                      <a:lnTo>
                        <a:pt x="1378" y="291"/>
                      </a:lnTo>
                      <a:lnTo>
                        <a:pt x="1378" y="292"/>
                      </a:lnTo>
                      <a:lnTo>
                        <a:pt x="1378" y="293"/>
                      </a:lnTo>
                      <a:lnTo>
                        <a:pt x="1381" y="293"/>
                      </a:lnTo>
                      <a:lnTo>
                        <a:pt x="1383" y="295"/>
                      </a:lnTo>
                      <a:lnTo>
                        <a:pt x="1388" y="296"/>
                      </a:lnTo>
                      <a:lnTo>
                        <a:pt x="1391" y="296"/>
                      </a:lnTo>
                      <a:lnTo>
                        <a:pt x="1393" y="298"/>
                      </a:lnTo>
                      <a:lnTo>
                        <a:pt x="1398" y="298"/>
                      </a:lnTo>
                      <a:lnTo>
                        <a:pt x="1401" y="299"/>
                      </a:lnTo>
                      <a:lnTo>
                        <a:pt x="1405" y="301"/>
                      </a:lnTo>
                      <a:lnTo>
                        <a:pt x="1409" y="302"/>
                      </a:lnTo>
                      <a:lnTo>
                        <a:pt x="1413" y="303"/>
                      </a:lnTo>
                      <a:lnTo>
                        <a:pt x="1418" y="305"/>
                      </a:lnTo>
                      <a:lnTo>
                        <a:pt x="1422" y="306"/>
                      </a:lnTo>
                      <a:lnTo>
                        <a:pt x="1426" y="308"/>
                      </a:lnTo>
                      <a:lnTo>
                        <a:pt x="1430" y="309"/>
                      </a:lnTo>
                      <a:lnTo>
                        <a:pt x="1436" y="310"/>
                      </a:lnTo>
                      <a:lnTo>
                        <a:pt x="1442" y="312"/>
                      </a:lnTo>
                      <a:lnTo>
                        <a:pt x="1447" y="313"/>
                      </a:lnTo>
                      <a:lnTo>
                        <a:pt x="1453" y="316"/>
                      </a:lnTo>
                      <a:lnTo>
                        <a:pt x="1459" y="318"/>
                      </a:lnTo>
                      <a:lnTo>
                        <a:pt x="1464" y="319"/>
                      </a:lnTo>
                      <a:lnTo>
                        <a:pt x="1470" y="322"/>
                      </a:lnTo>
                      <a:lnTo>
                        <a:pt x="1476" y="323"/>
                      </a:lnTo>
                      <a:lnTo>
                        <a:pt x="1482" y="326"/>
                      </a:lnTo>
                      <a:lnTo>
                        <a:pt x="1489" y="328"/>
                      </a:lnTo>
                      <a:lnTo>
                        <a:pt x="1494" y="330"/>
                      </a:lnTo>
                      <a:lnTo>
                        <a:pt x="1500" y="332"/>
                      </a:lnTo>
                      <a:lnTo>
                        <a:pt x="1507" y="336"/>
                      </a:lnTo>
                      <a:lnTo>
                        <a:pt x="1513" y="337"/>
                      </a:lnTo>
                      <a:lnTo>
                        <a:pt x="1518" y="340"/>
                      </a:lnTo>
                      <a:lnTo>
                        <a:pt x="1526" y="342"/>
                      </a:lnTo>
                      <a:lnTo>
                        <a:pt x="1531" y="345"/>
                      </a:lnTo>
                      <a:lnTo>
                        <a:pt x="1537" y="346"/>
                      </a:lnTo>
                      <a:lnTo>
                        <a:pt x="1543" y="350"/>
                      </a:lnTo>
                      <a:lnTo>
                        <a:pt x="1548" y="352"/>
                      </a:lnTo>
                      <a:lnTo>
                        <a:pt x="1555" y="354"/>
                      </a:lnTo>
                      <a:lnTo>
                        <a:pt x="1561" y="357"/>
                      </a:lnTo>
                      <a:lnTo>
                        <a:pt x="1567" y="360"/>
                      </a:lnTo>
                      <a:lnTo>
                        <a:pt x="1571" y="363"/>
                      </a:lnTo>
                      <a:lnTo>
                        <a:pt x="1578" y="366"/>
                      </a:lnTo>
                      <a:lnTo>
                        <a:pt x="1582" y="369"/>
                      </a:lnTo>
                      <a:lnTo>
                        <a:pt x="1588" y="372"/>
                      </a:lnTo>
                      <a:lnTo>
                        <a:pt x="1594" y="373"/>
                      </a:lnTo>
                      <a:lnTo>
                        <a:pt x="1598" y="377"/>
                      </a:lnTo>
                      <a:lnTo>
                        <a:pt x="1602" y="380"/>
                      </a:lnTo>
                      <a:lnTo>
                        <a:pt x="1607" y="383"/>
                      </a:lnTo>
                      <a:lnTo>
                        <a:pt x="1611" y="386"/>
                      </a:lnTo>
                      <a:lnTo>
                        <a:pt x="1615" y="389"/>
                      </a:lnTo>
                      <a:lnTo>
                        <a:pt x="1619" y="390"/>
                      </a:lnTo>
                      <a:lnTo>
                        <a:pt x="1622" y="394"/>
                      </a:lnTo>
                      <a:lnTo>
                        <a:pt x="1626" y="397"/>
                      </a:lnTo>
                      <a:lnTo>
                        <a:pt x="1629" y="400"/>
                      </a:lnTo>
                      <a:lnTo>
                        <a:pt x="1635" y="406"/>
                      </a:lnTo>
                      <a:lnTo>
                        <a:pt x="1639" y="413"/>
                      </a:lnTo>
                      <a:lnTo>
                        <a:pt x="1642" y="418"/>
                      </a:lnTo>
                      <a:lnTo>
                        <a:pt x="1645" y="424"/>
                      </a:lnTo>
                      <a:lnTo>
                        <a:pt x="1645" y="430"/>
                      </a:lnTo>
                      <a:lnTo>
                        <a:pt x="1645" y="437"/>
                      </a:lnTo>
                      <a:lnTo>
                        <a:pt x="1643" y="441"/>
                      </a:lnTo>
                      <a:lnTo>
                        <a:pt x="1642" y="444"/>
                      </a:lnTo>
                      <a:lnTo>
                        <a:pt x="1642" y="448"/>
                      </a:lnTo>
                      <a:lnTo>
                        <a:pt x="1642" y="452"/>
                      </a:lnTo>
                      <a:lnTo>
                        <a:pt x="1639" y="457"/>
                      </a:lnTo>
                      <a:lnTo>
                        <a:pt x="1638" y="461"/>
                      </a:lnTo>
                      <a:lnTo>
                        <a:pt x="1636" y="465"/>
                      </a:lnTo>
                      <a:lnTo>
                        <a:pt x="1635" y="471"/>
                      </a:lnTo>
                      <a:lnTo>
                        <a:pt x="1634" y="475"/>
                      </a:lnTo>
                      <a:lnTo>
                        <a:pt x="1631" y="481"/>
                      </a:lnTo>
                      <a:lnTo>
                        <a:pt x="1629" y="485"/>
                      </a:lnTo>
                      <a:lnTo>
                        <a:pt x="1628" y="491"/>
                      </a:lnTo>
                      <a:lnTo>
                        <a:pt x="1624" y="495"/>
                      </a:lnTo>
                      <a:lnTo>
                        <a:pt x="1622" y="501"/>
                      </a:lnTo>
                      <a:lnTo>
                        <a:pt x="1619" y="505"/>
                      </a:lnTo>
                      <a:lnTo>
                        <a:pt x="1616" y="511"/>
                      </a:lnTo>
                      <a:lnTo>
                        <a:pt x="1614" y="516"/>
                      </a:lnTo>
                      <a:lnTo>
                        <a:pt x="1611" y="522"/>
                      </a:lnTo>
                      <a:lnTo>
                        <a:pt x="1608" y="526"/>
                      </a:lnTo>
                      <a:lnTo>
                        <a:pt x="1607" y="532"/>
                      </a:lnTo>
                      <a:lnTo>
                        <a:pt x="1602" y="538"/>
                      </a:lnTo>
                      <a:lnTo>
                        <a:pt x="1599" y="543"/>
                      </a:lnTo>
                      <a:lnTo>
                        <a:pt x="1597" y="549"/>
                      </a:lnTo>
                      <a:lnTo>
                        <a:pt x="1594" y="553"/>
                      </a:lnTo>
                      <a:lnTo>
                        <a:pt x="1589" y="559"/>
                      </a:lnTo>
                      <a:lnTo>
                        <a:pt x="1587" y="565"/>
                      </a:lnTo>
                      <a:lnTo>
                        <a:pt x="1584" y="570"/>
                      </a:lnTo>
                      <a:lnTo>
                        <a:pt x="1581" y="576"/>
                      </a:lnTo>
                      <a:lnTo>
                        <a:pt x="1577" y="580"/>
                      </a:lnTo>
                      <a:lnTo>
                        <a:pt x="1574" y="586"/>
                      </a:lnTo>
                      <a:lnTo>
                        <a:pt x="1570" y="590"/>
                      </a:lnTo>
                      <a:lnTo>
                        <a:pt x="1567" y="596"/>
                      </a:lnTo>
                      <a:lnTo>
                        <a:pt x="1564" y="602"/>
                      </a:lnTo>
                      <a:lnTo>
                        <a:pt x="1561" y="606"/>
                      </a:lnTo>
                      <a:lnTo>
                        <a:pt x="1557" y="611"/>
                      </a:lnTo>
                      <a:lnTo>
                        <a:pt x="1554" y="616"/>
                      </a:lnTo>
                      <a:lnTo>
                        <a:pt x="1551" y="620"/>
                      </a:lnTo>
                      <a:lnTo>
                        <a:pt x="1548" y="624"/>
                      </a:lnTo>
                      <a:lnTo>
                        <a:pt x="1544" y="629"/>
                      </a:lnTo>
                      <a:lnTo>
                        <a:pt x="1543" y="634"/>
                      </a:lnTo>
                      <a:lnTo>
                        <a:pt x="1540" y="637"/>
                      </a:lnTo>
                      <a:lnTo>
                        <a:pt x="1537" y="641"/>
                      </a:lnTo>
                      <a:lnTo>
                        <a:pt x="1534" y="646"/>
                      </a:lnTo>
                      <a:lnTo>
                        <a:pt x="1531" y="650"/>
                      </a:lnTo>
                      <a:lnTo>
                        <a:pt x="1528" y="653"/>
                      </a:lnTo>
                      <a:lnTo>
                        <a:pt x="1526" y="657"/>
                      </a:lnTo>
                      <a:lnTo>
                        <a:pt x="1524" y="660"/>
                      </a:lnTo>
                      <a:lnTo>
                        <a:pt x="1523" y="663"/>
                      </a:lnTo>
                      <a:lnTo>
                        <a:pt x="1518" y="668"/>
                      </a:lnTo>
                      <a:lnTo>
                        <a:pt x="1516" y="673"/>
                      </a:lnTo>
                      <a:lnTo>
                        <a:pt x="1513" y="675"/>
                      </a:lnTo>
                      <a:lnTo>
                        <a:pt x="1511" y="680"/>
                      </a:lnTo>
                      <a:lnTo>
                        <a:pt x="1510" y="680"/>
                      </a:lnTo>
                      <a:lnTo>
                        <a:pt x="1510" y="681"/>
                      </a:lnTo>
                      <a:lnTo>
                        <a:pt x="1511" y="682"/>
                      </a:lnTo>
                      <a:lnTo>
                        <a:pt x="1516" y="685"/>
                      </a:lnTo>
                      <a:lnTo>
                        <a:pt x="1518" y="688"/>
                      </a:lnTo>
                      <a:lnTo>
                        <a:pt x="1523" y="692"/>
                      </a:lnTo>
                      <a:lnTo>
                        <a:pt x="1527" y="695"/>
                      </a:lnTo>
                      <a:lnTo>
                        <a:pt x="1533" y="699"/>
                      </a:lnTo>
                      <a:lnTo>
                        <a:pt x="1537" y="704"/>
                      </a:lnTo>
                      <a:lnTo>
                        <a:pt x="1543" y="709"/>
                      </a:lnTo>
                      <a:lnTo>
                        <a:pt x="1548" y="714"/>
                      </a:lnTo>
                      <a:lnTo>
                        <a:pt x="1555" y="721"/>
                      </a:lnTo>
                      <a:lnTo>
                        <a:pt x="1558" y="722"/>
                      </a:lnTo>
                      <a:lnTo>
                        <a:pt x="1562" y="725"/>
                      </a:lnTo>
                      <a:lnTo>
                        <a:pt x="1565" y="728"/>
                      </a:lnTo>
                      <a:lnTo>
                        <a:pt x="1570" y="732"/>
                      </a:lnTo>
                      <a:lnTo>
                        <a:pt x="1572" y="735"/>
                      </a:lnTo>
                      <a:lnTo>
                        <a:pt x="1575" y="738"/>
                      </a:lnTo>
                      <a:lnTo>
                        <a:pt x="1580" y="742"/>
                      </a:lnTo>
                      <a:lnTo>
                        <a:pt x="1584" y="745"/>
                      </a:lnTo>
                      <a:lnTo>
                        <a:pt x="1589" y="752"/>
                      </a:lnTo>
                      <a:lnTo>
                        <a:pt x="1597" y="758"/>
                      </a:lnTo>
                      <a:lnTo>
                        <a:pt x="1599" y="762"/>
                      </a:lnTo>
                      <a:lnTo>
                        <a:pt x="1602" y="766"/>
                      </a:lnTo>
                      <a:lnTo>
                        <a:pt x="1605" y="769"/>
                      </a:lnTo>
                      <a:lnTo>
                        <a:pt x="1609" y="773"/>
                      </a:lnTo>
                      <a:lnTo>
                        <a:pt x="1611" y="776"/>
                      </a:lnTo>
                      <a:lnTo>
                        <a:pt x="1615" y="780"/>
                      </a:lnTo>
                      <a:lnTo>
                        <a:pt x="1618" y="783"/>
                      </a:lnTo>
                      <a:lnTo>
                        <a:pt x="1621" y="788"/>
                      </a:lnTo>
                      <a:lnTo>
                        <a:pt x="1624" y="790"/>
                      </a:lnTo>
                      <a:lnTo>
                        <a:pt x="1626" y="795"/>
                      </a:lnTo>
                      <a:lnTo>
                        <a:pt x="1629" y="797"/>
                      </a:lnTo>
                      <a:lnTo>
                        <a:pt x="1632" y="802"/>
                      </a:lnTo>
                      <a:lnTo>
                        <a:pt x="1634" y="805"/>
                      </a:lnTo>
                      <a:lnTo>
                        <a:pt x="1635" y="809"/>
                      </a:lnTo>
                      <a:lnTo>
                        <a:pt x="1638" y="812"/>
                      </a:lnTo>
                      <a:lnTo>
                        <a:pt x="1639" y="816"/>
                      </a:lnTo>
                      <a:lnTo>
                        <a:pt x="1642" y="819"/>
                      </a:lnTo>
                      <a:lnTo>
                        <a:pt x="1643" y="822"/>
                      </a:lnTo>
                      <a:lnTo>
                        <a:pt x="1645" y="824"/>
                      </a:lnTo>
                      <a:lnTo>
                        <a:pt x="1646" y="829"/>
                      </a:lnTo>
                      <a:lnTo>
                        <a:pt x="1648" y="834"/>
                      </a:lnTo>
                      <a:lnTo>
                        <a:pt x="1649" y="841"/>
                      </a:lnTo>
                      <a:lnTo>
                        <a:pt x="1651" y="847"/>
                      </a:lnTo>
                      <a:lnTo>
                        <a:pt x="1651" y="853"/>
                      </a:lnTo>
                      <a:lnTo>
                        <a:pt x="1648" y="859"/>
                      </a:lnTo>
                      <a:lnTo>
                        <a:pt x="1645" y="864"/>
                      </a:lnTo>
                      <a:lnTo>
                        <a:pt x="1643" y="867"/>
                      </a:lnTo>
                      <a:lnTo>
                        <a:pt x="1642" y="870"/>
                      </a:lnTo>
                      <a:lnTo>
                        <a:pt x="1639" y="874"/>
                      </a:lnTo>
                      <a:lnTo>
                        <a:pt x="1638" y="877"/>
                      </a:lnTo>
                      <a:lnTo>
                        <a:pt x="1634" y="880"/>
                      </a:lnTo>
                      <a:lnTo>
                        <a:pt x="1631" y="883"/>
                      </a:lnTo>
                      <a:lnTo>
                        <a:pt x="1628" y="887"/>
                      </a:lnTo>
                      <a:lnTo>
                        <a:pt x="1625" y="890"/>
                      </a:lnTo>
                      <a:lnTo>
                        <a:pt x="1621" y="894"/>
                      </a:lnTo>
                      <a:lnTo>
                        <a:pt x="1618" y="898"/>
                      </a:lnTo>
                      <a:lnTo>
                        <a:pt x="1614" y="901"/>
                      </a:lnTo>
                      <a:lnTo>
                        <a:pt x="1611" y="905"/>
                      </a:lnTo>
                      <a:lnTo>
                        <a:pt x="1607" y="908"/>
                      </a:lnTo>
                      <a:lnTo>
                        <a:pt x="1602" y="912"/>
                      </a:lnTo>
                      <a:lnTo>
                        <a:pt x="1598" y="915"/>
                      </a:lnTo>
                      <a:lnTo>
                        <a:pt x="1594" y="920"/>
                      </a:lnTo>
                      <a:lnTo>
                        <a:pt x="1588" y="924"/>
                      </a:lnTo>
                      <a:lnTo>
                        <a:pt x="1584" y="927"/>
                      </a:lnTo>
                      <a:lnTo>
                        <a:pt x="1580" y="931"/>
                      </a:lnTo>
                      <a:lnTo>
                        <a:pt x="1575" y="934"/>
                      </a:lnTo>
                      <a:lnTo>
                        <a:pt x="1570" y="938"/>
                      </a:lnTo>
                      <a:lnTo>
                        <a:pt x="1565" y="942"/>
                      </a:lnTo>
                      <a:lnTo>
                        <a:pt x="1561" y="945"/>
                      </a:lnTo>
                      <a:lnTo>
                        <a:pt x="1555" y="949"/>
                      </a:lnTo>
                      <a:lnTo>
                        <a:pt x="1551" y="952"/>
                      </a:lnTo>
                      <a:lnTo>
                        <a:pt x="1545" y="956"/>
                      </a:lnTo>
                      <a:lnTo>
                        <a:pt x="1541" y="961"/>
                      </a:lnTo>
                      <a:lnTo>
                        <a:pt x="1535" y="964"/>
                      </a:lnTo>
                      <a:lnTo>
                        <a:pt x="1530" y="966"/>
                      </a:lnTo>
                      <a:lnTo>
                        <a:pt x="1526" y="969"/>
                      </a:lnTo>
                      <a:lnTo>
                        <a:pt x="1521" y="974"/>
                      </a:lnTo>
                      <a:lnTo>
                        <a:pt x="1516" y="976"/>
                      </a:lnTo>
                      <a:lnTo>
                        <a:pt x="1510" y="979"/>
                      </a:lnTo>
                      <a:lnTo>
                        <a:pt x="1506" y="983"/>
                      </a:lnTo>
                      <a:lnTo>
                        <a:pt x="1501" y="986"/>
                      </a:lnTo>
                      <a:lnTo>
                        <a:pt x="1497" y="989"/>
                      </a:lnTo>
                      <a:lnTo>
                        <a:pt x="1491" y="992"/>
                      </a:lnTo>
                      <a:lnTo>
                        <a:pt x="1487" y="995"/>
                      </a:lnTo>
                      <a:lnTo>
                        <a:pt x="1482" y="998"/>
                      </a:lnTo>
                      <a:lnTo>
                        <a:pt x="1479" y="1000"/>
                      </a:lnTo>
                      <a:lnTo>
                        <a:pt x="1474" y="1003"/>
                      </a:lnTo>
                      <a:lnTo>
                        <a:pt x="1470" y="1006"/>
                      </a:lnTo>
                      <a:lnTo>
                        <a:pt x="1467" y="1008"/>
                      </a:lnTo>
                      <a:lnTo>
                        <a:pt x="1463" y="1010"/>
                      </a:lnTo>
                      <a:lnTo>
                        <a:pt x="1459" y="1013"/>
                      </a:lnTo>
                      <a:lnTo>
                        <a:pt x="1456" y="1015"/>
                      </a:lnTo>
                      <a:lnTo>
                        <a:pt x="1452" y="1016"/>
                      </a:lnTo>
                      <a:lnTo>
                        <a:pt x="1449" y="1019"/>
                      </a:lnTo>
                      <a:lnTo>
                        <a:pt x="1443" y="1022"/>
                      </a:lnTo>
                      <a:lnTo>
                        <a:pt x="1439" y="1026"/>
                      </a:lnTo>
                      <a:lnTo>
                        <a:pt x="1435" y="1027"/>
                      </a:lnTo>
                      <a:lnTo>
                        <a:pt x="1432" y="1029"/>
                      </a:lnTo>
                      <a:lnTo>
                        <a:pt x="1430" y="1030"/>
                      </a:lnTo>
                      <a:lnTo>
                        <a:pt x="1430" y="1032"/>
                      </a:lnTo>
                      <a:lnTo>
                        <a:pt x="1432" y="1033"/>
                      </a:lnTo>
                      <a:lnTo>
                        <a:pt x="1436" y="1037"/>
                      </a:lnTo>
                      <a:lnTo>
                        <a:pt x="1437" y="1042"/>
                      </a:lnTo>
                      <a:lnTo>
                        <a:pt x="1440" y="1046"/>
                      </a:lnTo>
                      <a:lnTo>
                        <a:pt x="1445" y="1052"/>
                      </a:lnTo>
                      <a:lnTo>
                        <a:pt x="1449" y="1057"/>
                      </a:lnTo>
                      <a:lnTo>
                        <a:pt x="1450" y="1060"/>
                      </a:lnTo>
                      <a:lnTo>
                        <a:pt x="1453" y="1063"/>
                      </a:lnTo>
                      <a:lnTo>
                        <a:pt x="1455" y="1067"/>
                      </a:lnTo>
                      <a:lnTo>
                        <a:pt x="1457" y="1070"/>
                      </a:lnTo>
                      <a:lnTo>
                        <a:pt x="1459" y="1073"/>
                      </a:lnTo>
                      <a:lnTo>
                        <a:pt x="1463" y="1077"/>
                      </a:lnTo>
                      <a:lnTo>
                        <a:pt x="1464" y="1081"/>
                      </a:lnTo>
                      <a:lnTo>
                        <a:pt x="1467" y="1086"/>
                      </a:lnTo>
                      <a:lnTo>
                        <a:pt x="1470" y="1089"/>
                      </a:lnTo>
                      <a:lnTo>
                        <a:pt x="1473" y="1093"/>
                      </a:lnTo>
                      <a:lnTo>
                        <a:pt x="1476" y="1097"/>
                      </a:lnTo>
                      <a:lnTo>
                        <a:pt x="1479" y="1101"/>
                      </a:lnTo>
                      <a:lnTo>
                        <a:pt x="1480" y="1106"/>
                      </a:lnTo>
                      <a:lnTo>
                        <a:pt x="1484" y="1110"/>
                      </a:lnTo>
                      <a:lnTo>
                        <a:pt x="1487" y="1114"/>
                      </a:lnTo>
                      <a:lnTo>
                        <a:pt x="1490" y="1118"/>
                      </a:lnTo>
                      <a:lnTo>
                        <a:pt x="1493" y="1123"/>
                      </a:lnTo>
                      <a:lnTo>
                        <a:pt x="1494" y="1127"/>
                      </a:lnTo>
                      <a:lnTo>
                        <a:pt x="1497" y="1131"/>
                      </a:lnTo>
                      <a:lnTo>
                        <a:pt x="1500" y="1135"/>
                      </a:lnTo>
                      <a:lnTo>
                        <a:pt x="1503" y="1140"/>
                      </a:lnTo>
                      <a:lnTo>
                        <a:pt x="1506" y="1144"/>
                      </a:lnTo>
                      <a:lnTo>
                        <a:pt x="1507" y="1148"/>
                      </a:lnTo>
                      <a:lnTo>
                        <a:pt x="1511" y="1154"/>
                      </a:lnTo>
                      <a:lnTo>
                        <a:pt x="1513" y="1157"/>
                      </a:lnTo>
                      <a:lnTo>
                        <a:pt x="1516" y="1161"/>
                      </a:lnTo>
                      <a:lnTo>
                        <a:pt x="1517" y="1165"/>
                      </a:lnTo>
                      <a:lnTo>
                        <a:pt x="1521" y="1169"/>
                      </a:lnTo>
                      <a:lnTo>
                        <a:pt x="1523" y="1174"/>
                      </a:lnTo>
                      <a:lnTo>
                        <a:pt x="1526" y="1178"/>
                      </a:lnTo>
                      <a:lnTo>
                        <a:pt x="1527" y="1182"/>
                      </a:lnTo>
                      <a:lnTo>
                        <a:pt x="1530" y="1186"/>
                      </a:lnTo>
                      <a:lnTo>
                        <a:pt x="1531" y="1191"/>
                      </a:lnTo>
                      <a:lnTo>
                        <a:pt x="1533" y="1194"/>
                      </a:lnTo>
                      <a:lnTo>
                        <a:pt x="1534" y="1198"/>
                      </a:lnTo>
                      <a:lnTo>
                        <a:pt x="1537" y="1201"/>
                      </a:lnTo>
                      <a:lnTo>
                        <a:pt x="1538" y="1205"/>
                      </a:lnTo>
                      <a:lnTo>
                        <a:pt x="1540" y="1208"/>
                      </a:lnTo>
                      <a:lnTo>
                        <a:pt x="1540" y="1211"/>
                      </a:lnTo>
                      <a:lnTo>
                        <a:pt x="1543" y="1215"/>
                      </a:lnTo>
                      <a:lnTo>
                        <a:pt x="1543" y="1219"/>
                      </a:lnTo>
                      <a:lnTo>
                        <a:pt x="1544" y="1225"/>
                      </a:lnTo>
                      <a:lnTo>
                        <a:pt x="1545" y="1230"/>
                      </a:lnTo>
                      <a:lnTo>
                        <a:pt x="1545" y="1235"/>
                      </a:lnTo>
                      <a:lnTo>
                        <a:pt x="1543" y="1240"/>
                      </a:lnTo>
                      <a:lnTo>
                        <a:pt x="1540" y="1245"/>
                      </a:lnTo>
                      <a:lnTo>
                        <a:pt x="1535" y="1246"/>
                      </a:lnTo>
                      <a:lnTo>
                        <a:pt x="1533" y="1248"/>
                      </a:lnTo>
                      <a:lnTo>
                        <a:pt x="1528" y="1248"/>
                      </a:lnTo>
                      <a:lnTo>
                        <a:pt x="1524" y="1249"/>
                      </a:lnTo>
                      <a:lnTo>
                        <a:pt x="1517" y="1249"/>
                      </a:lnTo>
                      <a:lnTo>
                        <a:pt x="1513" y="1249"/>
                      </a:lnTo>
                      <a:lnTo>
                        <a:pt x="1509" y="1249"/>
                      </a:lnTo>
                      <a:lnTo>
                        <a:pt x="1504" y="1249"/>
                      </a:lnTo>
                      <a:lnTo>
                        <a:pt x="1501" y="1249"/>
                      </a:lnTo>
                      <a:lnTo>
                        <a:pt x="1499" y="1249"/>
                      </a:lnTo>
                      <a:lnTo>
                        <a:pt x="1494" y="1249"/>
                      </a:lnTo>
                      <a:lnTo>
                        <a:pt x="1490" y="1249"/>
                      </a:lnTo>
                      <a:lnTo>
                        <a:pt x="1486" y="1249"/>
                      </a:lnTo>
                      <a:lnTo>
                        <a:pt x="1482" y="1249"/>
                      </a:lnTo>
                      <a:lnTo>
                        <a:pt x="1476" y="1249"/>
                      </a:lnTo>
                      <a:lnTo>
                        <a:pt x="1472" y="1249"/>
                      </a:lnTo>
                      <a:lnTo>
                        <a:pt x="1467" y="1249"/>
                      </a:lnTo>
                      <a:lnTo>
                        <a:pt x="1463" y="1249"/>
                      </a:lnTo>
                      <a:lnTo>
                        <a:pt x="1457" y="1249"/>
                      </a:lnTo>
                      <a:lnTo>
                        <a:pt x="1453" y="1249"/>
                      </a:lnTo>
                      <a:lnTo>
                        <a:pt x="1447" y="1248"/>
                      </a:lnTo>
                      <a:lnTo>
                        <a:pt x="1442" y="1248"/>
                      </a:lnTo>
                      <a:lnTo>
                        <a:pt x="1436" y="1248"/>
                      </a:lnTo>
                      <a:lnTo>
                        <a:pt x="1430" y="1248"/>
                      </a:lnTo>
                      <a:lnTo>
                        <a:pt x="1423" y="1248"/>
                      </a:lnTo>
                      <a:lnTo>
                        <a:pt x="1419" y="1248"/>
                      </a:lnTo>
                      <a:lnTo>
                        <a:pt x="1412" y="1248"/>
                      </a:lnTo>
                      <a:lnTo>
                        <a:pt x="1405" y="1248"/>
                      </a:lnTo>
                      <a:lnTo>
                        <a:pt x="1398" y="1248"/>
                      </a:lnTo>
                      <a:lnTo>
                        <a:pt x="1392" y="1248"/>
                      </a:lnTo>
                      <a:lnTo>
                        <a:pt x="1385" y="1248"/>
                      </a:lnTo>
                      <a:lnTo>
                        <a:pt x="1378" y="1248"/>
                      </a:lnTo>
                      <a:lnTo>
                        <a:pt x="1369" y="1248"/>
                      </a:lnTo>
                      <a:lnTo>
                        <a:pt x="1364" y="1248"/>
                      </a:lnTo>
                      <a:lnTo>
                        <a:pt x="1355" y="1248"/>
                      </a:lnTo>
                      <a:lnTo>
                        <a:pt x="1347" y="1248"/>
                      </a:lnTo>
                      <a:lnTo>
                        <a:pt x="1339" y="1249"/>
                      </a:lnTo>
                      <a:lnTo>
                        <a:pt x="1331" y="1249"/>
                      </a:lnTo>
                      <a:lnTo>
                        <a:pt x="1322" y="1249"/>
                      </a:lnTo>
                      <a:lnTo>
                        <a:pt x="1315" y="1249"/>
                      </a:lnTo>
                      <a:lnTo>
                        <a:pt x="1305" y="1250"/>
                      </a:lnTo>
                      <a:lnTo>
                        <a:pt x="1297" y="1252"/>
                      </a:lnTo>
                      <a:lnTo>
                        <a:pt x="1288" y="1252"/>
                      </a:lnTo>
                      <a:lnTo>
                        <a:pt x="1280" y="1253"/>
                      </a:lnTo>
                      <a:lnTo>
                        <a:pt x="1270" y="1253"/>
                      </a:lnTo>
                      <a:lnTo>
                        <a:pt x="1261" y="1255"/>
                      </a:lnTo>
                      <a:lnTo>
                        <a:pt x="1251" y="1256"/>
                      </a:lnTo>
                      <a:lnTo>
                        <a:pt x="1241" y="1257"/>
                      </a:lnTo>
                      <a:lnTo>
                        <a:pt x="1231" y="1259"/>
                      </a:lnTo>
                      <a:lnTo>
                        <a:pt x="1222" y="1260"/>
                      </a:lnTo>
                      <a:lnTo>
                        <a:pt x="1210" y="1262"/>
                      </a:lnTo>
                      <a:lnTo>
                        <a:pt x="1200" y="1263"/>
                      </a:lnTo>
                      <a:lnTo>
                        <a:pt x="1190" y="1265"/>
                      </a:lnTo>
                      <a:lnTo>
                        <a:pt x="1180" y="1266"/>
                      </a:lnTo>
                      <a:lnTo>
                        <a:pt x="1170" y="1267"/>
                      </a:lnTo>
                      <a:lnTo>
                        <a:pt x="1160" y="1269"/>
                      </a:lnTo>
                      <a:lnTo>
                        <a:pt x="1150" y="1272"/>
                      </a:lnTo>
                      <a:lnTo>
                        <a:pt x="1142" y="1273"/>
                      </a:lnTo>
                      <a:lnTo>
                        <a:pt x="1132" y="1275"/>
                      </a:lnTo>
                      <a:lnTo>
                        <a:pt x="1122" y="1277"/>
                      </a:lnTo>
                      <a:lnTo>
                        <a:pt x="1114" y="1279"/>
                      </a:lnTo>
                      <a:lnTo>
                        <a:pt x="1105" y="1280"/>
                      </a:lnTo>
                      <a:lnTo>
                        <a:pt x="1095" y="1282"/>
                      </a:lnTo>
                      <a:lnTo>
                        <a:pt x="1087" y="1284"/>
                      </a:lnTo>
                      <a:lnTo>
                        <a:pt x="1077" y="1286"/>
                      </a:lnTo>
                      <a:lnTo>
                        <a:pt x="1069" y="1287"/>
                      </a:lnTo>
                      <a:lnTo>
                        <a:pt x="1060" y="1290"/>
                      </a:lnTo>
                      <a:lnTo>
                        <a:pt x="1052" y="1292"/>
                      </a:lnTo>
                      <a:lnTo>
                        <a:pt x="1044" y="1293"/>
                      </a:lnTo>
                      <a:lnTo>
                        <a:pt x="1037" y="1294"/>
                      </a:lnTo>
                      <a:lnTo>
                        <a:pt x="1028" y="1297"/>
                      </a:lnTo>
                      <a:lnTo>
                        <a:pt x="1020" y="1299"/>
                      </a:lnTo>
                      <a:lnTo>
                        <a:pt x="1013" y="1300"/>
                      </a:lnTo>
                      <a:lnTo>
                        <a:pt x="1006" y="1303"/>
                      </a:lnTo>
                      <a:lnTo>
                        <a:pt x="997" y="1304"/>
                      </a:lnTo>
                      <a:lnTo>
                        <a:pt x="990" y="1307"/>
                      </a:lnTo>
                      <a:lnTo>
                        <a:pt x="983" y="1309"/>
                      </a:lnTo>
                      <a:lnTo>
                        <a:pt x="977" y="1311"/>
                      </a:lnTo>
                      <a:lnTo>
                        <a:pt x="969" y="1313"/>
                      </a:lnTo>
                      <a:lnTo>
                        <a:pt x="963" y="1314"/>
                      </a:lnTo>
                      <a:lnTo>
                        <a:pt x="956" y="1317"/>
                      </a:lnTo>
                      <a:lnTo>
                        <a:pt x="952" y="1319"/>
                      </a:lnTo>
                      <a:lnTo>
                        <a:pt x="944" y="1320"/>
                      </a:lnTo>
                      <a:lnTo>
                        <a:pt x="939" y="1321"/>
                      </a:lnTo>
                      <a:lnTo>
                        <a:pt x="932" y="1324"/>
                      </a:lnTo>
                      <a:lnTo>
                        <a:pt x="926" y="1326"/>
                      </a:lnTo>
                      <a:lnTo>
                        <a:pt x="920" y="1327"/>
                      </a:lnTo>
                      <a:lnTo>
                        <a:pt x="915" y="1328"/>
                      </a:lnTo>
                      <a:lnTo>
                        <a:pt x="910" y="1331"/>
                      </a:lnTo>
                      <a:lnTo>
                        <a:pt x="906" y="1333"/>
                      </a:lnTo>
                      <a:lnTo>
                        <a:pt x="900" y="1334"/>
                      </a:lnTo>
                      <a:lnTo>
                        <a:pt x="896" y="1336"/>
                      </a:lnTo>
                      <a:lnTo>
                        <a:pt x="890" y="1337"/>
                      </a:lnTo>
                      <a:lnTo>
                        <a:pt x="888" y="1338"/>
                      </a:lnTo>
                      <a:lnTo>
                        <a:pt x="883" y="1340"/>
                      </a:lnTo>
                      <a:lnTo>
                        <a:pt x="879" y="1341"/>
                      </a:lnTo>
                      <a:lnTo>
                        <a:pt x="876" y="1343"/>
                      </a:lnTo>
                      <a:lnTo>
                        <a:pt x="873" y="1344"/>
                      </a:lnTo>
                      <a:lnTo>
                        <a:pt x="869" y="1346"/>
                      </a:lnTo>
                      <a:lnTo>
                        <a:pt x="866" y="1346"/>
                      </a:lnTo>
                      <a:lnTo>
                        <a:pt x="862" y="1347"/>
                      </a:lnTo>
                      <a:lnTo>
                        <a:pt x="861" y="1348"/>
                      </a:lnTo>
                      <a:lnTo>
                        <a:pt x="855" y="1350"/>
                      </a:lnTo>
                      <a:lnTo>
                        <a:pt x="852" y="1351"/>
                      </a:lnTo>
                      <a:lnTo>
                        <a:pt x="848" y="1353"/>
                      </a:lnTo>
                      <a:lnTo>
                        <a:pt x="846" y="1354"/>
                      </a:lnTo>
                      <a:lnTo>
                        <a:pt x="845" y="1354"/>
                      </a:lnTo>
                      <a:lnTo>
                        <a:pt x="846" y="1354"/>
                      </a:lnTo>
                      <a:lnTo>
                        <a:pt x="851" y="1354"/>
                      </a:lnTo>
                      <a:lnTo>
                        <a:pt x="852" y="1354"/>
                      </a:lnTo>
                      <a:lnTo>
                        <a:pt x="855" y="1354"/>
                      </a:lnTo>
                      <a:lnTo>
                        <a:pt x="859" y="1355"/>
                      </a:lnTo>
                      <a:lnTo>
                        <a:pt x="862" y="1357"/>
                      </a:lnTo>
                      <a:lnTo>
                        <a:pt x="866" y="1358"/>
                      </a:lnTo>
                      <a:lnTo>
                        <a:pt x="871" y="1361"/>
                      </a:lnTo>
                      <a:lnTo>
                        <a:pt x="875" y="1364"/>
                      </a:lnTo>
                      <a:lnTo>
                        <a:pt x="879" y="1367"/>
                      </a:lnTo>
                      <a:lnTo>
                        <a:pt x="882" y="1371"/>
                      </a:lnTo>
                      <a:lnTo>
                        <a:pt x="886" y="1377"/>
                      </a:lnTo>
                      <a:lnTo>
                        <a:pt x="888" y="1380"/>
                      </a:lnTo>
                      <a:lnTo>
                        <a:pt x="889" y="1382"/>
                      </a:lnTo>
                      <a:lnTo>
                        <a:pt x="892" y="1387"/>
                      </a:lnTo>
                      <a:lnTo>
                        <a:pt x="893" y="1391"/>
                      </a:lnTo>
                      <a:lnTo>
                        <a:pt x="893" y="1394"/>
                      </a:lnTo>
                      <a:lnTo>
                        <a:pt x="893" y="1398"/>
                      </a:lnTo>
                      <a:lnTo>
                        <a:pt x="890" y="1402"/>
                      </a:lnTo>
                      <a:lnTo>
                        <a:pt x="888" y="1408"/>
                      </a:lnTo>
                      <a:lnTo>
                        <a:pt x="883" y="1412"/>
                      </a:lnTo>
                      <a:lnTo>
                        <a:pt x="878" y="1416"/>
                      </a:lnTo>
                      <a:lnTo>
                        <a:pt x="873" y="1419"/>
                      </a:lnTo>
                      <a:lnTo>
                        <a:pt x="871" y="1422"/>
                      </a:lnTo>
                      <a:lnTo>
                        <a:pt x="866" y="1424"/>
                      </a:lnTo>
                      <a:lnTo>
                        <a:pt x="863" y="1426"/>
                      </a:lnTo>
                      <a:lnTo>
                        <a:pt x="859" y="1429"/>
                      </a:lnTo>
                      <a:lnTo>
                        <a:pt x="855" y="1431"/>
                      </a:lnTo>
                      <a:lnTo>
                        <a:pt x="851" y="1434"/>
                      </a:lnTo>
                      <a:lnTo>
                        <a:pt x="846" y="1436"/>
                      </a:lnTo>
                      <a:lnTo>
                        <a:pt x="842" y="1439"/>
                      </a:lnTo>
                      <a:lnTo>
                        <a:pt x="838" y="1441"/>
                      </a:lnTo>
                      <a:lnTo>
                        <a:pt x="832" y="1443"/>
                      </a:lnTo>
                      <a:lnTo>
                        <a:pt x="828" y="1446"/>
                      </a:lnTo>
                      <a:lnTo>
                        <a:pt x="822" y="1449"/>
                      </a:lnTo>
                      <a:lnTo>
                        <a:pt x="818" y="1452"/>
                      </a:lnTo>
                      <a:lnTo>
                        <a:pt x="812" y="1453"/>
                      </a:lnTo>
                      <a:lnTo>
                        <a:pt x="808" y="1456"/>
                      </a:lnTo>
                      <a:lnTo>
                        <a:pt x="802" y="1458"/>
                      </a:lnTo>
                      <a:lnTo>
                        <a:pt x="797" y="1462"/>
                      </a:lnTo>
                      <a:lnTo>
                        <a:pt x="791" y="1463"/>
                      </a:lnTo>
                      <a:lnTo>
                        <a:pt x="787" y="1466"/>
                      </a:lnTo>
                      <a:lnTo>
                        <a:pt x="781" y="1468"/>
                      </a:lnTo>
                      <a:lnTo>
                        <a:pt x="775" y="1470"/>
                      </a:lnTo>
                      <a:lnTo>
                        <a:pt x="770" y="1472"/>
                      </a:lnTo>
                      <a:lnTo>
                        <a:pt x="764" y="1475"/>
                      </a:lnTo>
                      <a:lnTo>
                        <a:pt x="758" y="1476"/>
                      </a:lnTo>
                      <a:lnTo>
                        <a:pt x="754" y="1479"/>
                      </a:lnTo>
                      <a:lnTo>
                        <a:pt x="748" y="1480"/>
                      </a:lnTo>
                      <a:lnTo>
                        <a:pt x="743" y="1483"/>
                      </a:lnTo>
                      <a:lnTo>
                        <a:pt x="737" y="1485"/>
                      </a:lnTo>
                      <a:lnTo>
                        <a:pt x="733" y="1486"/>
                      </a:lnTo>
                      <a:lnTo>
                        <a:pt x="727" y="1489"/>
                      </a:lnTo>
                      <a:lnTo>
                        <a:pt x="723" y="1490"/>
                      </a:lnTo>
                      <a:lnTo>
                        <a:pt x="719" y="1492"/>
                      </a:lnTo>
                      <a:lnTo>
                        <a:pt x="714" y="1495"/>
                      </a:lnTo>
                      <a:lnTo>
                        <a:pt x="709" y="1496"/>
                      </a:lnTo>
                      <a:lnTo>
                        <a:pt x="706" y="1497"/>
                      </a:lnTo>
                      <a:lnTo>
                        <a:pt x="701" y="1499"/>
                      </a:lnTo>
                      <a:lnTo>
                        <a:pt x="697" y="1500"/>
                      </a:lnTo>
                      <a:lnTo>
                        <a:pt x="693" y="1502"/>
                      </a:lnTo>
                      <a:lnTo>
                        <a:pt x="690" y="1503"/>
                      </a:lnTo>
                      <a:lnTo>
                        <a:pt x="683" y="1505"/>
                      </a:lnTo>
                      <a:lnTo>
                        <a:pt x="679" y="1507"/>
                      </a:lnTo>
                      <a:lnTo>
                        <a:pt x="674" y="1509"/>
                      </a:lnTo>
                      <a:lnTo>
                        <a:pt x="672" y="1510"/>
                      </a:lnTo>
                      <a:lnTo>
                        <a:pt x="669" y="1510"/>
                      </a:lnTo>
                      <a:lnTo>
                        <a:pt x="669" y="1512"/>
                      </a:lnTo>
                      <a:lnTo>
                        <a:pt x="669" y="1517"/>
                      </a:lnTo>
                      <a:lnTo>
                        <a:pt x="667" y="1519"/>
                      </a:lnTo>
                      <a:lnTo>
                        <a:pt x="667" y="1523"/>
                      </a:lnTo>
                      <a:lnTo>
                        <a:pt x="667" y="1527"/>
                      </a:lnTo>
                      <a:lnTo>
                        <a:pt x="667" y="1533"/>
                      </a:lnTo>
                      <a:lnTo>
                        <a:pt x="666" y="1537"/>
                      </a:lnTo>
                      <a:lnTo>
                        <a:pt x="666" y="1543"/>
                      </a:lnTo>
                      <a:lnTo>
                        <a:pt x="665" y="1549"/>
                      </a:lnTo>
                      <a:lnTo>
                        <a:pt x="665" y="1556"/>
                      </a:lnTo>
                      <a:lnTo>
                        <a:pt x="665" y="1561"/>
                      </a:lnTo>
                      <a:lnTo>
                        <a:pt x="665" y="1568"/>
                      </a:lnTo>
                      <a:lnTo>
                        <a:pt x="663" y="1571"/>
                      </a:lnTo>
                      <a:lnTo>
                        <a:pt x="663" y="1576"/>
                      </a:lnTo>
                      <a:lnTo>
                        <a:pt x="663" y="1580"/>
                      </a:lnTo>
                      <a:lnTo>
                        <a:pt x="663" y="1583"/>
                      </a:lnTo>
                      <a:lnTo>
                        <a:pt x="662" y="1585"/>
                      </a:lnTo>
                      <a:lnTo>
                        <a:pt x="662" y="1590"/>
                      </a:lnTo>
                      <a:lnTo>
                        <a:pt x="660" y="1594"/>
                      </a:lnTo>
                      <a:lnTo>
                        <a:pt x="660" y="1597"/>
                      </a:lnTo>
                      <a:lnTo>
                        <a:pt x="660" y="1601"/>
                      </a:lnTo>
                      <a:lnTo>
                        <a:pt x="660" y="1604"/>
                      </a:lnTo>
                      <a:lnTo>
                        <a:pt x="659" y="1608"/>
                      </a:lnTo>
                      <a:lnTo>
                        <a:pt x="659" y="1612"/>
                      </a:lnTo>
                      <a:lnTo>
                        <a:pt x="657" y="1615"/>
                      </a:lnTo>
                      <a:lnTo>
                        <a:pt x="657" y="1618"/>
                      </a:lnTo>
                      <a:lnTo>
                        <a:pt x="656" y="1621"/>
                      </a:lnTo>
                      <a:lnTo>
                        <a:pt x="656" y="1625"/>
                      </a:lnTo>
                      <a:lnTo>
                        <a:pt x="656" y="1628"/>
                      </a:lnTo>
                      <a:lnTo>
                        <a:pt x="655" y="1632"/>
                      </a:lnTo>
                      <a:lnTo>
                        <a:pt x="655" y="1635"/>
                      </a:lnTo>
                      <a:lnTo>
                        <a:pt x="655" y="1639"/>
                      </a:lnTo>
                      <a:lnTo>
                        <a:pt x="653" y="1645"/>
                      </a:lnTo>
                      <a:lnTo>
                        <a:pt x="652" y="1652"/>
                      </a:lnTo>
                      <a:lnTo>
                        <a:pt x="650" y="1658"/>
                      </a:lnTo>
                      <a:lnTo>
                        <a:pt x="649" y="1662"/>
                      </a:lnTo>
                      <a:lnTo>
                        <a:pt x="646" y="1666"/>
                      </a:lnTo>
                      <a:lnTo>
                        <a:pt x="646" y="1672"/>
                      </a:lnTo>
                      <a:lnTo>
                        <a:pt x="643" y="1675"/>
                      </a:lnTo>
                      <a:lnTo>
                        <a:pt x="642" y="1679"/>
                      </a:lnTo>
                      <a:lnTo>
                        <a:pt x="639" y="1681"/>
                      </a:lnTo>
                      <a:lnTo>
                        <a:pt x="635" y="1682"/>
                      </a:lnTo>
                      <a:lnTo>
                        <a:pt x="632" y="1682"/>
                      </a:lnTo>
                      <a:lnTo>
                        <a:pt x="629" y="1682"/>
                      </a:lnTo>
                      <a:lnTo>
                        <a:pt x="626" y="1682"/>
                      </a:lnTo>
                      <a:lnTo>
                        <a:pt x="623" y="1683"/>
                      </a:lnTo>
                      <a:lnTo>
                        <a:pt x="619" y="1682"/>
                      </a:lnTo>
                      <a:lnTo>
                        <a:pt x="615" y="1681"/>
                      </a:lnTo>
                      <a:lnTo>
                        <a:pt x="611" y="1681"/>
                      </a:lnTo>
                      <a:lnTo>
                        <a:pt x="606" y="1679"/>
                      </a:lnTo>
                      <a:lnTo>
                        <a:pt x="601" y="1679"/>
                      </a:lnTo>
                      <a:lnTo>
                        <a:pt x="596" y="1678"/>
                      </a:lnTo>
                      <a:lnTo>
                        <a:pt x="592" y="1676"/>
                      </a:lnTo>
                      <a:lnTo>
                        <a:pt x="586" y="1675"/>
                      </a:lnTo>
                      <a:lnTo>
                        <a:pt x="581" y="1672"/>
                      </a:lnTo>
                      <a:lnTo>
                        <a:pt x="575" y="1671"/>
                      </a:lnTo>
                      <a:lnTo>
                        <a:pt x="569" y="1668"/>
                      </a:lnTo>
                      <a:lnTo>
                        <a:pt x="564" y="1666"/>
                      </a:lnTo>
                      <a:lnTo>
                        <a:pt x="557" y="1664"/>
                      </a:lnTo>
                      <a:lnTo>
                        <a:pt x="551" y="1661"/>
                      </a:lnTo>
                      <a:lnTo>
                        <a:pt x="544" y="1659"/>
                      </a:lnTo>
                      <a:lnTo>
                        <a:pt x="538" y="1658"/>
                      </a:lnTo>
                      <a:lnTo>
                        <a:pt x="531" y="1654"/>
                      </a:lnTo>
                      <a:lnTo>
                        <a:pt x="525" y="1652"/>
                      </a:lnTo>
                      <a:lnTo>
                        <a:pt x="518" y="1648"/>
                      </a:lnTo>
                      <a:lnTo>
                        <a:pt x="511" y="1647"/>
                      </a:lnTo>
                      <a:lnTo>
                        <a:pt x="504" y="1644"/>
                      </a:lnTo>
                      <a:lnTo>
                        <a:pt x="498" y="1641"/>
                      </a:lnTo>
                      <a:lnTo>
                        <a:pt x="491" y="1638"/>
                      </a:lnTo>
                      <a:lnTo>
                        <a:pt x="486" y="1635"/>
                      </a:lnTo>
                      <a:lnTo>
                        <a:pt x="477" y="1632"/>
                      </a:lnTo>
                      <a:lnTo>
                        <a:pt x="471" y="1629"/>
                      </a:lnTo>
                      <a:lnTo>
                        <a:pt x="464" y="1625"/>
                      </a:lnTo>
                      <a:lnTo>
                        <a:pt x="457" y="1624"/>
                      </a:lnTo>
                      <a:lnTo>
                        <a:pt x="450" y="1620"/>
                      </a:lnTo>
                      <a:lnTo>
                        <a:pt x="444" y="1617"/>
                      </a:lnTo>
                      <a:lnTo>
                        <a:pt x="437" y="1614"/>
                      </a:lnTo>
                      <a:lnTo>
                        <a:pt x="432" y="1611"/>
                      </a:lnTo>
                      <a:lnTo>
                        <a:pt x="426" y="1608"/>
                      </a:lnTo>
                      <a:lnTo>
                        <a:pt x="419" y="1605"/>
                      </a:lnTo>
                      <a:lnTo>
                        <a:pt x="413" y="1602"/>
                      </a:lnTo>
                      <a:lnTo>
                        <a:pt x="409" y="1600"/>
                      </a:lnTo>
                      <a:lnTo>
                        <a:pt x="403" y="1597"/>
                      </a:lnTo>
                      <a:lnTo>
                        <a:pt x="397" y="1594"/>
                      </a:lnTo>
                      <a:lnTo>
                        <a:pt x="392" y="1593"/>
                      </a:lnTo>
                      <a:lnTo>
                        <a:pt x="387" y="1590"/>
                      </a:lnTo>
                      <a:lnTo>
                        <a:pt x="382" y="1587"/>
                      </a:lnTo>
                      <a:lnTo>
                        <a:pt x="378" y="1584"/>
                      </a:lnTo>
                      <a:lnTo>
                        <a:pt x="373" y="1583"/>
                      </a:lnTo>
                      <a:lnTo>
                        <a:pt x="369" y="1581"/>
                      </a:lnTo>
                      <a:lnTo>
                        <a:pt x="365" y="1578"/>
                      </a:lnTo>
                      <a:lnTo>
                        <a:pt x="362" y="1577"/>
                      </a:lnTo>
                      <a:lnTo>
                        <a:pt x="359" y="1576"/>
                      </a:lnTo>
                      <a:lnTo>
                        <a:pt x="356" y="1574"/>
                      </a:lnTo>
                      <a:lnTo>
                        <a:pt x="351" y="1571"/>
                      </a:lnTo>
                      <a:lnTo>
                        <a:pt x="348" y="1570"/>
                      </a:lnTo>
                      <a:lnTo>
                        <a:pt x="345" y="1568"/>
                      </a:lnTo>
                      <a:lnTo>
                        <a:pt x="343" y="1568"/>
                      </a:lnTo>
                      <a:lnTo>
                        <a:pt x="341" y="1570"/>
                      </a:lnTo>
                      <a:lnTo>
                        <a:pt x="336" y="1570"/>
                      </a:lnTo>
                      <a:lnTo>
                        <a:pt x="331" y="1571"/>
                      </a:lnTo>
                      <a:lnTo>
                        <a:pt x="326" y="1571"/>
                      </a:lnTo>
                      <a:lnTo>
                        <a:pt x="322" y="1573"/>
                      </a:lnTo>
                      <a:lnTo>
                        <a:pt x="318" y="1574"/>
                      </a:lnTo>
                      <a:lnTo>
                        <a:pt x="314" y="1576"/>
                      </a:lnTo>
                      <a:lnTo>
                        <a:pt x="309" y="1576"/>
                      </a:lnTo>
                      <a:lnTo>
                        <a:pt x="304" y="1577"/>
                      </a:lnTo>
                      <a:lnTo>
                        <a:pt x="298" y="1578"/>
                      </a:lnTo>
                      <a:lnTo>
                        <a:pt x="294" y="1580"/>
                      </a:lnTo>
                      <a:lnTo>
                        <a:pt x="287" y="1581"/>
                      </a:lnTo>
                      <a:lnTo>
                        <a:pt x="281" y="1583"/>
                      </a:lnTo>
                      <a:lnTo>
                        <a:pt x="274" y="1584"/>
                      </a:lnTo>
                      <a:lnTo>
                        <a:pt x="268" y="1585"/>
                      </a:lnTo>
                      <a:lnTo>
                        <a:pt x="261" y="1587"/>
                      </a:lnTo>
                      <a:lnTo>
                        <a:pt x="255" y="1588"/>
                      </a:lnTo>
                      <a:lnTo>
                        <a:pt x="247" y="1590"/>
                      </a:lnTo>
                      <a:lnTo>
                        <a:pt x="241" y="1591"/>
                      </a:lnTo>
                      <a:lnTo>
                        <a:pt x="234" y="1593"/>
                      </a:lnTo>
                      <a:lnTo>
                        <a:pt x="226" y="1594"/>
                      </a:lnTo>
                      <a:lnTo>
                        <a:pt x="218" y="1595"/>
                      </a:lnTo>
                      <a:lnTo>
                        <a:pt x="211" y="1597"/>
                      </a:lnTo>
                      <a:lnTo>
                        <a:pt x="203" y="1598"/>
                      </a:lnTo>
                      <a:lnTo>
                        <a:pt x="196" y="1600"/>
                      </a:lnTo>
                      <a:lnTo>
                        <a:pt x="189" y="1601"/>
                      </a:lnTo>
                      <a:lnTo>
                        <a:pt x="181" y="1602"/>
                      </a:lnTo>
                      <a:lnTo>
                        <a:pt x="173" y="1604"/>
                      </a:lnTo>
                      <a:lnTo>
                        <a:pt x="166" y="1605"/>
                      </a:lnTo>
                      <a:lnTo>
                        <a:pt x="157" y="1607"/>
                      </a:lnTo>
                      <a:lnTo>
                        <a:pt x="150" y="1607"/>
                      </a:lnTo>
                      <a:lnTo>
                        <a:pt x="142" y="1608"/>
                      </a:lnTo>
                      <a:lnTo>
                        <a:pt x="135" y="1610"/>
                      </a:lnTo>
                      <a:lnTo>
                        <a:pt x="127" y="1611"/>
                      </a:lnTo>
                      <a:lnTo>
                        <a:pt x="120" y="1612"/>
                      </a:lnTo>
                      <a:lnTo>
                        <a:pt x="112" y="1612"/>
                      </a:lnTo>
                      <a:lnTo>
                        <a:pt x="105" y="1612"/>
                      </a:lnTo>
                      <a:lnTo>
                        <a:pt x="99" y="1612"/>
                      </a:lnTo>
                      <a:lnTo>
                        <a:pt x="92" y="1614"/>
                      </a:lnTo>
                      <a:lnTo>
                        <a:pt x="85" y="1614"/>
                      </a:lnTo>
                      <a:lnTo>
                        <a:pt x="79" y="1614"/>
                      </a:lnTo>
                      <a:lnTo>
                        <a:pt x="72" y="1614"/>
                      </a:lnTo>
                      <a:lnTo>
                        <a:pt x="66" y="1615"/>
                      </a:lnTo>
                      <a:lnTo>
                        <a:pt x="61" y="1614"/>
                      </a:lnTo>
                      <a:lnTo>
                        <a:pt x="54" y="1614"/>
                      </a:lnTo>
                      <a:lnTo>
                        <a:pt x="49" y="1614"/>
                      </a:lnTo>
                      <a:lnTo>
                        <a:pt x="44" y="1612"/>
                      </a:lnTo>
                      <a:lnTo>
                        <a:pt x="38" y="1612"/>
                      </a:lnTo>
                      <a:lnTo>
                        <a:pt x="34" y="1611"/>
                      </a:lnTo>
                      <a:lnTo>
                        <a:pt x="31" y="1611"/>
                      </a:lnTo>
                      <a:lnTo>
                        <a:pt x="27" y="1610"/>
                      </a:lnTo>
                      <a:lnTo>
                        <a:pt x="24" y="1608"/>
                      </a:lnTo>
                      <a:lnTo>
                        <a:pt x="19" y="1607"/>
                      </a:lnTo>
                      <a:lnTo>
                        <a:pt x="17" y="1605"/>
                      </a:lnTo>
                      <a:lnTo>
                        <a:pt x="14" y="1604"/>
                      </a:lnTo>
                      <a:lnTo>
                        <a:pt x="11" y="1600"/>
                      </a:lnTo>
                      <a:lnTo>
                        <a:pt x="10" y="1595"/>
                      </a:lnTo>
                      <a:lnTo>
                        <a:pt x="10" y="1591"/>
                      </a:lnTo>
                      <a:lnTo>
                        <a:pt x="8" y="1588"/>
                      </a:lnTo>
                      <a:lnTo>
                        <a:pt x="8" y="1584"/>
                      </a:lnTo>
                      <a:lnTo>
                        <a:pt x="8" y="1581"/>
                      </a:lnTo>
                      <a:lnTo>
                        <a:pt x="8" y="1576"/>
                      </a:lnTo>
                      <a:lnTo>
                        <a:pt x="8" y="1571"/>
                      </a:lnTo>
                      <a:lnTo>
                        <a:pt x="10" y="1567"/>
                      </a:lnTo>
                      <a:lnTo>
                        <a:pt x="10" y="1563"/>
                      </a:lnTo>
                      <a:lnTo>
                        <a:pt x="10" y="1557"/>
                      </a:lnTo>
                      <a:lnTo>
                        <a:pt x="11" y="1551"/>
                      </a:lnTo>
                      <a:lnTo>
                        <a:pt x="12" y="1546"/>
                      </a:lnTo>
                      <a:lnTo>
                        <a:pt x="14" y="1540"/>
                      </a:lnTo>
                      <a:lnTo>
                        <a:pt x="14" y="1533"/>
                      </a:lnTo>
                      <a:lnTo>
                        <a:pt x="15" y="1527"/>
                      </a:lnTo>
                      <a:lnTo>
                        <a:pt x="17" y="1520"/>
                      </a:lnTo>
                      <a:lnTo>
                        <a:pt x="18" y="1514"/>
                      </a:lnTo>
                      <a:lnTo>
                        <a:pt x="19" y="1507"/>
                      </a:lnTo>
                      <a:lnTo>
                        <a:pt x="21" y="1499"/>
                      </a:lnTo>
                      <a:lnTo>
                        <a:pt x="24" y="1492"/>
                      </a:lnTo>
                      <a:lnTo>
                        <a:pt x="25" y="1485"/>
                      </a:lnTo>
                      <a:lnTo>
                        <a:pt x="27" y="1478"/>
                      </a:lnTo>
                      <a:lnTo>
                        <a:pt x="28" y="1470"/>
                      </a:lnTo>
                      <a:lnTo>
                        <a:pt x="31" y="1463"/>
                      </a:lnTo>
                      <a:lnTo>
                        <a:pt x="32" y="1455"/>
                      </a:lnTo>
                      <a:lnTo>
                        <a:pt x="35" y="1448"/>
                      </a:lnTo>
                      <a:lnTo>
                        <a:pt x="37" y="1439"/>
                      </a:lnTo>
                      <a:lnTo>
                        <a:pt x="38" y="1431"/>
                      </a:lnTo>
                      <a:lnTo>
                        <a:pt x="41" y="1424"/>
                      </a:lnTo>
                      <a:lnTo>
                        <a:pt x="42" y="1416"/>
                      </a:lnTo>
                      <a:lnTo>
                        <a:pt x="45" y="1408"/>
                      </a:lnTo>
                      <a:lnTo>
                        <a:pt x="48" y="1399"/>
                      </a:lnTo>
                      <a:lnTo>
                        <a:pt x="49" y="1392"/>
                      </a:lnTo>
                      <a:lnTo>
                        <a:pt x="52" y="1385"/>
                      </a:lnTo>
                      <a:lnTo>
                        <a:pt x="54" y="1377"/>
                      </a:lnTo>
                      <a:lnTo>
                        <a:pt x="56" y="1368"/>
                      </a:lnTo>
                      <a:lnTo>
                        <a:pt x="59" y="1361"/>
                      </a:lnTo>
                      <a:lnTo>
                        <a:pt x="61" y="1354"/>
                      </a:lnTo>
                      <a:lnTo>
                        <a:pt x="62" y="1347"/>
                      </a:lnTo>
                      <a:lnTo>
                        <a:pt x="65" y="1340"/>
                      </a:lnTo>
                      <a:lnTo>
                        <a:pt x="68" y="1333"/>
                      </a:lnTo>
                      <a:lnTo>
                        <a:pt x="69" y="1326"/>
                      </a:lnTo>
                      <a:lnTo>
                        <a:pt x="71" y="1319"/>
                      </a:lnTo>
                      <a:lnTo>
                        <a:pt x="72" y="1311"/>
                      </a:lnTo>
                      <a:lnTo>
                        <a:pt x="75" y="1306"/>
                      </a:lnTo>
                      <a:lnTo>
                        <a:pt x="76" y="1300"/>
                      </a:lnTo>
                      <a:lnTo>
                        <a:pt x="78" y="1293"/>
                      </a:lnTo>
                      <a:lnTo>
                        <a:pt x="81" y="1287"/>
                      </a:lnTo>
                      <a:lnTo>
                        <a:pt x="82" y="1282"/>
                      </a:lnTo>
                      <a:lnTo>
                        <a:pt x="83" y="1277"/>
                      </a:lnTo>
                      <a:lnTo>
                        <a:pt x="86" y="1272"/>
                      </a:lnTo>
                      <a:lnTo>
                        <a:pt x="86" y="1266"/>
                      </a:lnTo>
                      <a:lnTo>
                        <a:pt x="89" y="1262"/>
                      </a:lnTo>
                      <a:lnTo>
                        <a:pt x="91" y="1257"/>
                      </a:lnTo>
                      <a:lnTo>
                        <a:pt x="91" y="1253"/>
                      </a:lnTo>
                      <a:lnTo>
                        <a:pt x="92" y="1249"/>
                      </a:lnTo>
                      <a:lnTo>
                        <a:pt x="93" y="1248"/>
                      </a:lnTo>
                      <a:lnTo>
                        <a:pt x="95" y="1240"/>
                      </a:lnTo>
                      <a:lnTo>
                        <a:pt x="96" y="1238"/>
                      </a:lnTo>
                      <a:lnTo>
                        <a:pt x="98" y="1235"/>
                      </a:lnTo>
                      <a:lnTo>
                        <a:pt x="99" y="1235"/>
                      </a:lnTo>
                      <a:lnTo>
                        <a:pt x="96" y="1232"/>
                      </a:lnTo>
                      <a:lnTo>
                        <a:pt x="93" y="1228"/>
                      </a:lnTo>
                      <a:lnTo>
                        <a:pt x="91" y="1222"/>
                      </a:lnTo>
                      <a:lnTo>
                        <a:pt x="89" y="1218"/>
                      </a:lnTo>
                      <a:lnTo>
                        <a:pt x="86" y="1212"/>
                      </a:lnTo>
                      <a:lnTo>
                        <a:pt x="82" y="1208"/>
                      </a:lnTo>
                      <a:lnTo>
                        <a:pt x="81" y="1204"/>
                      </a:lnTo>
                      <a:lnTo>
                        <a:pt x="78" y="1201"/>
                      </a:lnTo>
                      <a:lnTo>
                        <a:pt x="76" y="1196"/>
                      </a:lnTo>
                      <a:lnTo>
                        <a:pt x="75" y="1194"/>
                      </a:lnTo>
                      <a:lnTo>
                        <a:pt x="72" y="1191"/>
                      </a:lnTo>
                      <a:lnTo>
                        <a:pt x="71" y="1186"/>
                      </a:lnTo>
                      <a:lnTo>
                        <a:pt x="68" y="1182"/>
                      </a:lnTo>
                      <a:lnTo>
                        <a:pt x="66" y="1179"/>
                      </a:lnTo>
                      <a:lnTo>
                        <a:pt x="64" y="1175"/>
                      </a:lnTo>
                      <a:lnTo>
                        <a:pt x="62" y="1171"/>
                      </a:lnTo>
                      <a:lnTo>
                        <a:pt x="59" y="1167"/>
                      </a:lnTo>
                      <a:lnTo>
                        <a:pt x="58" y="1162"/>
                      </a:lnTo>
                      <a:lnTo>
                        <a:pt x="55" y="1158"/>
                      </a:lnTo>
                      <a:lnTo>
                        <a:pt x="54" y="1155"/>
                      </a:lnTo>
                      <a:lnTo>
                        <a:pt x="51" y="1151"/>
                      </a:lnTo>
                      <a:lnTo>
                        <a:pt x="49" y="1147"/>
                      </a:lnTo>
                      <a:lnTo>
                        <a:pt x="46" y="1141"/>
                      </a:lnTo>
                      <a:lnTo>
                        <a:pt x="44" y="1137"/>
                      </a:lnTo>
                      <a:lnTo>
                        <a:pt x="41" y="1133"/>
                      </a:lnTo>
                      <a:lnTo>
                        <a:pt x="39" y="1128"/>
                      </a:lnTo>
                      <a:lnTo>
                        <a:pt x="37" y="1124"/>
                      </a:lnTo>
                      <a:lnTo>
                        <a:pt x="35" y="1120"/>
                      </a:lnTo>
                      <a:lnTo>
                        <a:pt x="32" y="1115"/>
                      </a:lnTo>
                      <a:lnTo>
                        <a:pt x="31" y="1113"/>
                      </a:lnTo>
                      <a:lnTo>
                        <a:pt x="28" y="1107"/>
                      </a:lnTo>
                      <a:lnTo>
                        <a:pt x="27" y="1103"/>
                      </a:lnTo>
                      <a:lnTo>
                        <a:pt x="24" y="1098"/>
                      </a:lnTo>
                      <a:lnTo>
                        <a:pt x="22" y="1096"/>
                      </a:lnTo>
                      <a:lnTo>
                        <a:pt x="19" y="1091"/>
                      </a:lnTo>
                      <a:lnTo>
                        <a:pt x="18" y="1087"/>
                      </a:lnTo>
                      <a:lnTo>
                        <a:pt x="17" y="1083"/>
                      </a:lnTo>
                      <a:lnTo>
                        <a:pt x="15" y="1080"/>
                      </a:lnTo>
                      <a:lnTo>
                        <a:pt x="14" y="1076"/>
                      </a:lnTo>
                      <a:lnTo>
                        <a:pt x="11" y="1073"/>
                      </a:lnTo>
                      <a:lnTo>
                        <a:pt x="10" y="1069"/>
                      </a:lnTo>
                      <a:lnTo>
                        <a:pt x="8" y="1066"/>
                      </a:lnTo>
                      <a:lnTo>
                        <a:pt x="7" y="1062"/>
                      </a:lnTo>
                      <a:lnTo>
                        <a:pt x="5" y="1059"/>
                      </a:lnTo>
                      <a:lnTo>
                        <a:pt x="4" y="1056"/>
                      </a:lnTo>
                      <a:lnTo>
                        <a:pt x="4" y="1053"/>
                      </a:lnTo>
                      <a:lnTo>
                        <a:pt x="1" y="1047"/>
                      </a:lnTo>
                      <a:lnTo>
                        <a:pt x="0" y="1043"/>
                      </a:lnTo>
                      <a:lnTo>
                        <a:pt x="0" y="1039"/>
                      </a:lnTo>
                      <a:lnTo>
                        <a:pt x="0" y="1036"/>
                      </a:lnTo>
                      <a:lnTo>
                        <a:pt x="0" y="1033"/>
                      </a:lnTo>
                      <a:lnTo>
                        <a:pt x="1" y="1030"/>
                      </a:lnTo>
                      <a:lnTo>
                        <a:pt x="4" y="1029"/>
                      </a:lnTo>
                      <a:lnTo>
                        <a:pt x="8" y="1027"/>
                      </a:lnTo>
                      <a:lnTo>
                        <a:pt x="11" y="1026"/>
                      </a:lnTo>
                      <a:lnTo>
                        <a:pt x="17" y="1026"/>
                      </a:lnTo>
                      <a:lnTo>
                        <a:pt x="18" y="1025"/>
                      </a:lnTo>
                      <a:lnTo>
                        <a:pt x="22" y="1025"/>
                      </a:lnTo>
                      <a:lnTo>
                        <a:pt x="25" y="1025"/>
                      </a:lnTo>
                      <a:lnTo>
                        <a:pt x="29" y="1026"/>
                      </a:lnTo>
                      <a:lnTo>
                        <a:pt x="32" y="1026"/>
                      </a:lnTo>
                      <a:lnTo>
                        <a:pt x="37" y="1026"/>
                      </a:lnTo>
                      <a:lnTo>
                        <a:pt x="39" y="1026"/>
                      </a:lnTo>
                      <a:lnTo>
                        <a:pt x="44" y="1026"/>
                      </a:lnTo>
                      <a:lnTo>
                        <a:pt x="46" y="1026"/>
                      </a:lnTo>
                      <a:lnTo>
                        <a:pt x="51" y="1027"/>
                      </a:lnTo>
                      <a:lnTo>
                        <a:pt x="55" y="1027"/>
                      </a:lnTo>
                      <a:lnTo>
                        <a:pt x="59" y="1027"/>
                      </a:lnTo>
                      <a:lnTo>
                        <a:pt x="64" y="1027"/>
                      </a:lnTo>
                      <a:lnTo>
                        <a:pt x="68" y="1029"/>
                      </a:lnTo>
                      <a:lnTo>
                        <a:pt x="72" y="1030"/>
                      </a:lnTo>
                      <a:lnTo>
                        <a:pt x="78" y="1032"/>
                      </a:lnTo>
                      <a:lnTo>
                        <a:pt x="82" y="1032"/>
                      </a:lnTo>
                      <a:lnTo>
                        <a:pt x="86" y="1033"/>
                      </a:lnTo>
                      <a:lnTo>
                        <a:pt x="91" y="1033"/>
                      </a:lnTo>
                      <a:lnTo>
                        <a:pt x="96" y="1035"/>
                      </a:lnTo>
                      <a:lnTo>
                        <a:pt x="99" y="1035"/>
                      </a:lnTo>
                      <a:lnTo>
                        <a:pt x="105" y="1036"/>
                      </a:lnTo>
                      <a:lnTo>
                        <a:pt x="108" y="1037"/>
                      </a:lnTo>
                      <a:lnTo>
                        <a:pt x="113" y="1037"/>
                      </a:lnTo>
                      <a:lnTo>
                        <a:pt x="118" y="1039"/>
                      </a:lnTo>
                      <a:lnTo>
                        <a:pt x="122" y="1040"/>
                      </a:lnTo>
                      <a:lnTo>
                        <a:pt x="126" y="1040"/>
                      </a:lnTo>
                      <a:lnTo>
                        <a:pt x="130" y="1042"/>
                      </a:lnTo>
                      <a:lnTo>
                        <a:pt x="135" y="1042"/>
                      </a:lnTo>
                      <a:lnTo>
                        <a:pt x="139" y="1043"/>
                      </a:lnTo>
                      <a:lnTo>
                        <a:pt x="143" y="1045"/>
                      </a:lnTo>
                      <a:lnTo>
                        <a:pt x="147" y="1046"/>
                      </a:lnTo>
                      <a:lnTo>
                        <a:pt x="152" y="1046"/>
                      </a:lnTo>
                      <a:lnTo>
                        <a:pt x="154" y="1047"/>
                      </a:lnTo>
                      <a:lnTo>
                        <a:pt x="159" y="1049"/>
                      </a:lnTo>
                      <a:lnTo>
                        <a:pt x="163" y="1050"/>
                      </a:lnTo>
                      <a:lnTo>
                        <a:pt x="169" y="1052"/>
                      </a:lnTo>
                      <a:lnTo>
                        <a:pt x="174" y="1052"/>
                      </a:lnTo>
                      <a:lnTo>
                        <a:pt x="180" y="1053"/>
                      </a:lnTo>
                      <a:lnTo>
                        <a:pt x="184" y="1056"/>
                      </a:lnTo>
                      <a:lnTo>
                        <a:pt x="187" y="1056"/>
                      </a:lnTo>
                      <a:lnTo>
                        <a:pt x="190" y="1056"/>
                      </a:lnTo>
                      <a:lnTo>
                        <a:pt x="191" y="1057"/>
                      </a:lnTo>
                      <a:lnTo>
                        <a:pt x="193" y="1057"/>
                      </a:lnTo>
                      <a:lnTo>
                        <a:pt x="199" y="995"/>
                      </a:lnTo>
                      <a:close/>
                    </a:path>
                  </a:pathLst>
                </a:custGeom>
                <a:solidFill>
                  <a:srgbClr val="FFFFFF"/>
                </a:solidFill>
                <a:ln w="9525">
                  <a:noFill/>
                  <a:round/>
                  <a:headEnd/>
                  <a:tailEnd/>
                </a:ln>
              </p:spPr>
              <p:txBody>
                <a:bodyPr/>
                <a:lstStyle/>
                <a:p>
                  <a:pPr eaLnBrk="0" hangingPunct="0"/>
                  <a:endParaRPr lang="en-US"/>
                </a:p>
              </p:txBody>
            </p:sp>
            <p:sp>
              <p:nvSpPr>
                <p:cNvPr id="49165" name="Freeform 97"/>
                <p:cNvSpPr>
                  <a:spLocks/>
                </p:cNvSpPr>
                <p:nvPr/>
              </p:nvSpPr>
              <p:spPr bwMode="auto">
                <a:xfrm>
                  <a:off x="503" y="97"/>
                  <a:ext cx="1228" cy="1246"/>
                </a:xfrm>
                <a:custGeom>
                  <a:avLst/>
                  <a:gdLst>
                    <a:gd name="T0" fmla="*/ 28 w 1228"/>
                    <a:gd name="T1" fmla="*/ 637 h 1246"/>
                    <a:gd name="T2" fmla="*/ 111 w 1228"/>
                    <a:gd name="T3" fmla="*/ 491 h 1246"/>
                    <a:gd name="T4" fmla="*/ 263 w 1228"/>
                    <a:gd name="T5" fmla="*/ 308 h 1246"/>
                    <a:gd name="T6" fmla="*/ 486 w 1228"/>
                    <a:gd name="T7" fmla="*/ 142 h 1246"/>
                    <a:gd name="T8" fmla="*/ 717 w 1228"/>
                    <a:gd name="T9" fmla="*/ 45 h 1246"/>
                    <a:gd name="T10" fmla="*/ 904 w 1228"/>
                    <a:gd name="T11" fmla="*/ 4 h 1246"/>
                    <a:gd name="T12" fmla="*/ 995 w 1228"/>
                    <a:gd name="T13" fmla="*/ 4 h 1246"/>
                    <a:gd name="T14" fmla="*/ 1002 w 1228"/>
                    <a:gd name="T15" fmla="*/ 89 h 1246"/>
                    <a:gd name="T16" fmla="*/ 986 w 1228"/>
                    <a:gd name="T17" fmla="*/ 203 h 1246"/>
                    <a:gd name="T18" fmla="*/ 972 w 1228"/>
                    <a:gd name="T19" fmla="*/ 284 h 1246"/>
                    <a:gd name="T20" fmla="*/ 1044 w 1228"/>
                    <a:gd name="T21" fmla="*/ 306 h 1246"/>
                    <a:gd name="T22" fmla="*/ 1139 w 1228"/>
                    <a:gd name="T23" fmla="*/ 343 h 1246"/>
                    <a:gd name="T24" fmla="*/ 1205 w 1228"/>
                    <a:gd name="T25" fmla="*/ 397 h 1246"/>
                    <a:gd name="T26" fmla="*/ 1164 w 1228"/>
                    <a:gd name="T27" fmla="*/ 478 h 1246"/>
                    <a:gd name="T28" fmla="*/ 1105 w 1228"/>
                    <a:gd name="T29" fmla="*/ 563 h 1246"/>
                    <a:gd name="T30" fmla="*/ 1077 w 1228"/>
                    <a:gd name="T31" fmla="*/ 626 h 1246"/>
                    <a:gd name="T32" fmla="*/ 1149 w 1228"/>
                    <a:gd name="T33" fmla="*/ 682 h 1246"/>
                    <a:gd name="T34" fmla="*/ 1215 w 1228"/>
                    <a:gd name="T35" fmla="*/ 748 h 1246"/>
                    <a:gd name="T36" fmla="*/ 1176 w 1228"/>
                    <a:gd name="T37" fmla="*/ 833 h 1246"/>
                    <a:gd name="T38" fmla="*/ 1101 w 1228"/>
                    <a:gd name="T39" fmla="*/ 884 h 1246"/>
                    <a:gd name="T40" fmla="*/ 1036 w 1228"/>
                    <a:gd name="T41" fmla="*/ 928 h 1246"/>
                    <a:gd name="T42" fmla="*/ 1108 w 1228"/>
                    <a:gd name="T43" fmla="*/ 1002 h 1246"/>
                    <a:gd name="T44" fmla="*/ 1161 w 1228"/>
                    <a:gd name="T45" fmla="*/ 1077 h 1246"/>
                    <a:gd name="T46" fmla="*/ 1176 w 1228"/>
                    <a:gd name="T47" fmla="*/ 1148 h 1246"/>
                    <a:gd name="T48" fmla="*/ 1103 w 1228"/>
                    <a:gd name="T49" fmla="*/ 1169 h 1246"/>
                    <a:gd name="T50" fmla="*/ 993 w 1228"/>
                    <a:gd name="T51" fmla="*/ 1161 h 1246"/>
                    <a:gd name="T52" fmla="*/ 858 w 1228"/>
                    <a:gd name="T53" fmla="*/ 1162 h 1246"/>
                    <a:gd name="T54" fmla="*/ 720 w 1228"/>
                    <a:gd name="T55" fmla="*/ 1185 h 1246"/>
                    <a:gd name="T56" fmla="*/ 602 w 1228"/>
                    <a:gd name="T57" fmla="*/ 1218 h 1246"/>
                    <a:gd name="T58" fmla="*/ 526 w 1228"/>
                    <a:gd name="T59" fmla="*/ 1243 h 1246"/>
                    <a:gd name="T60" fmla="*/ 561 w 1228"/>
                    <a:gd name="T61" fmla="*/ 1162 h 1246"/>
                    <a:gd name="T62" fmla="*/ 649 w 1228"/>
                    <a:gd name="T63" fmla="*/ 1134 h 1246"/>
                    <a:gd name="T64" fmla="*/ 747 w 1228"/>
                    <a:gd name="T65" fmla="*/ 1108 h 1246"/>
                    <a:gd name="T66" fmla="*/ 844 w 1228"/>
                    <a:gd name="T67" fmla="*/ 1093 h 1246"/>
                    <a:gd name="T68" fmla="*/ 952 w 1228"/>
                    <a:gd name="T69" fmla="*/ 1089 h 1246"/>
                    <a:gd name="T70" fmla="*/ 1040 w 1228"/>
                    <a:gd name="T71" fmla="*/ 1089 h 1246"/>
                    <a:gd name="T72" fmla="*/ 1009 w 1228"/>
                    <a:gd name="T73" fmla="*/ 1045 h 1246"/>
                    <a:gd name="T74" fmla="*/ 925 w 1228"/>
                    <a:gd name="T75" fmla="*/ 948 h 1246"/>
                    <a:gd name="T76" fmla="*/ 986 w 1228"/>
                    <a:gd name="T77" fmla="*/ 874 h 1246"/>
                    <a:gd name="T78" fmla="*/ 1064 w 1228"/>
                    <a:gd name="T79" fmla="*/ 820 h 1246"/>
                    <a:gd name="T80" fmla="*/ 1073 w 1228"/>
                    <a:gd name="T81" fmla="*/ 761 h 1246"/>
                    <a:gd name="T82" fmla="*/ 983 w 1228"/>
                    <a:gd name="T83" fmla="*/ 688 h 1246"/>
                    <a:gd name="T84" fmla="*/ 960 w 1228"/>
                    <a:gd name="T85" fmla="*/ 627 h 1246"/>
                    <a:gd name="T86" fmla="*/ 1023 w 1228"/>
                    <a:gd name="T87" fmla="*/ 542 h 1246"/>
                    <a:gd name="T88" fmla="*/ 1081 w 1228"/>
                    <a:gd name="T89" fmla="*/ 451 h 1246"/>
                    <a:gd name="T90" fmla="*/ 1071 w 1228"/>
                    <a:gd name="T91" fmla="*/ 397 h 1246"/>
                    <a:gd name="T92" fmla="*/ 990 w 1228"/>
                    <a:gd name="T93" fmla="*/ 357 h 1246"/>
                    <a:gd name="T94" fmla="*/ 905 w 1228"/>
                    <a:gd name="T95" fmla="*/ 323 h 1246"/>
                    <a:gd name="T96" fmla="*/ 878 w 1228"/>
                    <a:gd name="T97" fmla="*/ 269 h 1246"/>
                    <a:gd name="T98" fmla="*/ 891 w 1228"/>
                    <a:gd name="T99" fmla="*/ 201 h 1246"/>
                    <a:gd name="T100" fmla="*/ 902 w 1228"/>
                    <a:gd name="T101" fmla="*/ 130 h 1246"/>
                    <a:gd name="T102" fmla="*/ 835 w 1228"/>
                    <a:gd name="T103" fmla="*/ 115 h 1246"/>
                    <a:gd name="T104" fmla="*/ 743 w 1228"/>
                    <a:gd name="T105" fmla="*/ 127 h 1246"/>
                    <a:gd name="T106" fmla="*/ 654 w 1228"/>
                    <a:gd name="T107" fmla="*/ 149 h 1246"/>
                    <a:gd name="T108" fmla="*/ 567 w 1228"/>
                    <a:gd name="T109" fmla="*/ 184 h 1246"/>
                    <a:gd name="T110" fmla="*/ 446 w 1228"/>
                    <a:gd name="T111" fmla="*/ 252 h 1246"/>
                    <a:gd name="T112" fmla="*/ 320 w 1228"/>
                    <a:gd name="T113" fmla="*/ 343 h 1246"/>
                    <a:gd name="T114" fmla="*/ 220 w 1228"/>
                    <a:gd name="T115" fmla="*/ 443 h 1246"/>
                    <a:gd name="T116" fmla="*/ 148 w 1228"/>
                    <a:gd name="T117" fmla="*/ 549 h 1246"/>
                    <a:gd name="T118" fmla="*/ 98 w 1228"/>
                    <a:gd name="T119" fmla="*/ 638 h 124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w 1228"/>
                    <a:gd name="T181" fmla="*/ 0 h 1246"/>
                    <a:gd name="T182" fmla="*/ 1228 w 1228"/>
                    <a:gd name="T183" fmla="*/ 1246 h 124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T180" t="T181" r="T182" b="T183"/>
                  <a:pathLst>
                    <a:path w="1228" h="1246">
                      <a:moveTo>
                        <a:pt x="0" y="712"/>
                      </a:moveTo>
                      <a:lnTo>
                        <a:pt x="0" y="711"/>
                      </a:lnTo>
                      <a:lnTo>
                        <a:pt x="0" y="708"/>
                      </a:lnTo>
                      <a:lnTo>
                        <a:pt x="1" y="705"/>
                      </a:lnTo>
                      <a:lnTo>
                        <a:pt x="3" y="700"/>
                      </a:lnTo>
                      <a:lnTo>
                        <a:pt x="4" y="697"/>
                      </a:lnTo>
                      <a:lnTo>
                        <a:pt x="6" y="694"/>
                      </a:lnTo>
                      <a:lnTo>
                        <a:pt x="7" y="690"/>
                      </a:lnTo>
                      <a:lnTo>
                        <a:pt x="8" y="685"/>
                      </a:lnTo>
                      <a:lnTo>
                        <a:pt x="10" y="681"/>
                      </a:lnTo>
                      <a:lnTo>
                        <a:pt x="11" y="677"/>
                      </a:lnTo>
                      <a:lnTo>
                        <a:pt x="13" y="673"/>
                      </a:lnTo>
                      <a:lnTo>
                        <a:pt x="16" y="668"/>
                      </a:lnTo>
                      <a:lnTo>
                        <a:pt x="17" y="661"/>
                      </a:lnTo>
                      <a:lnTo>
                        <a:pt x="20" y="655"/>
                      </a:lnTo>
                      <a:lnTo>
                        <a:pt x="21" y="650"/>
                      </a:lnTo>
                      <a:lnTo>
                        <a:pt x="26" y="644"/>
                      </a:lnTo>
                      <a:lnTo>
                        <a:pt x="28" y="637"/>
                      </a:lnTo>
                      <a:lnTo>
                        <a:pt x="31" y="631"/>
                      </a:lnTo>
                      <a:lnTo>
                        <a:pt x="34" y="624"/>
                      </a:lnTo>
                      <a:lnTo>
                        <a:pt x="38" y="619"/>
                      </a:lnTo>
                      <a:lnTo>
                        <a:pt x="41" y="610"/>
                      </a:lnTo>
                      <a:lnTo>
                        <a:pt x="45" y="603"/>
                      </a:lnTo>
                      <a:lnTo>
                        <a:pt x="48" y="594"/>
                      </a:lnTo>
                      <a:lnTo>
                        <a:pt x="53" y="587"/>
                      </a:lnTo>
                      <a:lnTo>
                        <a:pt x="57" y="579"/>
                      </a:lnTo>
                      <a:lnTo>
                        <a:pt x="62" y="570"/>
                      </a:lnTo>
                      <a:lnTo>
                        <a:pt x="67" y="563"/>
                      </a:lnTo>
                      <a:lnTo>
                        <a:pt x="72" y="555"/>
                      </a:lnTo>
                      <a:lnTo>
                        <a:pt x="77" y="546"/>
                      </a:lnTo>
                      <a:lnTo>
                        <a:pt x="82" y="536"/>
                      </a:lnTo>
                      <a:lnTo>
                        <a:pt x="88" y="528"/>
                      </a:lnTo>
                      <a:lnTo>
                        <a:pt x="92" y="518"/>
                      </a:lnTo>
                      <a:lnTo>
                        <a:pt x="98" y="509"/>
                      </a:lnTo>
                      <a:lnTo>
                        <a:pt x="105" y="499"/>
                      </a:lnTo>
                      <a:lnTo>
                        <a:pt x="111" y="491"/>
                      </a:lnTo>
                      <a:lnTo>
                        <a:pt x="118" y="481"/>
                      </a:lnTo>
                      <a:lnTo>
                        <a:pt x="125" y="471"/>
                      </a:lnTo>
                      <a:lnTo>
                        <a:pt x="131" y="461"/>
                      </a:lnTo>
                      <a:lnTo>
                        <a:pt x="138" y="451"/>
                      </a:lnTo>
                      <a:lnTo>
                        <a:pt x="146" y="441"/>
                      </a:lnTo>
                      <a:lnTo>
                        <a:pt x="153" y="431"/>
                      </a:lnTo>
                      <a:lnTo>
                        <a:pt x="161" y="421"/>
                      </a:lnTo>
                      <a:lnTo>
                        <a:pt x="169" y="411"/>
                      </a:lnTo>
                      <a:lnTo>
                        <a:pt x="178" y="401"/>
                      </a:lnTo>
                      <a:lnTo>
                        <a:pt x="186" y="391"/>
                      </a:lnTo>
                      <a:lnTo>
                        <a:pt x="195" y="380"/>
                      </a:lnTo>
                      <a:lnTo>
                        <a:pt x="205" y="370"/>
                      </a:lnTo>
                      <a:lnTo>
                        <a:pt x="213" y="360"/>
                      </a:lnTo>
                      <a:lnTo>
                        <a:pt x="223" y="350"/>
                      </a:lnTo>
                      <a:lnTo>
                        <a:pt x="232" y="339"/>
                      </a:lnTo>
                      <a:lnTo>
                        <a:pt x="242" y="329"/>
                      </a:lnTo>
                      <a:lnTo>
                        <a:pt x="253" y="319"/>
                      </a:lnTo>
                      <a:lnTo>
                        <a:pt x="263" y="308"/>
                      </a:lnTo>
                      <a:lnTo>
                        <a:pt x="274" y="298"/>
                      </a:lnTo>
                      <a:lnTo>
                        <a:pt x="286" y="288"/>
                      </a:lnTo>
                      <a:lnTo>
                        <a:pt x="295" y="278"/>
                      </a:lnTo>
                      <a:lnTo>
                        <a:pt x="307" y="266"/>
                      </a:lnTo>
                      <a:lnTo>
                        <a:pt x="320" y="257"/>
                      </a:lnTo>
                      <a:lnTo>
                        <a:pt x="331" y="247"/>
                      </a:lnTo>
                      <a:lnTo>
                        <a:pt x="344" y="238"/>
                      </a:lnTo>
                      <a:lnTo>
                        <a:pt x="357" y="227"/>
                      </a:lnTo>
                      <a:lnTo>
                        <a:pt x="369" y="217"/>
                      </a:lnTo>
                      <a:lnTo>
                        <a:pt x="382" y="208"/>
                      </a:lnTo>
                      <a:lnTo>
                        <a:pt x="395" y="198"/>
                      </a:lnTo>
                      <a:lnTo>
                        <a:pt x="408" y="190"/>
                      </a:lnTo>
                      <a:lnTo>
                        <a:pt x="421" y="180"/>
                      </a:lnTo>
                      <a:lnTo>
                        <a:pt x="433" y="171"/>
                      </a:lnTo>
                      <a:lnTo>
                        <a:pt x="448" y="164"/>
                      </a:lnTo>
                      <a:lnTo>
                        <a:pt x="460" y="157"/>
                      </a:lnTo>
                      <a:lnTo>
                        <a:pt x="473" y="149"/>
                      </a:lnTo>
                      <a:lnTo>
                        <a:pt x="486" y="142"/>
                      </a:lnTo>
                      <a:lnTo>
                        <a:pt x="500" y="134"/>
                      </a:lnTo>
                      <a:lnTo>
                        <a:pt x="513" y="127"/>
                      </a:lnTo>
                      <a:lnTo>
                        <a:pt x="526" y="120"/>
                      </a:lnTo>
                      <a:lnTo>
                        <a:pt x="538" y="115"/>
                      </a:lnTo>
                      <a:lnTo>
                        <a:pt x="553" y="109"/>
                      </a:lnTo>
                      <a:lnTo>
                        <a:pt x="565" y="102"/>
                      </a:lnTo>
                      <a:lnTo>
                        <a:pt x="578" y="96"/>
                      </a:lnTo>
                      <a:lnTo>
                        <a:pt x="591" y="90"/>
                      </a:lnTo>
                      <a:lnTo>
                        <a:pt x="604" y="85"/>
                      </a:lnTo>
                      <a:lnTo>
                        <a:pt x="617" y="79"/>
                      </a:lnTo>
                      <a:lnTo>
                        <a:pt x="631" y="75"/>
                      </a:lnTo>
                      <a:lnTo>
                        <a:pt x="644" y="71"/>
                      </a:lnTo>
                      <a:lnTo>
                        <a:pt x="656" y="66"/>
                      </a:lnTo>
                      <a:lnTo>
                        <a:pt x="668" y="61"/>
                      </a:lnTo>
                      <a:lnTo>
                        <a:pt x="681" y="56"/>
                      </a:lnTo>
                      <a:lnTo>
                        <a:pt x="693" y="52"/>
                      </a:lnTo>
                      <a:lnTo>
                        <a:pt x="706" y="48"/>
                      </a:lnTo>
                      <a:lnTo>
                        <a:pt x="717" y="45"/>
                      </a:lnTo>
                      <a:lnTo>
                        <a:pt x="730" y="41"/>
                      </a:lnTo>
                      <a:lnTo>
                        <a:pt x="743" y="38"/>
                      </a:lnTo>
                      <a:lnTo>
                        <a:pt x="754" y="35"/>
                      </a:lnTo>
                      <a:lnTo>
                        <a:pt x="766" y="32"/>
                      </a:lnTo>
                      <a:lnTo>
                        <a:pt x="777" y="29"/>
                      </a:lnTo>
                      <a:lnTo>
                        <a:pt x="789" y="25"/>
                      </a:lnTo>
                      <a:lnTo>
                        <a:pt x="800" y="24"/>
                      </a:lnTo>
                      <a:lnTo>
                        <a:pt x="810" y="21"/>
                      </a:lnTo>
                      <a:lnTo>
                        <a:pt x="820" y="18"/>
                      </a:lnTo>
                      <a:lnTo>
                        <a:pt x="831" y="17"/>
                      </a:lnTo>
                      <a:lnTo>
                        <a:pt x="841" y="15"/>
                      </a:lnTo>
                      <a:lnTo>
                        <a:pt x="851" y="12"/>
                      </a:lnTo>
                      <a:lnTo>
                        <a:pt x="860" y="11"/>
                      </a:lnTo>
                      <a:lnTo>
                        <a:pt x="870" y="9"/>
                      </a:lnTo>
                      <a:lnTo>
                        <a:pt x="878" y="8"/>
                      </a:lnTo>
                      <a:lnTo>
                        <a:pt x="887" y="7"/>
                      </a:lnTo>
                      <a:lnTo>
                        <a:pt x="896" y="5"/>
                      </a:lnTo>
                      <a:lnTo>
                        <a:pt x="904" y="4"/>
                      </a:lnTo>
                      <a:lnTo>
                        <a:pt x="914" y="4"/>
                      </a:lnTo>
                      <a:lnTo>
                        <a:pt x="919" y="2"/>
                      </a:lnTo>
                      <a:lnTo>
                        <a:pt x="928" y="2"/>
                      </a:lnTo>
                      <a:lnTo>
                        <a:pt x="933" y="1"/>
                      </a:lnTo>
                      <a:lnTo>
                        <a:pt x="941" y="1"/>
                      </a:lnTo>
                      <a:lnTo>
                        <a:pt x="948" y="0"/>
                      </a:lnTo>
                      <a:lnTo>
                        <a:pt x="953" y="0"/>
                      </a:lnTo>
                      <a:lnTo>
                        <a:pt x="959" y="0"/>
                      </a:lnTo>
                      <a:lnTo>
                        <a:pt x="965" y="0"/>
                      </a:lnTo>
                      <a:lnTo>
                        <a:pt x="969" y="0"/>
                      </a:lnTo>
                      <a:lnTo>
                        <a:pt x="973" y="0"/>
                      </a:lnTo>
                      <a:lnTo>
                        <a:pt x="977" y="0"/>
                      </a:lnTo>
                      <a:lnTo>
                        <a:pt x="980" y="0"/>
                      </a:lnTo>
                      <a:lnTo>
                        <a:pt x="985" y="0"/>
                      </a:lnTo>
                      <a:lnTo>
                        <a:pt x="987" y="1"/>
                      </a:lnTo>
                      <a:lnTo>
                        <a:pt x="990" y="1"/>
                      </a:lnTo>
                      <a:lnTo>
                        <a:pt x="992" y="2"/>
                      </a:lnTo>
                      <a:lnTo>
                        <a:pt x="995" y="4"/>
                      </a:lnTo>
                      <a:lnTo>
                        <a:pt x="997" y="7"/>
                      </a:lnTo>
                      <a:lnTo>
                        <a:pt x="999" y="11"/>
                      </a:lnTo>
                      <a:lnTo>
                        <a:pt x="1000" y="17"/>
                      </a:lnTo>
                      <a:lnTo>
                        <a:pt x="1000" y="19"/>
                      </a:lnTo>
                      <a:lnTo>
                        <a:pt x="1002" y="24"/>
                      </a:lnTo>
                      <a:lnTo>
                        <a:pt x="1002" y="27"/>
                      </a:lnTo>
                      <a:lnTo>
                        <a:pt x="1003" y="31"/>
                      </a:lnTo>
                      <a:lnTo>
                        <a:pt x="1003" y="35"/>
                      </a:lnTo>
                      <a:lnTo>
                        <a:pt x="1003" y="39"/>
                      </a:lnTo>
                      <a:lnTo>
                        <a:pt x="1003" y="45"/>
                      </a:lnTo>
                      <a:lnTo>
                        <a:pt x="1003" y="51"/>
                      </a:lnTo>
                      <a:lnTo>
                        <a:pt x="1003" y="55"/>
                      </a:lnTo>
                      <a:lnTo>
                        <a:pt x="1003" y="61"/>
                      </a:lnTo>
                      <a:lnTo>
                        <a:pt x="1003" y="66"/>
                      </a:lnTo>
                      <a:lnTo>
                        <a:pt x="1003" y="72"/>
                      </a:lnTo>
                      <a:lnTo>
                        <a:pt x="1002" y="78"/>
                      </a:lnTo>
                      <a:lnTo>
                        <a:pt x="1002" y="83"/>
                      </a:lnTo>
                      <a:lnTo>
                        <a:pt x="1002" y="89"/>
                      </a:lnTo>
                      <a:lnTo>
                        <a:pt x="1002" y="96"/>
                      </a:lnTo>
                      <a:lnTo>
                        <a:pt x="1000" y="102"/>
                      </a:lnTo>
                      <a:lnTo>
                        <a:pt x="999" y="107"/>
                      </a:lnTo>
                      <a:lnTo>
                        <a:pt x="999" y="113"/>
                      </a:lnTo>
                      <a:lnTo>
                        <a:pt x="999" y="120"/>
                      </a:lnTo>
                      <a:lnTo>
                        <a:pt x="997" y="126"/>
                      </a:lnTo>
                      <a:lnTo>
                        <a:pt x="996" y="133"/>
                      </a:lnTo>
                      <a:lnTo>
                        <a:pt x="996" y="140"/>
                      </a:lnTo>
                      <a:lnTo>
                        <a:pt x="995" y="147"/>
                      </a:lnTo>
                      <a:lnTo>
                        <a:pt x="995" y="153"/>
                      </a:lnTo>
                      <a:lnTo>
                        <a:pt x="993" y="159"/>
                      </a:lnTo>
                      <a:lnTo>
                        <a:pt x="992" y="166"/>
                      </a:lnTo>
                      <a:lnTo>
                        <a:pt x="990" y="171"/>
                      </a:lnTo>
                      <a:lnTo>
                        <a:pt x="990" y="178"/>
                      </a:lnTo>
                      <a:lnTo>
                        <a:pt x="989" y="184"/>
                      </a:lnTo>
                      <a:lnTo>
                        <a:pt x="987" y="190"/>
                      </a:lnTo>
                      <a:lnTo>
                        <a:pt x="987" y="197"/>
                      </a:lnTo>
                      <a:lnTo>
                        <a:pt x="986" y="203"/>
                      </a:lnTo>
                      <a:lnTo>
                        <a:pt x="985" y="208"/>
                      </a:lnTo>
                      <a:lnTo>
                        <a:pt x="985" y="214"/>
                      </a:lnTo>
                      <a:lnTo>
                        <a:pt x="983" y="220"/>
                      </a:lnTo>
                      <a:lnTo>
                        <a:pt x="982" y="225"/>
                      </a:lnTo>
                      <a:lnTo>
                        <a:pt x="982" y="231"/>
                      </a:lnTo>
                      <a:lnTo>
                        <a:pt x="980" y="235"/>
                      </a:lnTo>
                      <a:lnTo>
                        <a:pt x="980" y="241"/>
                      </a:lnTo>
                      <a:lnTo>
                        <a:pt x="979" y="245"/>
                      </a:lnTo>
                      <a:lnTo>
                        <a:pt x="977" y="249"/>
                      </a:lnTo>
                      <a:lnTo>
                        <a:pt x="976" y="254"/>
                      </a:lnTo>
                      <a:lnTo>
                        <a:pt x="976" y="258"/>
                      </a:lnTo>
                      <a:lnTo>
                        <a:pt x="975" y="261"/>
                      </a:lnTo>
                      <a:lnTo>
                        <a:pt x="975" y="265"/>
                      </a:lnTo>
                      <a:lnTo>
                        <a:pt x="973" y="268"/>
                      </a:lnTo>
                      <a:lnTo>
                        <a:pt x="973" y="272"/>
                      </a:lnTo>
                      <a:lnTo>
                        <a:pt x="972" y="276"/>
                      </a:lnTo>
                      <a:lnTo>
                        <a:pt x="972" y="281"/>
                      </a:lnTo>
                      <a:lnTo>
                        <a:pt x="972" y="284"/>
                      </a:lnTo>
                      <a:lnTo>
                        <a:pt x="973" y="284"/>
                      </a:lnTo>
                      <a:lnTo>
                        <a:pt x="976" y="285"/>
                      </a:lnTo>
                      <a:lnTo>
                        <a:pt x="980" y="286"/>
                      </a:lnTo>
                      <a:lnTo>
                        <a:pt x="986" y="288"/>
                      </a:lnTo>
                      <a:lnTo>
                        <a:pt x="992" y="291"/>
                      </a:lnTo>
                      <a:lnTo>
                        <a:pt x="996" y="291"/>
                      </a:lnTo>
                      <a:lnTo>
                        <a:pt x="999" y="292"/>
                      </a:lnTo>
                      <a:lnTo>
                        <a:pt x="1003" y="293"/>
                      </a:lnTo>
                      <a:lnTo>
                        <a:pt x="1007" y="295"/>
                      </a:lnTo>
                      <a:lnTo>
                        <a:pt x="1012" y="296"/>
                      </a:lnTo>
                      <a:lnTo>
                        <a:pt x="1016" y="298"/>
                      </a:lnTo>
                      <a:lnTo>
                        <a:pt x="1020" y="298"/>
                      </a:lnTo>
                      <a:lnTo>
                        <a:pt x="1024" y="301"/>
                      </a:lnTo>
                      <a:lnTo>
                        <a:pt x="1029" y="301"/>
                      </a:lnTo>
                      <a:lnTo>
                        <a:pt x="1034" y="303"/>
                      </a:lnTo>
                      <a:lnTo>
                        <a:pt x="1039" y="305"/>
                      </a:lnTo>
                      <a:lnTo>
                        <a:pt x="1044" y="306"/>
                      </a:lnTo>
                      <a:lnTo>
                        <a:pt x="1049" y="309"/>
                      </a:lnTo>
                      <a:lnTo>
                        <a:pt x="1054" y="310"/>
                      </a:lnTo>
                      <a:lnTo>
                        <a:pt x="1060" y="312"/>
                      </a:lnTo>
                      <a:lnTo>
                        <a:pt x="1066" y="315"/>
                      </a:lnTo>
                      <a:lnTo>
                        <a:pt x="1070" y="316"/>
                      </a:lnTo>
                      <a:lnTo>
                        <a:pt x="1076" y="319"/>
                      </a:lnTo>
                      <a:lnTo>
                        <a:pt x="1081" y="320"/>
                      </a:lnTo>
                      <a:lnTo>
                        <a:pt x="1087" y="323"/>
                      </a:lnTo>
                      <a:lnTo>
                        <a:pt x="1093" y="325"/>
                      </a:lnTo>
                      <a:lnTo>
                        <a:pt x="1097" y="326"/>
                      </a:lnTo>
                      <a:lnTo>
                        <a:pt x="1103" y="328"/>
                      </a:lnTo>
                      <a:lnTo>
                        <a:pt x="1108" y="330"/>
                      </a:lnTo>
                      <a:lnTo>
                        <a:pt x="1112" y="332"/>
                      </a:lnTo>
                      <a:lnTo>
                        <a:pt x="1118" y="335"/>
                      </a:lnTo>
                      <a:lnTo>
                        <a:pt x="1124" y="337"/>
                      </a:lnTo>
                      <a:lnTo>
                        <a:pt x="1130" y="339"/>
                      </a:lnTo>
                      <a:lnTo>
                        <a:pt x="1134" y="342"/>
                      </a:lnTo>
                      <a:lnTo>
                        <a:pt x="1139" y="343"/>
                      </a:lnTo>
                      <a:lnTo>
                        <a:pt x="1144" y="346"/>
                      </a:lnTo>
                      <a:lnTo>
                        <a:pt x="1149" y="347"/>
                      </a:lnTo>
                      <a:lnTo>
                        <a:pt x="1154" y="350"/>
                      </a:lnTo>
                      <a:lnTo>
                        <a:pt x="1158" y="352"/>
                      </a:lnTo>
                      <a:lnTo>
                        <a:pt x="1162" y="354"/>
                      </a:lnTo>
                      <a:lnTo>
                        <a:pt x="1166" y="356"/>
                      </a:lnTo>
                      <a:lnTo>
                        <a:pt x="1171" y="359"/>
                      </a:lnTo>
                      <a:lnTo>
                        <a:pt x="1174" y="360"/>
                      </a:lnTo>
                      <a:lnTo>
                        <a:pt x="1178" y="363"/>
                      </a:lnTo>
                      <a:lnTo>
                        <a:pt x="1182" y="364"/>
                      </a:lnTo>
                      <a:lnTo>
                        <a:pt x="1188" y="369"/>
                      </a:lnTo>
                      <a:lnTo>
                        <a:pt x="1195" y="373"/>
                      </a:lnTo>
                      <a:lnTo>
                        <a:pt x="1199" y="377"/>
                      </a:lnTo>
                      <a:lnTo>
                        <a:pt x="1202" y="381"/>
                      </a:lnTo>
                      <a:lnTo>
                        <a:pt x="1205" y="384"/>
                      </a:lnTo>
                      <a:lnTo>
                        <a:pt x="1206" y="389"/>
                      </a:lnTo>
                      <a:lnTo>
                        <a:pt x="1205" y="391"/>
                      </a:lnTo>
                      <a:lnTo>
                        <a:pt x="1205" y="397"/>
                      </a:lnTo>
                      <a:lnTo>
                        <a:pt x="1203" y="401"/>
                      </a:lnTo>
                      <a:lnTo>
                        <a:pt x="1201" y="408"/>
                      </a:lnTo>
                      <a:lnTo>
                        <a:pt x="1199" y="411"/>
                      </a:lnTo>
                      <a:lnTo>
                        <a:pt x="1198" y="416"/>
                      </a:lnTo>
                      <a:lnTo>
                        <a:pt x="1196" y="418"/>
                      </a:lnTo>
                      <a:lnTo>
                        <a:pt x="1195" y="423"/>
                      </a:lnTo>
                      <a:lnTo>
                        <a:pt x="1192" y="427"/>
                      </a:lnTo>
                      <a:lnTo>
                        <a:pt x="1191" y="431"/>
                      </a:lnTo>
                      <a:lnTo>
                        <a:pt x="1188" y="435"/>
                      </a:lnTo>
                      <a:lnTo>
                        <a:pt x="1186" y="440"/>
                      </a:lnTo>
                      <a:lnTo>
                        <a:pt x="1182" y="444"/>
                      </a:lnTo>
                      <a:lnTo>
                        <a:pt x="1181" y="448"/>
                      </a:lnTo>
                      <a:lnTo>
                        <a:pt x="1178" y="452"/>
                      </a:lnTo>
                      <a:lnTo>
                        <a:pt x="1175" y="458"/>
                      </a:lnTo>
                      <a:lnTo>
                        <a:pt x="1172" y="462"/>
                      </a:lnTo>
                      <a:lnTo>
                        <a:pt x="1169" y="467"/>
                      </a:lnTo>
                      <a:lnTo>
                        <a:pt x="1166" y="472"/>
                      </a:lnTo>
                      <a:lnTo>
                        <a:pt x="1164" y="478"/>
                      </a:lnTo>
                      <a:lnTo>
                        <a:pt x="1161" y="482"/>
                      </a:lnTo>
                      <a:lnTo>
                        <a:pt x="1157" y="487"/>
                      </a:lnTo>
                      <a:lnTo>
                        <a:pt x="1154" y="491"/>
                      </a:lnTo>
                      <a:lnTo>
                        <a:pt x="1151" y="496"/>
                      </a:lnTo>
                      <a:lnTo>
                        <a:pt x="1147" y="502"/>
                      </a:lnTo>
                      <a:lnTo>
                        <a:pt x="1144" y="506"/>
                      </a:lnTo>
                      <a:lnTo>
                        <a:pt x="1141" y="512"/>
                      </a:lnTo>
                      <a:lnTo>
                        <a:pt x="1138" y="518"/>
                      </a:lnTo>
                      <a:lnTo>
                        <a:pt x="1134" y="522"/>
                      </a:lnTo>
                      <a:lnTo>
                        <a:pt x="1131" y="526"/>
                      </a:lnTo>
                      <a:lnTo>
                        <a:pt x="1127" y="532"/>
                      </a:lnTo>
                      <a:lnTo>
                        <a:pt x="1124" y="536"/>
                      </a:lnTo>
                      <a:lnTo>
                        <a:pt x="1120" y="540"/>
                      </a:lnTo>
                      <a:lnTo>
                        <a:pt x="1117" y="546"/>
                      </a:lnTo>
                      <a:lnTo>
                        <a:pt x="1114" y="550"/>
                      </a:lnTo>
                      <a:lnTo>
                        <a:pt x="1111" y="555"/>
                      </a:lnTo>
                      <a:lnTo>
                        <a:pt x="1107" y="559"/>
                      </a:lnTo>
                      <a:lnTo>
                        <a:pt x="1105" y="563"/>
                      </a:lnTo>
                      <a:lnTo>
                        <a:pt x="1101" y="567"/>
                      </a:lnTo>
                      <a:lnTo>
                        <a:pt x="1098" y="572"/>
                      </a:lnTo>
                      <a:lnTo>
                        <a:pt x="1095" y="576"/>
                      </a:lnTo>
                      <a:lnTo>
                        <a:pt x="1093" y="579"/>
                      </a:lnTo>
                      <a:lnTo>
                        <a:pt x="1090" y="583"/>
                      </a:lnTo>
                      <a:lnTo>
                        <a:pt x="1088" y="587"/>
                      </a:lnTo>
                      <a:lnTo>
                        <a:pt x="1083" y="593"/>
                      </a:lnTo>
                      <a:lnTo>
                        <a:pt x="1078" y="600"/>
                      </a:lnTo>
                      <a:lnTo>
                        <a:pt x="1076" y="604"/>
                      </a:lnTo>
                      <a:lnTo>
                        <a:pt x="1071" y="610"/>
                      </a:lnTo>
                      <a:lnTo>
                        <a:pt x="1068" y="613"/>
                      </a:lnTo>
                      <a:lnTo>
                        <a:pt x="1067" y="616"/>
                      </a:lnTo>
                      <a:lnTo>
                        <a:pt x="1067" y="617"/>
                      </a:lnTo>
                      <a:lnTo>
                        <a:pt x="1067" y="619"/>
                      </a:lnTo>
                      <a:lnTo>
                        <a:pt x="1068" y="620"/>
                      </a:lnTo>
                      <a:lnTo>
                        <a:pt x="1070" y="621"/>
                      </a:lnTo>
                      <a:lnTo>
                        <a:pt x="1074" y="623"/>
                      </a:lnTo>
                      <a:lnTo>
                        <a:pt x="1077" y="626"/>
                      </a:lnTo>
                      <a:lnTo>
                        <a:pt x="1083" y="630"/>
                      </a:lnTo>
                      <a:lnTo>
                        <a:pt x="1087" y="633"/>
                      </a:lnTo>
                      <a:lnTo>
                        <a:pt x="1094" y="638"/>
                      </a:lnTo>
                      <a:lnTo>
                        <a:pt x="1097" y="640"/>
                      </a:lnTo>
                      <a:lnTo>
                        <a:pt x="1100" y="643"/>
                      </a:lnTo>
                      <a:lnTo>
                        <a:pt x="1103" y="646"/>
                      </a:lnTo>
                      <a:lnTo>
                        <a:pt x="1107" y="648"/>
                      </a:lnTo>
                      <a:lnTo>
                        <a:pt x="1111" y="650"/>
                      </a:lnTo>
                      <a:lnTo>
                        <a:pt x="1114" y="654"/>
                      </a:lnTo>
                      <a:lnTo>
                        <a:pt x="1118" y="655"/>
                      </a:lnTo>
                      <a:lnTo>
                        <a:pt x="1122" y="660"/>
                      </a:lnTo>
                      <a:lnTo>
                        <a:pt x="1125" y="663"/>
                      </a:lnTo>
                      <a:lnTo>
                        <a:pt x="1130" y="665"/>
                      </a:lnTo>
                      <a:lnTo>
                        <a:pt x="1132" y="668"/>
                      </a:lnTo>
                      <a:lnTo>
                        <a:pt x="1138" y="673"/>
                      </a:lnTo>
                      <a:lnTo>
                        <a:pt x="1141" y="675"/>
                      </a:lnTo>
                      <a:lnTo>
                        <a:pt x="1145" y="678"/>
                      </a:lnTo>
                      <a:lnTo>
                        <a:pt x="1149" y="682"/>
                      </a:lnTo>
                      <a:lnTo>
                        <a:pt x="1154" y="685"/>
                      </a:lnTo>
                      <a:lnTo>
                        <a:pt x="1158" y="690"/>
                      </a:lnTo>
                      <a:lnTo>
                        <a:pt x="1161" y="692"/>
                      </a:lnTo>
                      <a:lnTo>
                        <a:pt x="1165" y="695"/>
                      </a:lnTo>
                      <a:lnTo>
                        <a:pt x="1169" y="700"/>
                      </a:lnTo>
                      <a:lnTo>
                        <a:pt x="1174" y="702"/>
                      </a:lnTo>
                      <a:lnTo>
                        <a:pt x="1176" y="707"/>
                      </a:lnTo>
                      <a:lnTo>
                        <a:pt x="1181" y="709"/>
                      </a:lnTo>
                      <a:lnTo>
                        <a:pt x="1185" y="714"/>
                      </a:lnTo>
                      <a:lnTo>
                        <a:pt x="1188" y="717"/>
                      </a:lnTo>
                      <a:lnTo>
                        <a:pt x="1191" y="721"/>
                      </a:lnTo>
                      <a:lnTo>
                        <a:pt x="1195" y="724"/>
                      </a:lnTo>
                      <a:lnTo>
                        <a:pt x="1198" y="728"/>
                      </a:lnTo>
                      <a:lnTo>
                        <a:pt x="1201" y="731"/>
                      </a:lnTo>
                      <a:lnTo>
                        <a:pt x="1205" y="735"/>
                      </a:lnTo>
                      <a:lnTo>
                        <a:pt x="1208" y="738"/>
                      </a:lnTo>
                      <a:lnTo>
                        <a:pt x="1210" y="741"/>
                      </a:lnTo>
                      <a:lnTo>
                        <a:pt x="1215" y="748"/>
                      </a:lnTo>
                      <a:lnTo>
                        <a:pt x="1219" y="753"/>
                      </a:lnTo>
                      <a:lnTo>
                        <a:pt x="1223" y="759"/>
                      </a:lnTo>
                      <a:lnTo>
                        <a:pt x="1226" y="766"/>
                      </a:lnTo>
                      <a:lnTo>
                        <a:pt x="1228" y="770"/>
                      </a:lnTo>
                      <a:lnTo>
                        <a:pt x="1228" y="776"/>
                      </a:lnTo>
                      <a:lnTo>
                        <a:pt x="1228" y="780"/>
                      </a:lnTo>
                      <a:lnTo>
                        <a:pt x="1228" y="785"/>
                      </a:lnTo>
                      <a:lnTo>
                        <a:pt x="1225" y="789"/>
                      </a:lnTo>
                      <a:lnTo>
                        <a:pt x="1222" y="793"/>
                      </a:lnTo>
                      <a:lnTo>
                        <a:pt x="1218" y="797"/>
                      </a:lnTo>
                      <a:lnTo>
                        <a:pt x="1212" y="803"/>
                      </a:lnTo>
                      <a:lnTo>
                        <a:pt x="1206" y="809"/>
                      </a:lnTo>
                      <a:lnTo>
                        <a:pt x="1201" y="813"/>
                      </a:lnTo>
                      <a:lnTo>
                        <a:pt x="1193" y="819"/>
                      </a:lnTo>
                      <a:lnTo>
                        <a:pt x="1188" y="824"/>
                      </a:lnTo>
                      <a:lnTo>
                        <a:pt x="1183" y="827"/>
                      </a:lnTo>
                      <a:lnTo>
                        <a:pt x="1179" y="830"/>
                      </a:lnTo>
                      <a:lnTo>
                        <a:pt x="1176" y="833"/>
                      </a:lnTo>
                      <a:lnTo>
                        <a:pt x="1172" y="836"/>
                      </a:lnTo>
                      <a:lnTo>
                        <a:pt x="1168" y="839"/>
                      </a:lnTo>
                      <a:lnTo>
                        <a:pt x="1165" y="841"/>
                      </a:lnTo>
                      <a:lnTo>
                        <a:pt x="1161" y="844"/>
                      </a:lnTo>
                      <a:lnTo>
                        <a:pt x="1157" y="849"/>
                      </a:lnTo>
                      <a:lnTo>
                        <a:pt x="1151" y="850"/>
                      </a:lnTo>
                      <a:lnTo>
                        <a:pt x="1148" y="854"/>
                      </a:lnTo>
                      <a:lnTo>
                        <a:pt x="1142" y="857"/>
                      </a:lnTo>
                      <a:lnTo>
                        <a:pt x="1139" y="860"/>
                      </a:lnTo>
                      <a:lnTo>
                        <a:pt x="1135" y="863"/>
                      </a:lnTo>
                      <a:lnTo>
                        <a:pt x="1131" y="866"/>
                      </a:lnTo>
                      <a:lnTo>
                        <a:pt x="1127" y="868"/>
                      </a:lnTo>
                      <a:lnTo>
                        <a:pt x="1122" y="871"/>
                      </a:lnTo>
                      <a:lnTo>
                        <a:pt x="1118" y="874"/>
                      </a:lnTo>
                      <a:lnTo>
                        <a:pt x="1114" y="877"/>
                      </a:lnTo>
                      <a:lnTo>
                        <a:pt x="1110" y="880"/>
                      </a:lnTo>
                      <a:lnTo>
                        <a:pt x="1105" y="883"/>
                      </a:lnTo>
                      <a:lnTo>
                        <a:pt x="1101" y="884"/>
                      </a:lnTo>
                      <a:lnTo>
                        <a:pt x="1097" y="887"/>
                      </a:lnTo>
                      <a:lnTo>
                        <a:pt x="1093" y="890"/>
                      </a:lnTo>
                      <a:lnTo>
                        <a:pt x="1090" y="893"/>
                      </a:lnTo>
                      <a:lnTo>
                        <a:pt x="1085" y="894"/>
                      </a:lnTo>
                      <a:lnTo>
                        <a:pt x="1081" y="897"/>
                      </a:lnTo>
                      <a:lnTo>
                        <a:pt x="1078" y="900"/>
                      </a:lnTo>
                      <a:lnTo>
                        <a:pt x="1074" y="903"/>
                      </a:lnTo>
                      <a:lnTo>
                        <a:pt x="1070" y="904"/>
                      </a:lnTo>
                      <a:lnTo>
                        <a:pt x="1067" y="907"/>
                      </a:lnTo>
                      <a:lnTo>
                        <a:pt x="1064" y="908"/>
                      </a:lnTo>
                      <a:lnTo>
                        <a:pt x="1061" y="911"/>
                      </a:lnTo>
                      <a:lnTo>
                        <a:pt x="1054" y="914"/>
                      </a:lnTo>
                      <a:lnTo>
                        <a:pt x="1050" y="917"/>
                      </a:lnTo>
                      <a:lnTo>
                        <a:pt x="1044" y="920"/>
                      </a:lnTo>
                      <a:lnTo>
                        <a:pt x="1041" y="922"/>
                      </a:lnTo>
                      <a:lnTo>
                        <a:pt x="1036" y="925"/>
                      </a:lnTo>
                      <a:lnTo>
                        <a:pt x="1034" y="927"/>
                      </a:lnTo>
                      <a:lnTo>
                        <a:pt x="1036" y="928"/>
                      </a:lnTo>
                      <a:lnTo>
                        <a:pt x="1040" y="932"/>
                      </a:lnTo>
                      <a:lnTo>
                        <a:pt x="1043" y="935"/>
                      </a:lnTo>
                      <a:lnTo>
                        <a:pt x="1047" y="938"/>
                      </a:lnTo>
                      <a:lnTo>
                        <a:pt x="1050" y="942"/>
                      </a:lnTo>
                      <a:lnTo>
                        <a:pt x="1056" y="948"/>
                      </a:lnTo>
                      <a:lnTo>
                        <a:pt x="1061" y="952"/>
                      </a:lnTo>
                      <a:lnTo>
                        <a:pt x="1067" y="958"/>
                      </a:lnTo>
                      <a:lnTo>
                        <a:pt x="1071" y="964"/>
                      </a:lnTo>
                      <a:lnTo>
                        <a:pt x="1078" y="971"/>
                      </a:lnTo>
                      <a:lnTo>
                        <a:pt x="1081" y="974"/>
                      </a:lnTo>
                      <a:lnTo>
                        <a:pt x="1084" y="976"/>
                      </a:lnTo>
                      <a:lnTo>
                        <a:pt x="1088" y="981"/>
                      </a:lnTo>
                      <a:lnTo>
                        <a:pt x="1091" y="983"/>
                      </a:lnTo>
                      <a:lnTo>
                        <a:pt x="1094" y="988"/>
                      </a:lnTo>
                      <a:lnTo>
                        <a:pt x="1097" y="991"/>
                      </a:lnTo>
                      <a:lnTo>
                        <a:pt x="1101" y="995"/>
                      </a:lnTo>
                      <a:lnTo>
                        <a:pt x="1105" y="999"/>
                      </a:lnTo>
                      <a:lnTo>
                        <a:pt x="1108" y="1002"/>
                      </a:lnTo>
                      <a:lnTo>
                        <a:pt x="1111" y="1006"/>
                      </a:lnTo>
                      <a:lnTo>
                        <a:pt x="1114" y="1010"/>
                      </a:lnTo>
                      <a:lnTo>
                        <a:pt x="1118" y="1015"/>
                      </a:lnTo>
                      <a:lnTo>
                        <a:pt x="1121" y="1018"/>
                      </a:lnTo>
                      <a:lnTo>
                        <a:pt x="1124" y="1022"/>
                      </a:lnTo>
                      <a:lnTo>
                        <a:pt x="1127" y="1026"/>
                      </a:lnTo>
                      <a:lnTo>
                        <a:pt x="1131" y="1030"/>
                      </a:lnTo>
                      <a:lnTo>
                        <a:pt x="1132" y="1035"/>
                      </a:lnTo>
                      <a:lnTo>
                        <a:pt x="1137" y="1039"/>
                      </a:lnTo>
                      <a:lnTo>
                        <a:pt x="1139" y="1043"/>
                      </a:lnTo>
                      <a:lnTo>
                        <a:pt x="1142" y="1047"/>
                      </a:lnTo>
                      <a:lnTo>
                        <a:pt x="1145" y="1052"/>
                      </a:lnTo>
                      <a:lnTo>
                        <a:pt x="1148" y="1056"/>
                      </a:lnTo>
                      <a:lnTo>
                        <a:pt x="1151" y="1060"/>
                      </a:lnTo>
                      <a:lnTo>
                        <a:pt x="1155" y="1066"/>
                      </a:lnTo>
                      <a:lnTo>
                        <a:pt x="1157" y="1069"/>
                      </a:lnTo>
                      <a:lnTo>
                        <a:pt x="1159" y="1073"/>
                      </a:lnTo>
                      <a:lnTo>
                        <a:pt x="1161" y="1077"/>
                      </a:lnTo>
                      <a:lnTo>
                        <a:pt x="1164" y="1081"/>
                      </a:lnTo>
                      <a:lnTo>
                        <a:pt x="1165" y="1086"/>
                      </a:lnTo>
                      <a:lnTo>
                        <a:pt x="1168" y="1090"/>
                      </a:lnTo>
                      <a:lnTo>
                        <a:pt x="1169" y="1094"/>
                      </a:lnTo>
                      <a:lnTo>
                        <a:pt x="1172" y="1098"/>
                      </a:lnTo>
                      <a:lnTo>
                        <a:pt x="1174" y="1101"/>
                      </a:lnTo>
                      <a:lnTo>
                        <a:pt x="1174" y="1107"/>
                      </a:lnTo>
                      <a:lnTo>
                        <a:pt x="1175" y="1110"/>
                      </a:lnTo>
                      <a:lnTo>
                        <a:pt x="1176" y="1114"/>
                      </a:lnTo>
                      <a:lnTo>
                        <a:pt x="1178" y="1118"/>
                      </a:lnTo>
                      <a:lnTo>
                        <a:pt x="1178" y="1123"/>
                      </a:lnTo>
                      <a:lnTo>
                        <a:pt x="1179" y="1125"/>
                      </a:lnTo>
                      <a:lnTo>
                        <a:pt x="1179" y="1130"/>
                      </a:lnTo>
                      <a:lnTo>
                        <a:pt x="1179" y="1134"/>
                      </a:lnTo>
                      <a:lnTo>
                        <a:pt x="1179" y="1137"/>
                      </a:lnTo>
                      <a:lnTo>
                        <a:pt x="1178" y="1140"/>
                      </a:lnTo>
                      <a:lnTo>
                        <a:pt x="1178" y="1142"/>
                      </a:lnTo>
                      <a:lnTo>
                        <a:pt x="1176" y="1148"/>
                      </a:lnTo>
                      <a:lnTo>
                        <a:pt x="1174" y="1152"/>
                      </a:lnTo>
                      <a:lnTo>
                        <a:pt x="1171" y="1157"/>
                      </a:lnTo>
                      <a:lnTo>
                        <a:pt x="1166" y="1161"/>
                      </a:lnTo>
                      <a:lnTo>
                        <a:pt x="1161" y="1162"/>
                      </a:lnTo>
                      <a:lnTo>
                        <a:pt x="1157" y="1165"/>
                      </a:lnTo>
                      <a:lnTo>
                        <a:pt x="1152" y="1167"/>
                      </a:lnTo>
                      <a:lnTo>
                        <a:pt x="1149" y="1167"/>
                      </a:lnTo>
                      <a:lnTo>
                        <a:pt x="1147" y="1168"/>
                      </a:lnTo>
                      <a:lnTo>
                        <a:pt x="1142" y="1168"/>
                      </a:lnTo>
                      <a:lnTo>
                        <a:pt x="1138" y="1168"/>
                      </a:lnTo>
                      <a:lnTo>
                        <a:pt x="1134" y="1169"/>
                      </a:lnTo>
                      <a:lnTo>
                        <a:pt x="1130" y="1169"/>
                      </a:lnTo>
                      <a:lnTo>
                        <a:pt x="1127" y="1169"/>
                      </a:lnTo>
                      <a:lnTo>
                        <a:pt x="1121" y="1169"/>
                      </a:lnTo>
                      <a:lnTo>
                        <a:pt x="1117" y="1169"/>
                      </a:lnTo>
                      <a:lnTo>
                        <a:pt x="1112" y="1169"/>
                      </a:lnTo>
                      <a:lnTo>
                        <a:pt x="1108" y="1169"/>
                      </a:lnTo>
                      <a:lnTo>
                        <a:pt x="1103" y="1169"/>
                      </a:lnTo>
                      <a:lnTo>
                        <a:pt x="1097" y="1169"/>
                      </a:lnTo>
                      <a:lnTo>
                        <a:pt x="1093" y="1169"/>
                      </a:lnTo>
                      <a:lnTo>
                        <a:pt x="1088" y="1169"/>
                      </a:lnTo>
                      <a:lnTo>
                        <a:pt x="1081" y="1169"/>
                      </a:lnTo>
                      <a:lnTo>
                        <a:pt x="1076" y="1168"/>
                      </a:lnTo>
                      <a:lnTo>
                        <a:pt x="1070" y="1168"/>
                      </a:lnTo>
                      <a:lnTo>
                        <a:pt x="1064" y="1167"/>
                      </a:lnTo>
                      <a:lnTo>
                        <a:pt x="1058" y="1167"/>
                      </a:lnTo>
                      <a:lnTo>
                        <a:pt x="1051" y="1165"/>
                      </a:lnTo>
                      <a:lnTo>
                        <a:pt x="1046" y="1165"/>
                      </a:lnTo>
                      <a:lnTo>
                        <a:pt x="1040" y="1165"/>
                      </a:lnTo>
                      <a:lnTo>
                        <a:pt x="1034" y="1164"/>
                      </a:lnTo>
                      <a:lnTo>
                        <a:pt x="1027" y="1164"/>
                      </a:lnTo>
                      <a:lnTo>
                        <a:pt x="1020" y="1162"/>
                      </a:lnTo>
                      <a:lnTo>
                        <a:pt x="1014" y="1162"/>
                      </a:lnTo>
                      <a:lnTo>
                        <a:pt x="1007" y="1162"/>
                      </a:lnTo>
                      <a:lnTo>
                        <a:pt x="1000" y="1161"/>
                      </a:lnTo>
                      <a:lnTo>
                        <a:pt x="993" y="1161"/>
                      </a:lnTo>
                      <a:lnTo>
                        <a:pt x="986" y="1161"/>
                      </a:lnTo>
                      <a:lnTo>
                        <a:pt x="979" y="1161"/>
                      </a:lnTo>
                      <a:lnTo>
                        <a:pt x="972" y="1161"/>
                      </a:lnTo>
                      <a:lnTo>
                        <a:pt x="965" y="1160"/>
                      </a:lnTo>
                      <a:lnTo>
                        <a:pt x="958" y="1160"/>
                      </a:lnTo>
                      <a:lnTo>
                        <a:pt x="949" y="1160"/>
                      </a:lnTo>
                      <a:lnTo>
                        <a:pt x="942" y="1160"/>
                      </a:lnTo>
                      <a:lnTo>
                        <a:pt x="935" y="1160"/>
                      </a:lnTo>
                      <a:lnTo>
                        <a:pt x="928" y="1160"/>
                      </a:lnTo>
                      <a:lnTo>
                        <a:pt x="921" y="1160"/>
                      </a:lnTo>
                      <a:lnTo>
                        <a:pt x="914" y="1160"/>
                      </a:lnTo>
                      <a:lnTo>
                        <a:pt x="905" y="1160"/>
                      </a:lnTo>
                      <a:lnTo>
                        <a:pt x="898" y="1160"/>
                      </a:lnTo>
                      <a:lnTo>
                        <a:pt x="889" y="1160"/>
                      </a:lnTo>
                      <a:lnTo>
                        <a:pt x="882" y="1161"/>
                      </a:lnTo>
                      <a:lnTo>
                        <a:pt x="874" y="1161"/>
                      </a:lnTo>
                      <a:lnTo>
                        <a:pt x="867" y="1162"/>
                      </a:lnTo>
                      <a:lnTo>
                        <a:pt x="858" y="1162"/>
                      </a:lnTo>
                      <a:lnTo>
                        <a:pt x="851" y="1164"/>
                      </a:lnTo>
                      <a:lnTo>
                        <a:pt x="843" y="1165"/>
                      </a:lnTo>
                      <a:lnTo>
                        <a:pt x="835" y="1165"/>
                      </a:lnTo>
                      <a:lnTo>
                        <a:pt x="827" y="1167"/>
                      </a:lnTo>
                      <a:lnTo>
                        <a:pt x="818" y="1168"/>
                      </a:lnTo>
                      <a:lnTo>
                        <a:pt x="811" y="1168"/>
                      </a:lnTo>
                      <a:lnTo>
                        <a:pt x="804" y="1169"/>
                      </a:lnTo>
                      <a:lnTo>
                        <a:pt x="796" y="1171"/>
                      </a:lnTo>
                      <a:lnTo>
                        <a:pt x="789" y="1172"/>
                      </a:lnTo>
                      <a:lnTo>
                        <a:pt x="780" y="1174"/>
                      </a:lnTo>
                      <a:lnTo>
                        <a:pt x="773" y="1175"/>
                      </a:lnTo>
                      <a:lnTo>
                        <a:pt x="764" y="1177"/>
                      </a:lnTo>
                      <a:lnTo>
                        <a:pt x="757" y="1178"/>
                      </a:lnTo>
                      <a:lnTo>
                        <a:pt x="750" y="1179"/>
                      </a:lnTo>
                      <a:lnTo>
                        <a:pt x="743" y="1181"/>
                      </a:lnTo>
                      <a:lnTo>
                        <a:pt x="735" y="1182"/>
                      </a:lnTo>
                      <a:lnTo>
                        <a:pt x="727" y="1184"/>
                      </a:lnTo>
                      <a:lnTo>
                        <a:pt x="720" y="1185"/>
                      </a:lnTo>
                      <a:lnTo>
                        <a:pt x="712" y="1188"/>
                      </a:lnTo>
                      <a:lnTo>
                        <a:pt x="705" y="1189"/>
                      </a:lnTo>
                      <a:lnTo>
                        <a:pt x="698" y="1191"/>
                      </a:lnTo>
                      <a:lnTo>
                        <a:pt x="690" y="1192"/>
                      </a:lnTo>
                      <a:lnTo>
                        <a:pt x="685" y="1195"/>
                      </a:lnTo>
                      <a:lnTo>
                        <a:pt x="676" y="1196"/>
                      </a:lnTo>
                      <a:lnTo>
                        <a:pt x="671" y="1198"/>
                      </a:lnTo>
                      <a:lnTo>
                        <a:pt x="663" y="1201"/>
                      </a:lnTo>
                      <a:lnTo>
                        <a:pt x="658" y="1202"/>
                      </a:lnTo>
                      <a:lnTo>
                        <a:pt x="649" y="1204"/>
                      </a:lnTo>
                      <a:lnTo>
                        <a:pt x="644" y="1205"/>
                      </a:lnTo>
                      <a:lnTo>
                        <a:pt x="638" y="1208"/>
                      </a:lnTo>
                      <a:lnTo>
                        <a:pt x="632" y="1209"/>
                      </a:lnTo>
                      <a:lnTo>
                        <a:pt x="625" y="1211"/>
                      </a:lnTo>
                      <a:lnTo>
                        <a:pt x="619" y="1212"/>
                      </a:lnTo>
                      <a:lnTo>
                        <a:pt x="614" y="1215"/>
                      </a:lnTo>
                      <a:lnTo>
                        <a:pt x="608" y="1216"/>
                      </a:lnTo>
                      <a:lnTo>
                        <a:pt x="602" y="1218"/>
                      </a:lnTo>
                      <a:lnTo>
                        <a:pt x="597" y="1219"/>
                      </a:lnTo>
                      <a:lnTo>
                        <a:pt x="591" y="1221"/>
                      </a:lnTo>
                      <a:lnTo>
                        <a:pt x="587" y="1223"/>
                      </a:lnTo>
                      <a:lnTo>
                        <a:pt x="581" y="1223"/>
                      </a:lnTo>
                      <a:lnTo>
                        <a:pt x="577" y="1225"/>
                      </a:lnTo>
                      <a:lnTo>
                        <a:pt x="571" y="1226"/>
                      </a:lnTo>
                      <a:lnTo>
                        <a:pt x="568" y="1229"/>
                      </a:lnTo>
                      <a:lnTo>
                        <a:pt x="563" y="1229"/>
                      </a:lnTo>
                      <a:lnTo>
                        <a:pt x="560" y="1232"/>
                      </a:lnTo>
                      <a:lnTo>
                        <a:pt x="556" y="1233"/>
                      </a:lnTo>
                      <a:lnTo>
                        <a:pt x="553" y="1235"/>
                      </a:lnTo>
                      <a:lnTo>
                        <a:pt x="548" y="1235"/>
                      </a:lnTo>
                      <a:lnTo>
                        <a:pt x="546" y="1236"/>
                      </a:lnTo>
                      <a:lnTo>
                        <a:pt x="541" y="1238"/>
                      </a:lnTo>
                      <a:lnTo>
                        <a:pt x="538" y="1239"/>
                      </a:lnTo>
                      <a:lnTo>
                        <a:pt x="533" y="1240"/>
                      </a:lnTo>
                      <a:lnTo>
                        <a:pt x="530" y="1242"/>
                      </a:lnTo>
                      <a:lnTo>
                        <a:pt x="526" y="1243"/>
                      </a:lnTo>
                      <a:lnTo>
                        <a:pt x="524" y="1245"/>
                      </a:lnTo>
                      <a:lnTo>
                        <a:pt x="523" y="1245"/>
                      </a:lnTo>
                      <a:lnTo>
                        <a:pt x="523" y="1246"/>
                      </a:lnTo>
                      <a:lnTo>
                        <a:pt x="507" y="1182"/>
                      </a:lnTo>
                      <a:lnTo>
                        <a:pt x="509" y="1181"/>
                      </a:lnTo>
                      <a:lnTo>
                        <a:pt x="514" y="1179"/>
                      </a:lnTo>
                      <a:lnTo>
                        <a:pt x="517" y="1178"/>
                      </a:lnTo>
                      <a:lnTo>
                        <a:pt x="521" y="1177"/>
                      </a:lnTo>
                      <a:lnTo>
                        <a:pt x="527" y="1175"/>
                      </a:lnTo>
                      <a:lnTo>
                        <a:pt x="533" y="1172"/>
                      </a:lnTo>
                      <a:lnTo>
                        <a:pt x="536" y="1171"/>
                      </a:lnTo>
                      <a:lnTo>
                        <a:pt x="538" y="1169"/>
                      </a:lnTo>
                      <a:lnTo>
                        <a:pt x="541" y="1168"/>
                      </a:lnTo>
                      <a:lnTo>
                        <a:pt x="546" y="1168"/>
                      </a:lnTo>
                      <a:lnTo>
                        <a:pt x="550" y="1165"/>
                      </a:lnTo>
                      <a:lnTo>
                        <a:pt x="553" y="1165"/>
                      </a:lnTo>
                      <a:lnTo>
                        <a:pt x="557" y="1164"/>
                      </a:lnTo>
                      <a:lnTo>
                        <a:pt x="561" y="1162"/>
                      </a:lnTo>
                      <a:lnTo>
                        <a:pt x="565" y="1161"/>
                      </a:lnTo>
                      <a:lnTo>
                        <a:pt x="570" y="1160"/>
                      </a:lnTo>
                      <a:lnTo>
                        <a:pt x="574" y="1158"/>
                      </a:lnTo>
                      <a:lnTo>
                        <a:pt x="578" y="1157"/>
                      </a:lnTo>
                      <a:lnTo>
                        <a:pt x="582" y="1155"/>
                      </a:lnTo>
                      <a:lnTo>
                        <a:pt x="588" y="1154"/>
                      </a:lnTo>
                      <a:lnTo>
                        <a:pt x="592" y="1152"/>
                      </a:lnTo>
                      <a:lnTo>
                        <a:pt x="598" y="1151"/>
                      </a:lnTo>
                      <a:lnTo>
                        <a:pt x="602" y="1150"/>
                      </a:lnTo>
                      <a:lnTo>
                        <a:pt x="608" y="1147"/>
                      </a:lnTo>
                      <a:lnTo>
                        <a:pt x="612" y="1145"/>
                      </a:lnTo>
                      <a:lnTo>
                        <a:pt x="618" y="1144"/>
                      </a:lnTo>
                      <a:lnTo>
                        <a:pt x="622" y="1142"/>
                      </a:lnTo>
                      <a:lnTo>
                        <a:pt x="628" y="1141"/>
                      </a:lnTo>
                      <a:lnTo>
                        <a:pt x="634" y="1138"/>
                      </a:lnTo>
                      <a:lnTo>
                        <a:pt x="639" y="1138"/>
                      </a:lnTo>
                      <a:lnTo>
                        <a:pt x="644" y="1135"/>
                      </a:lnTo>
                      <a:lnTo>
                        <a:pt x="649" y="1134"/>
                      </a:lnTo>
                      <a:lnTo>
                        <a:pt x="655" y="1133"/>
                      </a:lnTo>
                      <a:lnTo>
                        <a:pt x="661" y="1131"/>
                      </a:lnTo>
                      <a:lnTo>
                        <a:pt x="666" y="1130"/>
                      </a:lnTo>
                      <a:lnTo>
                        <a:pt x="672" y="1128"/>
                      </a:lnTo>
                      <a:lnTo>
                        <a:pt x="678" y="1127"/>
                      </a:lnTo>
                      <a:lnTo>
                        <a:pt x="683" y="1125"/>
                      </a:lnTo>
                      <a:lnTo>
                        <a:pt x="688" y="1124"/>
                      </a:lnTo>
                      <a:lnTo>
                        <a:pt x="693" y="1121"/>
                      </a:lnTo>
                      <a:lnTo>
                        <a:pt x="699" y="1120"/>
                      </a:lnTo>
                      <a:lnTo>
                        <a:pt x="705" y="1118"/>
                      </a:lnTo>
                      <a:lnTo>
                        <a:pt x="709" y="1117"/>
                      </a:lnTo>
                      <a:lnTo>
                        <a:pt x="715" y="1116"/>
                      </a:lnTo>
                      <a:lnTo>
                        <a:pt x="720" y="1114"/>
                      </a:lnTo>
                      <a:lnTo>
                        <a:pt x="726" y="1114"/>
                      </a:lnTo>
                      <a:lnTo>
                        <a:pt x="730" y="1111"/>
                      </a:lnTo>
                      <a:lnTo>
                        <a:pt x="736" y="1111"/>
                      </a:lnTo>
                      <a:lnTo>
                        <a:pt x="742" y="1110"/>
                      </a:lnTo>
                      <a:lnTo>
                        <a:pt x="747" y="1108"/>
                      </a:lnTo>
                      <a:lnTo>
                        <a:pt x="752" y="1107"/>
                      </a:lnTo>
                      <a:lnTo>
                        <a:pt x="757" y="1107"/>
                      </a:lnTo>
                      <a:lnTo>
                        <a:pt x="762" y="1106"/>
                      </a:lnTo>
                      <a:lnTo>
                        <a:pt x="767" y="1106"/>
                      </a:lnTo>
                      <a:lnTo>
                        <a:pt x="771" y="1103"/>
                      </a:lnTo>
                      <a:lnTo>
                        <a:pt x="777" y="1103"/>
                      </a:lnTo>
                      <a:lnTo>
                        <a:pt x="781" y="1101"/>
                      </a:lnTo>
                      <a:lnTo>
                        <a:pt x="787" y="1101"/>
                      </a:lnTo>
                      <a:lnTo>
                        <a:pt x="793" y="1100"/>
                      </a:lnTo>
                      <a:lnTo>
                        <a:pt x="798" y="1098"/>
                      </a:lnTo>
                      <a:lnTo>
                        <a:pt x="804" y="1097"/>
                      </a:lnTo>
                      <a:lnTo>
                        <a:pt x="810" y="1097"/>
                      </a:lnTo>
                      <a:lnTo>
                        <a:pt x="814" y="1097"/>
                      </a:lnTo>
                      <a:lnTo>
                        <a:pt x="820" y="1096"/>
                      </a:lnTo>
                      <a:lnTo>
                        <a:pt x="827" y="1094"/>
                      </a:lnTo>
                      <a:lnTo>
                        <a:pt x="833" y="1094"/>
                      </a:lnTo>
                      <a:lnTo>
                        <a:pt x="838" y="1094"/>
                      </a:lnTo>
                      <a:lnTo>
                        <a:pt x="844" y="1093"/>
                      </a:lnTo>
                      <a:lnTo>
                        <a:pt x="851" y="1093"/>
                      </a:lnTo>
                      <a:lnTo>
                        <a:pt x="857" y="1093"/>
                      </a:lnTo>
                      <a:lnTo>
                        <a:pt x="862" y="1093"/>
                      </a:lnTo>
                      <a:lnTo>
                        <a:pt x="868" y="1091"/>
                      </a:lnTo>
                      <a:lnTo>
                        <a:pt x="875" y="1091"/>
                      </a:lnTo>
                      <a:lnTo>
                        <a:pt x="881" y="1091"/>
                      </a:lnTo>
                      <a:lnTo>
                        <a:pt x="887" y="1090"/>
                      </a:lnTo>
                      <a:lnTo>
                        <a:pt x="892" y="1090"/>
                      </a:lnTo>
                      <a:lnTo>
                        <a:pt x="899" y="1090"/>
                      </a:lnTo>
                      <a:lnTo>
                        <a:pt x="905" y="1090"/>
                      </a:lnTo>
                      <a:lnTo>
                        <a:pt x="911" y="1089"/>
                      </a:lnTo>
                      <a:lnTo>
                        <a:pt x="916" y="1089"/>
                      </a:lnTo>
                      <a:lnTo>
                        <a:pt x="922" y="1089"/>
                      </a:lnTo>
                      <a:lnTo>
                        <a:pt x="928" y="1089"/>
                      </a:lnTo>
                      <a:lnTo>
                        <a:pt x="933" y="1089"/>
                      </a:lnTo>
                      <a:lnTo>
                        <a:pt x="941" y="1089"/>
                      </a:lnTo>
                      <a:lnTo>
                        <a:pt x="946" y="1089"/>
                      </a:lnTo>
                      <a:lnTo>
                        <a:pt x="952" y="1089"/>
                      </a:lnTo>
                      <a:lnTo>
                        <a:pt x="958" y="1089"/>
                      </a:lnTo>
                      <a:lnTo>
                        <a:pt x="963" y="1089"/>
                      </a:lnTo>
                      <a:lnTo>
                        <a:pt x="968" y="1089"/>
                      </a:lnTo>
                      <a:lnTo>
                        <a:pt x="973" y="1089"/>
                      </a:lnTo>
                      <a:lnTo>
                        <a:pt x="979" y="1089"/>
                      </a:lnTo>
                      <a:lnTo>
                        <a:pt x="983" y="1089"/>
                      </a:lnTo>
                      <a:lnTo>
                        <a:pt x="989" y="1089"/>
                      </a:lnTo>
                      <a:lnTo>
                        <a:pt x="995" y="1089"/>
                      </a:lnTo>
                      <a:lnTo>
                        <a:pt x="999" y="1089"/>
                      </a:lnTo>
                      <a:lnTo>
                        <a:pt x="1003" y="1089"/>
                      </a:lnTo>
                      <a:lnTo>
                        <a:pt x="1007" y="1089"/>
                      </a:lnTo>
                      <a:lnTo>
                        <a:pt x="1012" y="1089"/>
                      </a:lnTo>
                      <a:lnTo>
                        <a:pt x="1016" y="1089"/>
                      </a:lnTo>
                      <a:lnTo>
                        <a:pt x="1020" y="1089"/>
                      </a:lnTo>
                      <a:lnTo>
                        <a:pt x="1024" y="1089"/>
                      </a:lnTo>
                      <a:lnTo>
                        <a:pt x="1029" y="1089"/>
                      </a:lnTo>
                      <a:lnTo>
                        <a:pt x="1034" y="1089"/>
                      </a:lnTo>
                      <a:lnTo>
                        <a:pt x="1040" y="1089"/>
                      </a:lnTo>
                      <a:lnTo>
                        <a:pt x="1046" y="1089"/>
                      </a:lnTo>
                      <a:lnTo>
                        <a:pt x="1051" y="1089"/>
                      </a:lnTo>
                      <a:lnTo>
                        <a:pt x="1054" y="1089"/>
                      </a:lnTo>
                      <a:lnTo>
                        <a:pt x="1057" y="1089"/>
                      </a:lnTo>
                      <a:lnTo>
                        <a:pt x="1058" y="1089"/>
                      </a:lnTo>
                      <a:lnTo>
                        <a:pt x="1060" y="1089"/>
                      </a:lnTo>
                      <a:lnTo>
                        <a:pt x="1057" y="1087"/>
                      </a:lnTo>
                      <a:lnTo>
                        <a:pt x="1054" y="1084"/>
                      </a:lnTo>
                      <a:lnTo>
                        <a:pt x="1051" y="1080"/>
                      </a:lnTo>
                      <a:lnTo>
                        <a:pt x="1049" y="1079"/>
                      </a:lnTo>
                      <a:lnTo>
                        <a:pt x="1044" y="1074"/>
                      </a:lnTo>
                      <a:lnTo>
                        <a:pt x="1040" y="1071"/>
                      </a:lnTo>
                      <a:lnTo>
                        <a:pt x="1036" y="1067"/>
                      </a:lnTo>
                      <a:lnTo>
                        <a:pt x="1030" y="1063"/>
                      </a:lnTo>
                      <a:lnTo>
                        <a:pt x="1026" y="1059"/>
                      </a:lnTo>
                      <a:lnTo>
                        <a:pt x="1020" y="1054"/>
                      </a:lnTo>
                      <a:lnTo>
                        <a:pt x="1014" y="1049"/>
                      </a:lnTo>
                      <a:lnTo>
                        <a:pt x="1009" y="1045"/>
                      </a:lnTo>
                      <a:lnTo>
                        <a:pt x="1003" y="1039"/>
                      </a:lnTo>
                      <a:lnTo>
                        <a:pt x="997" y="1035"/>
                      </a:lnTo>
                      <a:lnTo>
                        <a:pt x="992" y="1027"/>
                      </a:lnTo>
                      <a:lnTo>
                        <a:pt x="985" y="1022"/>
                      </a:lnTo>
                      <a:lnTo>
                        <a:pt x="979" y="1016"/>
                      </a:lnTo>
                      <a:lnTo>
                        <a:pt x="973" y="1010"/>
                      </a:lnTo>
                      <a:lnTo>
                        <a:pt x="968" y="1005"/>
                      </a:lnTo>
                      <a:lnTo>
                        <a:pt x="963" y="998"/>
                      </a:lnTo>
                      <a:lnTo>
                        <a:pt x="958" y="993"/>
                      </a:lnTo>
                      <a:lnTo>
                        <a:pt x="952" y="988"/>
                      </a:lnTo>
                      <a:lnTo>
                        <a:pt x="946" y="981"/>
                      </a:lnTo>
                      <a:lnTo>
                        <a:pt x="942" y="975"/>
                      </a:lnTo>
                      <a:lnTo>
                        <a:pt x="938" y="971"/>
                      </a:lnTo>
                      <a:lnTo>
                        <a:pt x="935" y="966"/>
                      </a:lnTo>
                      <a:lnTo>
                        <a:pt x="931" y="961"/>
                      </a:lnTo>
                      <a:lnTo>
                        <a:pt x="928" y="956"/>
                      </a:lnTo>
                      <a:lnTo>
                        <a:pt x="926" y="952"/>
                      </a:lnTo>
                      <a:lnTo>
                        <a:pt x="925" y="948"/>
                      </a:lnTo>
                      <a:lnTo>
                        <a:pt x="922" y="944"/>
                      </a:lnTo>
                      <a:lnTo>
                        <a:pt x="923" y="939"/>
                      </a:lnTo>
                      <a:lnTo>
                        <a:pt x="925" y="934"/>
                      </a:lnTo>
                      <a:lnTo>
                        <a:pt x="928" y="930"/>
                      </a:lnTo>
                      <a:lnTo>
                        <a:pt x="931" y="922"/>
                      </a:lnTo>
                      <a:lnTo>
                        <a:pt x="936" y="917"/>
                      </a:lnTo>
                      <a:lnTo>
                        <a:pt x="941" y="911"/>
                      </a:lnTo>
                      <a:lnTo>
                        <a:pt x="948" y="907"/>
                      </a:lnTo>
                      <a:lnTo>
                        <a:pt x="950" y="903"/>
                      </a:lnTo>
                      <a:lnTo>
                        <a:pt x="953" y="900"/>
                      </a:lnTo>
                      <a:lnTo>
                        <a:pt x="958" y="897"/>
                      </a:lnTo>
                      <a:lnTo>
                        <a:pt x="962" y="894"/>
                      </a:lnTo>
                      <a:lnTo>
                        <a:pt x="966" y="890"/>
                      </a:lnTo>
                      <a:lnTo>
                        <a:pt x="969" y="887"/>
                      </a:lnTo>
                      <a:lnTo>
                        <a:pt x="973" y="884"/>
                      </a:lnTo>
                      <a:lnTo>
                        <a:pt x="979" y="881"/>
                      </a:lnTo>
                      <a:lnTo>
                        <a:pt x="982" y="877"/>
                      </a:lnTo>
                      <a:lnTo>
                        <a:pt x="986" y="874"/>
                      </a:lnTo>
                      <a:lnTo>
                        <a:pt x="990" y="871"/>
                      </a:lnTo>
                      <a:lnTo>
                        <a:pt x="996" y="868"/>
                      </a:lnTo>
                      <a:lnTo>
                        <a:pt x="1000" y="864"/>
                      </a:lnTo>
                      <a:lnTo>
                        <a:pt x="1004" y="861"/>
                      </a:lnTo>
                      <a:lnTo>
                        <a:pt x="1009" y="859"/>
                      </a:lnTo>
                      <a:lnTo>
                        <a:pt x="1014" y="856"/>
                      </a:lnTo>
                      <a:lnTo>
                        <a:pt x="1017" y="853"/>
                      </a:lnTo>
                      <a:lnTo>
                        <a:pt x="1023" y="849"/>
                      </a:lnTo>
                      <a:lnTo>
                        <a:pt x="1026" y="846"/>
                      </a:lnTo>
                      <a:lnTo>
                        <a:pt x="1031" y="843"/>
                      </a:lnTo>
                      <a:lnTo>
                        <a:pt x="1036" y="839"/>
                      </a:lnTo>
                      <a:lnTo>
                        <a:pt x="1040" y="836"/>
                      </a:lnTo>
                      <a:lnTo>
                        <a:pt x="1044" y="833"/>
                      </a:lnTo>
                      <a:lnTo>
                        <a:pt x="1049" y="830"/>
                      </a:lnTo>
                      <a:lnTo>
                        <a:pt x="1053" y="827"/>
                      </a:lnTo>
                      <a:lnTo>
                        <a:pt x="1057" y="826"/>
                      </a:lnTo>
                      <a:lnTo>
                        <a:pt x="1060" y="822"/>
                      </a:lnTo>
                      <a:lnTo>
                        <a:pt x="1064" y="820"/>
                      </a:lnTo>
                      <a:lnTo>
                        <a:pt x="1067" y="817"/>
                      </a:lnTo>
                      <a:lnTo>
                        <a:pt x="1071" y="815"/>
                      </a:lnTo>
                      <a:lnTo>
                        <a:pt x="1076" y="812"/>
                      </a:lnTo>
                      <a:lnTo>
                        <a:pt x="1078" y="809"/>
                      </a:lnTo>
                      <a:lnTo>
                        <a:pt x="1084" y="803"/>
                      </a:lnTo>
                      <a:lnTo>
                        <a:pt x="1088" y="799"/>
                      </a:lnTo>
                      <a:lnTo>
                        <a:pt x="1093" y="795"/>
                      </a:lnTo>
                      <a:lnTo>
                        <a:pt x="1097" y="792"/>
                      </a:lnTo>
                      <a:lnTo>
                        <a:pt x="1097" y="788"/>
                      </a:lnTo>
                      <a:lnTo>
                        <a:pt x="1098" y="785"/>
                      </a:lnTo>
                      <a:lnTo>
                        <a:pt x="1098" y="782"/>
                      </a:lnTo>
                      <a:lnTo>
                        <a:pt x="1097" y="780"/>
                      </a:lnTo>
                      <a:lnTo>
                        <a:pt x="1094" y="778"/>
                      </a:lnTo>
                      <a:lnTo>
                        <a:pt x="1091" y="775"/>
                      </a:lnTo>
                      <a:lnTo>
                        <a:pt x="1087" y="772"/>
                      </a:lnTo>
                      <a:lnTo>
                        <a:pt x="1083" y="769"/>
                      </a:lnTo>
                      <a:lnTo>
                        <a:pt x="1077" y="765"/>
                      </a:lnTo>
                      <a:lnTo>
                        <a:pt x="1073" y="761"/>
                      </a:lnTo>
                      <a:lnTo>
                        <a:pt x="1067" y="756"/>
                      </a:lnTo>
                      <a:lnTo>
                        <a:pt x="1061" y="752"/>
                      </a:lnTo>
                      <a:lnTo>
                        <a:pt x="1054" y="746"/>
                      </a:lnTo>
                      <a:lnTo>
                        <a:pt x="1049" y="741"/>
                      </a:lnTo>
                      <a:lnTo>
                        <a:pt x="1041" y="736"/>
                      </a:lnTo>
                      <a:lnTo>
                        <a:pt x="1036" y="731"/>
                      </a:lnTo>
                      <a:lnTo>
                        <a:pt x="1031" y="728"/>
                      </a:lnTo>
                      <a:lnTo>
                        <a:pt x="1029" y="726"/>
                      </a:lnTo>
                      <a:lnTo>
                        <a:pt x="1024" y="722"/>
                      </a:lnTo>
                      <a:lnTo>
                        <a:pt x="1022" y="721"/>
                      </a:lnTo>
                      <a:lnTo>
                        <a:pt x="1014" y="715"/>
                      </a:lnTo>
                      <a:lnTo>
                        <a:pt x="1009" y="709"/>
                      </a:lnTo>
                      <a:lnTo>
                        <a:pt x="1004" y="707"/>
                      </a:lnTo>
                      <a:lnTo>
                        <a:pt x="1002" y="704"/>
                      </a:lnTo>
                      <a:lnTo>
                        <a:pt x="999" y="701"/>
                      </a:lnTo>
                      <a:lnTo>
                        <a:pt x="995" y="700"/>
                      </a:lnTo>
                      <a:lnTo>
                        <a:pt x="989" y="694"/>
                      </a:lnTo>
                      <a:lnTo>
                        <a:pt x="983" y="688"/>
                      </a:lnTo>
                      <a:lnTo>
                        <a:pt x="976" y="684"/>
                      </a:lnTo>
                      <a:lnTo>
                        <a:pt x="970" y="680"/>
                      </a:lnTo>
                      <a:lnTo>
                        <a:pt x="965" y="675"/>
                      </a:lnTo>
                      <a:lnTo>
                        <a:pt x="960" y="671"/>
                      </a:lnTo>
                      <a:lnTo>
                        <a:pt x="956" y="667"/>
                      </a:lnTo>
                      <a:lnTo>
                        <a:pt x="952" y="664"/>
                      </a:lnTo>
                      <a:lnTo>
                        <a:pt x="949" y="661"/>
                      </a:lnTo>
                      <a:lnTo>
                        <a:pt x="946" y="658"/>
                      </a:lnTo>
                      <a:lnTo>
                        <a:pt x="942" y="655"/>
                      </a:lnTo>
                      <a:lnTo>
                        <a:pt x="941" y="654"/>
                      </a:lnTo>
                      <a:lnTo>
                        <a:pt x="942" y="651"/>
                      </a:lnTo>
                      <a:lnTo>
                        <a:pt x="943" y="648"/>
                      </a:lnTo>
                      <a:lnTo>
                        <a:pt x="948" y="646"/>
                      </a:lnTo>
                      <a:lnTo>
                        <a:pt x="950" y="640"/>
                      </a:lnTo>
                      <a:lnTo>
                        <a:pt x="955" y="634"/>
                      </a:lnTo>
                      <a:lnTo>
                        <a:pt x="958" y="630"/>
                      </a:lnTo>
                      <a:lnTo>
                        <a:pt x="960" y="627"/>
                      </a:lnTo>
                      <a:lnTo>
                        <a:pt x="963" y="623"/>
                      </a:lnTo>
                      <a:lnTo>
                        <a:pt x="966" y="620"/>
                      </a:lnTo>
                      <a:lnTo>
                        <a:pt x="969" y="616"/>
                      </a:lnTo>
                      <a:lnTo>
                        <a:pt x="972" y="611"/>
                      </a:lnTo>
                      <a:lnTo>
                        <a:pt x="975" y="607"/>
                      </a:lnTo>
                      <a:lnTo>
                        <a:pt x="979" y="603"/>
                      </a:lnTo>
                      <a:lnTo>
                        <a:pt x="982" y="597"/>
                      </a:lnTo>
                      <a:lnTo>
                        <a:pt x="985" y="593"/>
                      </a:lnTo>
                      <a:lnTo>
                        <a:pt x="989" y="587"/>
                      </a:lnTo>
                      <a:lnTo>
                        <a:pt x="993" y="583"/>
                      </a:lnTo>
                      <a:lnTo>
                        <a:pt x="996" y="577"/>
                      </a:lnTo>
                      <a:lnTo>
                        <a:pt x="999" y="573"/>
                      </a:lnTo>
                      <a:lnTo>
                        <a:pt x="1003" y="569"/>
                      </a:lnTo>
                      <a:lnTo>
                        <a:pt x="1007" y="563"/>
                      </a:lnTo>
                      <a:lnTo>
                        <a:pt x="1010" y="558"/>
                      </a:lnTo>
                      <a:lnTo>
                        <a:pt x="1014" y="553"/>
                      </a:lnTo>
                      <a:lnTo>
                        <a:pt x="1019" y="548"/>
                      </a:lnTo>
                      <a:lnTo>
                        <a:pt x="1023" y="542"/>
                      </a:lnTo>
                      <a:lnTo>
                        <a:pt x="1026" y="536"/>
                      </a:lnTo>
                      <a:lnTo>
                        <a:pt x="1030" y="532"/>
                      </a:lnTo>
                      <a:lnTo>
                        <a:pt x="1033" y="526"/>
                      </a:lnTo>
                      <a:lnTo>
                        <a:pt x="1037" y="521"/>
                      </a:lnTo>
                      <a:lnTo>
                        <a:pt x="1040" y="515"/>
                      </a:lnTo>
                      <a:lnTo>
                        <a:pt x="1044" y="509"/>
                      </a:lnTo>
                      <a:lnTo>
                        <a:pt x="1049" y="505"/>
                      </a:lnTo>
                      <a:lnTo>
                        <a:pt x="1051" y="499"/>
                      </a:lnTo>
                      <a:lnTo>
                        <a:pt x="1054" y="494"/>
                      </a:lnTo>
                      <a:lnTo>
                        <a:pt x="1057" y="488"/>
                      </a:lnTo>
                      <a:lnTo>
                        <a:pt x="1061" y="484"/>
                      </a:lnTo>
                      <a:lnTo>
                        <a:pt x="1064" y="479"/>
                      </a:lnTo>
                      <a:lnTo>
                        <a:pt x="1067" y="474"/>
                      </a:lnTo>
                      <a:lnTo>
                        <a:pt x="1070" y="470"/>
                      </a:lnTo>
                      <a:lnTo>
                        <a:pt x="1074" y="464"/>
                      </a:lnTo>
                      <a:lnTo>
                        <a:pt x="1077" y="461"/>
                      </a:lnTo>
                      <a:lnTo>
                        <a:pt x="1078" y="455"/>
                      </a:lnTo>
                      <a:lnTo>
                        <a:pt x="1081" y="451"/>
                      </a:lnTo>
                      <a:lnTo>
                        <a:pt x="1084" y="448"/>
                      </a:lnTo>
                      <a:lnTo>
                        <a:pt x="1085" y="444"/>
                      </a:lnTo>
                      <a:lnTo>
                        <a:pt x="1088" y="441"/>
                      </a:lnTo>
                      <a:lnTo>
                        <a:pt x="1090" y="437"/>
                      </a:lnTo>
                      <a:lnTo>
                        <a:pt x="1091" y="433"/>
                      </a:lnTo>
                      <a:lnTo>
                        <a:pt x="1093" y="431"/>
                      </a:lnTo>
                      <a:lnTo>
                        <a:pt x="1095" y="425"/>
                      </a:lnTo>
                      <a:lnTo>
                        <a:pt x="1097" y="421"/>
                      </a:lnTo>
                      <a:lnTo>
                        <a:pt x="1097" y="417"/>
                      </a:lnTo>
                      <a:lnTo>
                        <a:pt x="1097" y="416"/>
                      </a:lnTo>
                      <a:lnTo>
                        <a:pt x="1095" y="413"/>
                      </a:lnTo>
                      <a:lnTo>
                        <a:pt x="1093" y="410"/>
                      </a:lnTo>
                      <a:lnTo>
                        <a:pt x="1088" y="407"/>
                      </a:lnTo>
                      <a:lnTo>
                        <a:pt x="1084" y="404"/>
                      </a:lnTo>
                      <a:lnTo>
                        <a:pt x="1081" y="401"/>
                      </a:lnTo>
                      <a:lnTo>
                        <a:pt x="1078" y="400"/>
                      </a:lnTo>
                      <a:lnTo>
                        <a:pt x="1074" y="399"/>
                      </a:lnTo>
                      <a:lnTo>
                        <a:pt x="1071" y="397"/>
                      </a:lnTo>
                      <a:lnTo>
                        <a:pt x="1067" y="394"/>
                      </a:lnTo>
                      <a:lnTo>
                        <a:pt x="1064" y="393"/>
                      </a:lnTo>
                      <a:lnTo>
                        <a:pt x="1060" y="391"/>
                      </a:lnTo>
                      <a:lnTo>
                        <a:pt x="1057" y="389"/>
                      </a:lnTo>
                      <a:lnTo>
                        <a:pt x="1051" y="387"/>
                      </a:lnTo>
                      <a:lnTo>
                        <a:pt x="1049" y="384"/>
                      </a:lnTo>
                      <a:lnTo>
                        <a:pt x="1043" y="383"/>
                      </a:lnTo>
                      <a:lnTo>
                        <a:pt x="1039" y="380"/>
                      </a:lnTo>
                      <a:lnTo>
                        <a:pt x="1034" y="379"/>
                      </a:lnTo>
                      <a:lnTo>
                        <a:pt x="1030" y="376"/>
                      </a:lnTo>
                      <a:lnTo>
                        <a:pt x="1024" y="373"/>
                      </a:lnTo>
                      <a:lnTo>
                        <a:pt x="1020" y="372"/>
                      </a:lnTo>
                      <a:lnTo>
                        <a:pt x="1014" y="370"/>
                      </a:lnTo>
                      <a:lnTo>
                        <a:pt x="1010" y="367"/>
                      </a:lnTo>
                      <a:lnTo>
                        <a:pt x="1004" y="364"/>
                      </a:lnTo>
                      <a:lnTo>
                        <a:pt x="1000" y="363"/>
                      </a:lnTo>
                      <a:lnTo>
                        <a:pt x="995" y="360"/>
                      </a:lnTo>
                      <a:lnTo>
                        <a:pt x="990" y="357"/>
                      </a:lnTo>
                      <a:lnTo>
                        <a:pt x="985" y="356"/>
                      </a:lnTo>
                      <a:lnTo>
                        <a:pt x="980" y="354"/>
                      </a:lnTo>
                      <a:lnTo>
                        <a:pt x="975" y="352"/>
                      </a:lnTo>
                      <a:lnTo>
                        <a:pt x="969" y="349"/>
                      </a:lnTo>
                      <a:lnTo>
                        <a:pt x="963" y="346"/>
                      </a:lnTo>
                      <a:lnTo>
                        <a:pt x="959" y="345"/>
                      </a:lnTo>
                      <a:lnTo>
                        <a:pt x="953" y="343"/>
                      </a:lnTo>
                      <a:lnTo>
                        <a:pt x="949" y="340"/>
                      </a:lnTo>
                      <a:lnTo>
                        <a:pt x="943" y="339"/>
                      </a:lnTo>
                      <a:lnTo>
                        <a:pt x="939" y="337"/>
                      </a:lnTo>
                      <a:lnTo>
                        <a:pt x="933" y="335"/>
                      </a:lnTo>
                      <a:lnTo>
                        <a:pt x="929" y="333"/>
                      </a:lnTo>
                      <a:lnTo>
                        <a:pt x="925" y="332"/>
                      </a:lnTo>
                      <a:lnTo>
                        <a:pt x="921" y="329"/>
                      </a:lnTo>
                      <a:lnTo>
                        <a:pt x="916" y="328"/>
                      </a:lnTo>
                      <a:lnTo>
                        <a:pt x="912" y="326"/>
                      </a:lnTo>
                      <a:lnTo>
                        <a:pt x="909" y="325"/>
                      </a:lnTo>
                      <a:lnTo>
                        <a:pt x="905" y="323"/>
                      </a:lnTo>
                      <a:lnTo>
                        <a:pt x="901" y="320"/>
                      </a:lnTo>
                      <a:lnTo>
                        <a:pt x="896" y="319"/>
                      </a:lnTo>
                      <a:lnTo>
                        <a:pt x="894" y="318"/>
                      </a:lnTo>
                      <a:lnTo>
                        <a:pt x="891" y="316"/>
                      </a:lnTo>
                      <a:lnTo>
                        <a:pt x="885" y="315"/>
                      </a:lnTo>
                      <a:lnTo>
                        <a:pt x="881" y="313"/>
                      </a:lnTo>
                      <a:lnTo>
                        <a:pt x="877" y="310"/>
                      </a:lnTo>
                      <a:lnTo>
                        <a:pt x="874" y="310"/>
                      </a:lnTo>
                      <a:lnTo>
                        <a:pt x="872" y="310"/>
                      </a:lnTo>
                      <a:lnTo>
                        <a:pt x="872" y="308"/>
                      </a:lnTo>
                      <a:lnTo>
                        <a:pt x="874" y="303"/>
                      </a:lnTo>
                      <a:lnTo>
                        <a:pt x="874" y="299"/>
                      </a:lnTo>
                      <a:lnTo>
                        <a:pt x="874" y="295"/>
                      </a:lnTo>
                      <a:lnTo>
                        <a:pt x="875" y="291"/>
                      </a:lnTo>
                      <a:lnTo>
                        <a:pt x="877" y="285"/>
                      </a:lnTo>
                      <a:lnTo>
                        <a:pt x="877" y="279"/>
                      </a:lnTo>
                      <a:lnTo>
                        <a:pt x="878" y="274"/>
                      </a:lnTo>
                      <a:lnTo>
                        <a:pt x="878" y="269"/>
                      </a:lnTo>
                      <a:lnTo>
                        <a:pt x="879" y="266"/>
                      </a:lnTo>
                      <a:lnTo>
                        <a:pt x="879" y="262"/>
                      </a:lnTo>
                      <a:lnTo>
                        <a:pt x="881" y="259"/>
                      </a:lnTo>
                      <a:lnTo>
                        <a:pt x="881" y="257"/>
                      </a:lnTo>
                      <a:lnTo>
                        <a:pt x="882" y="252"/>
                      </a:lnTo>
                      <a:lnTo>
                        <a:pt x="882" y="248"/>
                      </a:lnTo>
                      <a:lnTo>
                        <a:pt x="884" y="245"/>
                      </a:lnTo>
                      <a:lnTo>
                        <a:pt x="884" y="241"/>
                      </a:lnTo>
                      <a:lnTo>
                        <a:pt x="885" y="238"/>
                      </a:lnTo>
                      <a:lnTo>
                        <a:pt x="887" y="234"/>
                      </a:lnTo>
                      <a:lnTo>
                        <a:pt x="887" y="230"/>
                      </a:lnTo>
                      <a:lnTo>
                        <a:pt x="887" y="225"/>
                      </a:lnTo>
                      <a:lnTo>
                        <a:pt x="888" y="221"/>
                      </a:lnTo>
                      <a:lnTo>
                        <a:pt x="888" y="218"/>
                      </a:lnTo>
                      <a:lnTo>
                        <a:pt x="889" y="214"/>
                      </a:lnTo>
                      <a:lnTo>
                        <a:pt x="891" y="210"/>
                      </a:lnTo>
                      <a:lnTo>
                        <a:pt x="891" y="205"/>
                      </a:lnTo>
                      <a:lnTo>
                        <a:pt x="891" y="201"/>
                      </a:lnTo>
                      <a:lnTo>
                        <a:pt x="892" y="198"/>
                      </a:lnTo>
                      <a:lnTo>
                        <a:pt x="892" y="194"/>
                      </a:lnTo>
                      <a:lnTo>
                        <a:pt x="894" y="190"/>
                      </a:lnTo>
                      <a:lnTo>
                        <a:pt x="894" y="186"/>
                      </a:lnTo>
                      <a:lnTo>
                        <a:pt x="895" y="183"/>
                      </a:lnTo>
                      <a:lnTo>
                        <a:pt x="895" y="178"/>
                      </a:lnTo>
                      <a:lnTo>
                        <a:pt x="896" y="174"/>
                      </a:lnTo>
                      <a:lnTo>
                        <a:pt x="896" y="171"/>
                      </a:lnTo>
                      <a:lnTo>
                        <a:pt x="898" y="169"/>
                      </a:lnTo>
                      <a:lnTo>
                        <a:pt x="898" y="164"/>
                      </a:lnTo>
                      <a:lnTo>
                        <a:pt x="898" y="161"/>
                      </a:lnTo>
                      <a:lnTo>
                        <a:pt x="899" y="157"/>
                      </a:lnTo>
                      <a:lnTo>
                        <a:pt x="899" y="154"/>
                      </a:lnTo>
                      <a:lnTo>
                        <a:pt x="901" y="149"/>
                      </a:lnTo>
                      <a:lnTo>
                        <a:pt x="901" y="143"/>
                      </a:lnTo>
                      <a:lnTo>
                        <a:pt x="902" y="137"/>
                      </a:lnTo>
                      <a:lnTo>
                        <a:pt x="902" y="134"/>
                      </a:lnTo>
                      <a:lnTo>
                        <a:pt x="902" y="130"/>
                      </a:lnTo>
                      <a:lnTo>
                        <a:pt x="904" y="127"/>
                      </a:lnTo>
                      <a:lnTo>
                        <a:pt x="902" y="123"/>
                      </a:lnTo>
                      <a:lnTo>
                        <a:pt x="901" y="120"/>
                      </a:lnTo>
                      <a:lnTo>
                        <a:pt x="898" y="119"/>
                      </a:lnTo>
                      <a:lnTo>
                        <a:pt x="895" y="117"/>
                      </a:lnTo>
                      <a:lnTo>
                        <a:pt x="891" y="116"/>
                      </a:lnTo>
                      <a:lnTo>
                        <a:pt x="885" y="115"/>
                      </a:lnTo>
                      <a:lnTo>
                        <a:pt x="879" y="113"/>
                      </a:lnTo>
                      <a:lnTo>
                        <a:pt x="874" y="113"/>
                      </a:lnTo>
                      <a:lnTo>
                        <a:pt x="868" y="113"/>
                      </a:lnTo>
                      <a:lnTo>
                        <a:pt x="865" y="113"/>
                      </a:lnTo>
                      <a:lnTo>
                        <a:pt x="861" y="113"/>
                      </a:lnTo>
                      <a:lnTo>
                        <a:pt x="858" y="113"/>
                      </a:lnTo>
                      <a:lnTo>
                        <a:pt x="854" y="113"/>
                      </a:lnTo>
                      <a:lnTo>
                        <a:pt x="850" y="113"/>
                      </a:lnTo>
                      <a:lnTo>
                        <a:pt x="845" y="113"/>
                      </a:lnTo>
                      <a:lnTo>
                        <a:pt x="841" y="115"/>
                      </a:lnTo>
                      <a:lnTo>
                        <a:pt x="835" y="115"/>
                      </a:lnTo>
                      <a:lnTo>
                        <a:pt x="831" y="115"/>
                      </a:lnTo>
                      <a:lnTo>
                        <a:pt x="825" y="115"/>
                      </a:lnTo>
                      <a:lnTo>
                        <a:pt x="821" y="116"/>
                      </a:lnTo>
                      <a:lnTo>
                        <a:pt x="817" y="116"/>
                      </a:lnTo>
                      <a:lnTo>
                        <a:pt x="811" y="116"/>
                      </a:lnTo>
                      <a:lnTo>
                        <a:pt x="807" y="117"/>
                      </a:lnTo>
                      <a:lnTo>
                        <a:pt x="801" y="119"/>
                      </a:lnTo>
                      <a:lnTo>
                        <a:pt x="797" y="119"/>
                      </a:lnTo>
                      <a:lnTo>
                        <a:pt x="791" y="120"/>
                      </a:lnTo>
                      <a:lnTo>
                        <a:pt x="786" y="120"/>
                      </a:lnTo>
                      <a:lnTo>
                        <a:pt x="780" y="120"/>
                      </a:lnTo>
                      <a:lnTo>
                        <a:pt x="774" y="122"/>
                      </a:lnTo>
                      <a:lnTo>
                        <a:pt x="770" y="123"/>
                      </a:lnTo>
                      <a:lnTo>
                        <a:pt x="764" y="123"/>
                      </a:lnTo>
                      <a:lnTo>
                        <a:pt x="759" y="124"/>
                      </a:lnTo>
                      <a:lnTo>
                        <a:pt x="753" y="124"/>
                      </a:lnTo>
                      <a:lnTo>
                        <a:pt x="747" y="126"/>
                      </a:lnTo>
                      <a:lnTo>
                        <a:pt x="743" y="127"/>
                      </a:lnTo>
                      <a:lnTo>
                        <a:pt x="737" y="129"/>
                      </a:lnTo>
                      <a:lnTo>
                        <a:pt x="732" y="129"/>
                      </a:lnTo>
                      <a:lnTo>
                        <a:pt x="726" y="130"/>
                      </a:lnTo>
                      <a:lnTo>
                        <a:pt x="720" y="132"/>
                      </a:lnTo>
                      <a:lnTo>
                        <a:pt x="716" y="133"/>
                      </a:lnTo>
                      <a:lnTo>
                        <a:pt x="710" y="134"/>
                      </a:lnTo>
                      <a:lnTo>
                        <a:pt x="705" y="134"/>
                      </a:lnTo>
                      <a:lnTo>
                        <a:pt x="700" y="136"/>
                      </a:lnTo>
                      <a:lnTo>
                        <a:pt x="695" y="137"/>
                      </a:lnTo>
                      <a:lnTo>
                        <a:pt x="689" y="139"/>
                      </a:lnTo>
                      <a:lnTo>
                        <a:pt x="685" y="140"/>
                      </a:lnTo>
                      <a:lnTo>
                        <a:pt x="681" y="142"/>
                      </a:lnTo>
                      <a:lnTo>
                        <a:pt x="676" y="143"/>
                      </a:lnTo>
                      <a:lnTo>
                        <a:pt x="671" y="143"/>
                      </a:lnTo>
                      <a:lnTo>
                        <a:pt x="666" y="144"/>
                      </a:lnTo>
                      <a:lnTo>
                        <a:pt x="662" y="146"/>
                      </a:lnTo>
                      <a:lnTo>
                        <a:pt x="658" y="147"/>
                      </a:lnTo>
                      <a:lnTo>
                        <a:pt x="654" y="149"/>
                      </a:lnTo>
                      <a:lnTo>
                        <a:pt x="649" y="150"/>
                      </a:lnTo>
                      <a:lnTo>
                        <a:pt x="646" y="151"/>
                      </a:lnTo>
                      <a:lnTo>
                        <a:pt x="642" y="153"/>
                      </a:lnTo>
                      <a:lnTo>
                        <a:pt x="638" y="154"/>
                      </a:lnTo>
                      <a:lnTo>
                        <a:pt x="635" y="156"/>
                      </a:lnTo>
                      <a:lnTo>
                        <a:pt x="631" y="157"/>
                      </a:lnTo>
                      <a:lnTo>
                        <a:pt x="627" y="159"/>
                      </a:lnTo>
                      <a:lnTo>
                        <a:pt x="621" y="160"/>
                      </a:lnTo>
                      <a:lnTo>
                        <a:pt x="617" y="161"/>
                      </a:lnTo>
                      <a:lnTo>
                        <a:pt x="611" y="164"/>
                      </a:lnTo>
                      <a:lnTo>
                        <a:pt x="607" y="167"/>
                      </a:lnTo>
                      <a:lnTo>
                        <a:pt x="601" y="169"/>
                      </a:lnTo>
                      <a:lnTo>
                        <a:pt x="595" y="170"/>
                      </a:lnTo>
                      <a:lnTo>
                        <a:pt x="590" y="173"/>
                      </a:lnTo>
                      <a:lnTo>
                        <a:pt x="585" y="176"/>
                      </a:lnTo>
                      <a:lnTo>
                        <a:pt x="578" y="178"/>
                      </a:lnTo>
                      <a:lnTo>
                        <a:pt x="573" y="181"/>
                      </a:lnTo>
                      <a:lnTo>
                        <a:pt x="567" y="184"/>
                      </a:lnTo>
                      <a:lnTo>
                        <a:pt x="561" y="188"/>
                      </a:lnTo>
                      <a:lnTo>
                        <a:pt x="554" y="191"/>
                      </a:lnTo>
                      <a:lnTo>
                        <a:pt x="548" y="194"/>
                      </a:lnTo>
                      <a:lnTo>
                        <a:pt x="541" y="197"/>
                      </a:lnTo>
                      <a:lnTo>
                        <a:pt x="536" y="201"/>
                      </a:lnTo>
                      <a:lnTo>
                        <a:pt x="529" y="204"/>
                      </a:lnTo>
                      <a:lnTo>
                        <a:pt x="523" y="208"/>
                      </a:lnTo>
                      <a:lnTo>
                        <a:pt x="516" y="211"/>
                      </a:lnTo>
                      <a:lnTo>
                        <a:pt x="510" y="215"/>
                      </a:lnTo>
                      <a:lnTo>
                        <a:pt x="502" y="220"/>
                      </a:lnTo>
                      <a:lnTo>
                        <a:pt x="496" y="222"/>
                      </a:lnTo>
                      <a:lnTo>
                        <a:pt x="487" y="227"/>
                      </a:lnTo>
                      <a:lnTo>
                        <a:pt x="482" y="231"/>
                      </a:lnTo>
                      <a:lnTo>
                        <a:pt x="475" y="235"/>
                      </a:lnTo>
                      <a:lnTo>
                        <a:pt x="467" y="239"/>
                      </a:lnTo>
                      <a:lnTo>
                        <a:pt x="460" y="244"/>
                      </a:lnTo>
                      <a:lnTo>
                        <a:pt x="453" y="249"/>
                      </a:lnTo>
                      <a:lnTo>
                        <a:pt x="446" y="252"/>
                      </a:lnTo>
                      <a:lnTo>
                        <a:pt x="439" y="258"/>
                      </a:lnTo>
                      <a:lnTo>
                        <a:pt x="432" y="262"/>
                      </a:lnTo>
                      <a:lnTo>
                        <a:pt x="425" y="266"/>
                      </a:lnTo>
                      <a:lnTo>
                        <a:pt x="418" y="271"/>
                      </a:lnTo>
                      <a:lnTo>
                        <a:pt x="411" y="276"/>
                      </a:lnTo>
                      <a:lnTo>
                        <a:pt x="402" y="281"/>
                      </a:lnTo>
                      <a:lnTo>
                        <a:pt x="396" y="286"/>
                      </a:lnTo>
                      <a:lnTo>
                        <a:pt x="388" y="291"/>
                      </a:lnTo>
                      <a:lnTo>
                        <a:pt x="381" y="295"/>
                      </a:lnTo>
                      <a:lnTo>
                        <a:pt x="374" y="301"/>
                      </a:lnTo>
                      <a:lnTo>
                        <a:pt x="367" y="306"/>
                      </a:lnTo>
                      <a:lnTo>
                        <a:pt x="359" y="310"/>
                      </a:lnTo>
                      <a:lnTo>
                        <a:pt x="352" y="316"/>
                      </a:lnTo>
                      <a:lnTo>
                        <a:pt x="347" y="322"/>
                      </a:lnTo>
                      <a:lnTo>
                        <a:pt x="340" y="328"/>
                      </a:lnTo>
                      <a:lnTo>
                        <a:pt x="332" y="332"/>
                      </a:lnTo>
                      <a:lnTo>
                        <a:pt x="327" y="337"/>
                      </a:lnTo>
                      <a:lnTo>
                        <a:pt x="320" y="343"/>
                      </a:lnTo>
                      <a:lnTo>
                        <a:pt x="314" y="347"/>
                      </a:lnTo>
                      <a:lnTo>
                        <a:pt x="307" y="353"/>
                      </a:lnTo>
                      <a:lnTo>
                        <a:pt x="301" y="359"/>
                      </a:lnTo>
                      <a:lnTo>
                        <a:pt x="294" y="364"/>
                      </a:lnTo>
                      <a:lnTo>
                        <a:pt x="288" y="370"/>
                      </a:lnTo>
                      <a:lnTo>
                        <a:pt x="283" y="376"/>
                      </a:lnTo>
                      <a:lnTo>
                        <a:pt x="276" y="381"/>
                      </a:lnTo>
                      <a:lnTo>
                        <a:pt x="271" y="387"/>
                      </a:lnTo>
                      <a:lnTo>
                        <a:pt x="266" y="393"/>
                      </a:lnTo>
                      <a:lnTo>
                        <a:pt x="260" y="399"/>
                      </a:lnTo>
                      <a:lnTo>
                        <a:pt x="254" y="404"/>
                      </a:lnTo>
                      <a:lnTo>
                        <a:pt x="249" y="410"/>
                      </a:lnTo>
                      <a:lnTo>
                        <a:pt x="246" y="416"/>
                      </a:lnTo>
                      <a:lnTo>
                        <a:pt x="240" y="421"/>
                      </a:lnTo>
                      <a:lnTo>
                        <a:pt x="234" y="427"/>
                      </a:lnTo>
                      <a:lnTo>
                        <a:pt x="230" y="433"/>
                      </a:lnTo>
                      <a:lnTo>
                        <a:pt x="226" y="437"/>
                      </a:lnTo>
                      <a:lnTo>
                        <a:pt x="220" y="443"/>
                      </a:lnTo>
                      <a:lnTo>
                        <a:pt x="216" y="450"/>
                      </a:lnTo>
                      <a:lnTo>
                        <a:pt x="212" y="455"/>
                      </a:lnTo>
                      <a:lnTo>
                        <a:pt x="207" y="461"/>
                      </a:lnTo>
                      <a:lnTo>
                        <a:pt x="202" y="467"/>
                      </a:lnTo>
                      <a:lnTo>
                        <a:pt x="197" y="472"/>
                      </a:lnTo>
                      <a:lnTo>
                        <a:pt x="193" y="478"/>
                      </a:lnTo>
                      <a:lnTo>
                        <a:pt x="190" y="484"/>
                      </a:lnTo>
                      <a:lnTo>
                        <a:pt x="186" y="489"/>
                      </a:lnTo>
                      <a:lnTo>
                        <a:pt x="182" y="496"/>
                      </a:lnTo>
                      <a:lnTo>
                        <a:pt x="178" y="502"/>
                      </a:lnTo>
                      <a:lnTo>
                        <a:pt x="173" y="508"/>
                      </a:lnTo>
                      <a:lnTo>
                        <a:pt x="169" y="514"/>
                      </a:lnTo>
                      <a:lnTo>
                        <a:pt x="166" y="519"/>
                      </a:lnTo>
                      <a:lnTo>
                        <a:pt x="162" y="525"/>
                      </a:lnTo>
                      <a:lnTo>
                        <a:pt x="159" y="532"/>
                      </a:lnTo>
                      <a:lnTo>
                        <a:pt x="155" y="536"/>
                      </a:lnTo>
                      <a:lnTo>
                        <a:pt x="151" y="543"/>
                      </a:lnTo>
                      <a:lnTo>
                        <a:pt x="148" y="549"/>
                      </a:lnTo>
                      <a:lnTo>
                        <a:pt x="145" y="555"/>
                      </a:lnTo>
                      <a:lnTo>
                        <a:pt x="141" y="559"/>
                      </a:lnTo>
                      <a:lnTo>
                        <a:pt x="138" y="565"/>
                      </a:lnTo>
                      <a:lnTo>
                        <a:pt x="135" y="570"/>
                      </a:lnTo>
                      <a:lnTo>
                        <a:pt x="132" y="576"/>
                      </a:lnTo>
                      <a:lnTo>
                        <a:pt x="128" y="582"/>
                      </a:lnTo>
                      <a:lnTo>
                        <a:pt x="126" y="586"/>
                      </a:lnTo>
                      <a:lnTo>
                        <a:pt x="124" y="592"/>
                      </a:lnTo>
                      <a:lnTo>
                        <a:pt x="121" y="597"/>
                      </a:lnTo>
                      <a:lnTo>
                        <a:pt x="116" y="602"/>
                      </a:lnTo>
                      <a:lnTo>
                        <a:pt x="115" y="607"/>
                      </a:lnTo>
                      <a:lnTo>
                        <a:pt x="111" y="611"/>
                      </a:lnTo>
                      <a:lnTo>
                        <a:pt x="109" y="617"/>
                      </a:lnTo>
                      <a:lnTo>
                        <a:pt x="107" y="621"/>
                      </a:lnTo>
                      <a:lnTo>
                        <a:pt x="104" y="626"/>
                      </a:lnTo>
                      <a:lnTo>
                        <a:pt x="102" y="630"/>
                      </a:lnTo>
                      <a:lnTo>
                        <a:pt x="101" y="634"/>
                      </a:lnTo>
                      <a:lnTo>
                        <a:pt x="98" y="638"/>
                      </a:lnTo>
                      <a:lnTo>
                        <a:pt x="95" y="643"/>
                      </a:lnTo>
                      <a:lnTo>
                        <a:pt x="94" y="646"/>
                      </a:lnTo>
                      <a:lnTo>
                        <a:pt x="92" y="650"/>
                      </a:lnTo>
                      <a:lnTo>
                        <a:pt x="89" y="654"/>
                      </a:lnTo>
                      <a:lnTo>
                        <a:pt x="88" y="657"/>
                      </a:lnTo>
                      <a:lnTo>
                        <a:pt x="87" y="661"/>
                      </a:lnTo>
                      <a:lnTo>
                        <a:pt x="85" y="664"/>
                      </a:lnTo>
                      <a:lnTo>
                        <a:pt x="82" y="670"/>
                      </a:lnTo>
                      <a:lnTo>
                        <a:pt x="80" y="675"/>
                      </a:lnTo>
                      <a:lnTo>
                        <a:pt x="78" y="680"/>
                      </a:lnTo>
                      <a:lnTo>
                        <a:pt x="77" y="684"/>
                      </a:lnTo>
                      <a:lnTo>
                        <a:pt x="74" y="687"/>
                      </a:lnTo>
                      <a:lnTo>
                        <a:pt x="74" y="690"/>
                      </a:lnTo>
                      <a:lnTo>
                        <a:pt x="74" y="691"/>
                      </a:lnTo>
                      <a:lnTo>
                        <a:pt x="0" y="712"/>
                      </a:lnTo>
                      <a:close/>
                    </a:path>
                  </a:pathLst>
                </a:custGeom>
                <a:solidFill>
                  <a:srgbClr val="FFAB00"/>
                </a:solidFill>
                <a:ln w="9525">
                  <a:noFill/>
                  <a:round/>
                  <a:headEnd/>
                  <a:tailEnd/>
                </a:ln>
              </p:spPr>
              <p:txBody>
                <a:bodyPr/>
                <a:lstStyle/>
                <a:p>
                  <a:pPr eaLnBrk="0" hangingPunct="0"/>
                  <a:endParaRPr lang="en-US"/>
                </a:p>
              </p:txBody>
            </p:sp>
            <p:sp>
              <p:nvSpPr>
                <p:cNvPr id="49166" name="Freeform 98"/>
                <p:cNvSpPr>
                  <a:spLocks/>
                </p:cNvSpPr>
                <p:nvPr/>
              </p:nvSpPr>
              <p:spPr bwMode="auto">
                <a:xfrm>
                  <a:off x="638" y="258"/>
                  <a:ext cx="925" cy="996"/>
                </a:xfrm>
                <a:custGeom>
                  <a:avLst/>
                  <a:gdLst>
                    <a:gd name="T0" fmla="*/ 14 w 925"/>
                    <a:gd name="T1" fmla="*/ 459 h 996"/>
                    <a:gd name="T2" fmla="*/ 44 w 925"/>
                    <a:gd name="T3" fmla="*/ 401 h 996"/>
                    <a:gd name="T4" fmla="*/ 92 w 925"/>
                    <a:gd name="T5" fmla="*/ 328 h 996"/>
                    <a:gd name="T6" fmla="*/ 160 w 925"/>
                    <a:gd name="T7" fmla="*/ 249 h 996"/>
                    <a:gd name="T8" fmla="*/ 251 w 925"/>
                    <a:gd name="T9" fmla="*/ 169 h 996"/>
                    <a:gd name="T10" fmla="*/ 364 w 925"/>
                    <a:gd name="T11" fmla="*/ 100 h 996"/>
                    <a:gd name="T12" fmla="*/ 486 w 925"/>
                    <a:gd name="T13" fmla="*/ 46 h 996"/>
                    <a:gd name="T14" fmla="*/ 578 w 925"/>
                    <a:gd name="T15" fmla="*/ 15 h 996"/>
                    <a:gd name="T16" fmla="*/ 644 w 925"/>
                    <a:gd name="T17" fmla="*/ 0 h 996"/>
                    <a:gd name="T18" fmla="*/ 686 w 925"/>
                    <a:gd name="T19" fmla="*/ 0 h 996"/>
                    <a:gd name="T20" fmla="*/ 672 w 925"/>
                    <a:gd name="T21" fmla="*/ 185 h 996"/>
                    <a:gd name="T22" fmla="*/ 706 w 925"/>
                    <a:gd name="T23" fmla="*/ 195 h 996"/>
                    <a:gd name="T24" fmla="*/ 750 w 925"/>
                    <a:gd name="T25" fmla="*/ 211 h 996"/>
                    <a:gd name="T26" fmla="*/ 797 w 925"/>
                    <a:gd name="T27" fmla="*/ 229 h 996"/>
                    <a:gd name="T28" fmla="*/ 841 w 925"/>
                    <a:gd name="T29" fmla="*/ 247 h 996"/>
                    <a:gd name="T30" fmla="*/ 877 w 925"/>
                    <a:gd name="T31" fmla="*/ 276 h 996"/>
                    <a:gd name="T32" fmla="*/ 868 w 925"/>
                    <a:gd name="T33" fmla="*/ 310 h 996"/>
                    <a:gd name="T34" fmla="*/ 847 w 925"/>
                    <a:gd name="T35" fmla="*/ 355 h 996"/>
                    <a:gd name="T36" fmla="*/ 820 w 925"/>
                    <a:gd name="T37" fmla="*/ 409 h 996"/>
                    <a:gd name="T38" fmla="*/ 791 w 925"/>
                    <a:gd name="T39" fmla="*/ 459 h 996"/>
                    <a:gd name="T40" fmla="*/ 769 w 925"/>
                    <a:gd name="T41" fmla="*/ 502 h 996"/>
                    <a:gd name="T42" fmla="*/ 766 w 925"/>
                    <a:gd name="T43" fmla="*/ 533 h 996"/>
                    <a:gd name="T44" fmla="*/ 804 w 925"/>
                    <a:gd name="T45" fmla="*/ 564 h 996"/>
                    <a:gd name="T46" fmla="*/ 841 w 925"/>
                    <a:gd name="T47" fmla="*/ 597 h 996"/>
                    <a:gd name="T48" fmla="*/ 879 w 925"/>
                    <a:gd name="T49" fmla="*/ 631 h 996"/>
                    <a:gd name="T50" fmla="*/ 918 w 925"/>
                    <a:gd name="T51" fmla="*/ 678 h 996"/>
                    <a:gd name="T52" fmla="*/ 909 w 925"/>
                    <a:gd name="T53" fmla="*/ 719 h 996"/>
                    <a:gd name="T54" fmla="*/ 855 w 925"/>
                    <a:gd name="T55" fmla="*/ 764 h 996"/>
                    <a:gd name="T56" fmla="*/ 804 w 925"/>
                    <a:gd name="T57" fmla="*/ 795 h 996"/>
                    <a:gd name="T58" fmla="*/ 794 w 925"/>
                    <a:gd name="T59" fmla="*/ 821 h 996"/>
                    <a:gd name="T60" fmla="*/ 811 w 925"/>
                    <a:gd name="T61" fmla="*/ 859 h 996"/>
                    <a:gd name="T62" fmla="*/ 827 w 925"/>
                    <a:gd name="T63" fmla="*/ 899 h 996"/>
                    <a:gd name="T64" fmla="*/ 794 w 925"/>
                    <a:gd name="T65" fmla="*/ 913 h 996"/>
                    <a:gd name="T66" fmla="*/ 749 w 925"/>
                    <a:gd name="T67" fmla="*/ 915 h 996"/>
                    <a:gd name="T68" fmla="*/ 693 w 925"/>
                    <a:gd name="T69" fmla="*/ 916 h 996"/>
                    <a:gd name="T70" fmla="*/ 629 w 925"/>
                    <a:gd name="T71" fmla="*/ 920 h 996"/>
                    <a:gd name="T72" fmla="*/ 568 w 925"/>
                    <a:gd name="T73" fmla="*/ 928 h 996"/>
                    <a:gd name="T74" fmla="*/ 513 w 925"/>
                    <a:gd name="T75" fmla="*/ 940 h 996"/>
                    <a:gd name="T76" fmla="*/ 462 w 925"/>
                    <a:gd name="T77" fmla="*/ 955 h 996"/>
                    <a:gd name="T78" fmla="*/ 421 w 925"/>
                    <a:gd name="T79" fmla="*/ 967 h 996"/>
                    <a:gd name="T80" fmla="*/ 372 w 925"/>
                    <a:gd name="T81" fmla="*/ 983 h 996"/>
                    <a:gd name="T82" fmla="*/ 340 w 925"/>
                    <a:gd name="T83" fmla="*/ 994 h 996"/>
                    <a:gd name="T84" fmla="*/ 318 w 925"/>
                    <a:gd name="T85" fmla="*/ 950 h 996"/>
                    <a:gd name="T86" fmla="*/ 310 w 925"/>
                    <a:gd name="T87" fmla="*/ 916 h 996"/>
                    <a:gd name="T88" fmla="*/ 313 w 925"/>
                    <a:gd name="T89" fmla="*/ 868 h 996"/>
                    <a:gd name="T90" fmla="*/ 320 w 925"/>
                    <a:gd name="T91" fmla="*/ 825 h 996"/>
                    <a:gd name="T92" fmla="*/ 325 w 925"/>
                    <a:gd name="T93" fmla="*/ 781 h 996"/>
                    <a:gd name="T94" fmla="*/ 328 w 925"/>
                    <a:gd name="T95" fmla="*/ 739 h 996"/>
                    <a:gd name="T96" fmla="*/ 321 w 925"/>
                    <a:gd name="T97" fmla="*/ 696 h 996"/>
                    <a:gd name="T98" fmla="*/ 280 w 925"/>
                    <a:gd name="T99" fmla="*/ 678 h 996"/>
                    <a:gd name="T100" fmla="*/ 241 w 925"/>
                    <a:gd name="T101" fmla="*/ 679 h 996"/>
                    <a:gd name="T102" fmla="*/ 200 w 925"/>
                    <a:gd name="T103" fmla="*/ 686 h 996"/>
                    <a:gd name="T104" fmla="*/ 158 w 925"/>
                    <a:gd name="T105" fmla="*/ 693 h 996"/>
                    <a:gd name="T106" fmla="*/ 119 w 925"/>
                    <a:gd name="T107" fmla="*/ 702 h 996"/>
                    <a:gd name="T108" fmla="*/ 77 w 925"/>
                    <a:gd name="T109" fmla="*/ 699 h 996"/>
                    <a:gd name="T110" fmla="*/ 48 w 925"/>
                    <a:gd name="T111" fmla="*/ 659 h 996"/>
                    <a:gd name="T112" fmla="*/ 28 w 925"/>
                    <a:gd name="T113" fmla="*/ 617 h 996"/>
                    <a:gd name="T114" fmla="*/ 13 w 925"/>
                    <a:gd name="T115" fmla="*/ 571 h 996"/>
                    <a:gd name="T116" fmla="*/ 1 w 925"/>
                    <a:gd name="T117" fmla="*/ 530 h 99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w 925"/>
                    <a:gd name="T178" fmla="*/ 0 h 996"/>
                    <a:gd name="T179" fmla="*/ 925 w 925"/>
                    <a:gd name="T180" fmla="*/ 996 h 99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T177" t="T178" r="T179" b="T180"/>
                  <a:pathLst>
                    <a:path w="925" h="996">
                      <a:moveTo>
                        <a:pt x="1" y="499"/>
                      </a:moveTo>
                      <a:lnTo>
                        <a:pt x="1" y="493"/>
                      </a:lnTo>
                      <a:lnTo>
                        <a:pt x="3" y="487"/>
                      </a:lnTo>
                      <a:lnTo>
                        <a:pt x="4" y="485"/>
                      </a:lnTo>
                      <a:lnTo>
                        <a:pt x="6" y="480"/>
                      </a:lnTo>
                      <a:lnTo>
                        <a:pt x="7" y="477"/>
                      </a:lnTo>
                      <a:lnTo>
                        <a:pt x="8" y="473"/>
                      </a:lnTo>
                      <a:lnTo>
                        <a:pt x="10" y="469"/>
                      </a:lnTo>
                      <a:lnTo>
                        <a:pt x="11" y="465"/>
                      </a:lnTo>
                      <a:lnTo>
                        <a:pt x="14" y="459"/>
                      </a:lnTo>
                      <a:lnTo>
                        <a:pt x="16" y="455"/>
                      </a:lnTo>
                      <a:lnTo>
                        <a:pt x="18" y="449"/>
                      </a:lnTo>
                      <a:lnTo>
                        <a:pt x="21" y="443"/>
                      </a:lnTo>
                      <a:lnTo>
                        <a:pt x="24" y="438"/>
                      </a:lnTo>
                      <a:lnTo>
                        <a:pt x="27" y="433"/>
                      </a:lnTo>
                      <a:lnTo>
                        <a:pt x="30" y="426"/>
                      </a:lnTo>
                      <a:lnTo>
                        <a:pt x="33" y="421"/>
                      </a:lnTo>
                      <a:lnTo>
                        <a:pt x="37" y="414"/>
                      </a:lnTo>
                      <a:lnTo>
                        <a:pt x="40" y="408"/>
                      </a:lnTo>
                      <a:lnTo>
                        <a:pt x="44" y="401"/>
                      </a:lnTo>
                      <a:lnTo>
                        <a:pt x="47" y="394"/>
                      </a:lnTo>
                      <a:lnTo>
                        <a:pt x="51" y="388"/>
                      </a:lnTo>
                      <a:lnTo>
                        <a:pt x="57" y="381"/>
                      </a:lnTo>
                      <a:lnTo>
                        <a:pt x="61" y="374"/>
                      </a:lnTo>
                      <a:lnTo>
                        <a:pt x="65" y="367"/>
                      </a:lnTo>
                      <a:lnTo>
                        <a:pt x="71" y="358"/>
                      </a:lnTo>
                      <a:lnTo>
                        <a:pt x="77" y="351"/>
                      </a:lnTo>
                      <a:lnTo>
                        <a:pt x="81" y="344"/>
                      </a:lnTo>
                      <a:lnTo>
                        <a:pt x="87" y="335"/>
                      </a:lnTo>
                      <a:lnTo>
                        <a:pt x="92" y="328"/>
                      </a:lnTo>
                      <a:lnTo>
                        <a:pt x="99" y="321"/>
                      </a:lnTo>
                      <a:lnTo>
                        <a:pt x="105" y="313"/>
                      </a:lnTo>
                      <a:lnTo>
                        <a:pt x="111" y="304"/>
                      </a:lnTo>
                      <a:lnTo>
                        <a:pt x="116" y="297"/>
                      </a:lnTo>
                      <a:lnTo>
                        <a:pt x="124" y="289"/>
                      </a:lnTo>
                      <a:lnTo>
                        <a:pt x="131" y="280"/>
                      </a:lnTo>
                      <a:lnTo>
                        <a:pt x="138" y="273"/>
                      </a:lnTo>
                      <a:lnTo>
                        <a:pt x="146" y="264"/>
                      </a:lnTo>
                      <a:lnTo>
                        <a:pt x="153" y="257"/>
                      </a:lnTo>
                      <a:lnTo>
                        <a:pt x="160" y="249"/>
                      </a:lnTo>
                      <a:lnTo>
                        <a:pt x="169" y="240"/>
                      </a:lnTo>
                      <a:lnTo>
                        <a:pt x="178" y="232"/>
                      </a:lnTo>
                      <a:lnTo>
                        <a:pt x="186" y="225"/>
                      </a:lnTo>
                      <a:lnTo>
                        <a:pt x="195" y="216"/>
                      </a:lnTo>
                      <a:lnTo>
                        <a:pt x="203" y="209"/>
                      </a:lnTo>
                      <a:lnTo>
                        <a:pt x="213" y="201"/>
                      </a:lnTo>
                      <a:lnTo>
                        <a:pt x="222" y="193"/>
                      </a:lnTo>
                      <a:lnTo>
                        <a:pt x="232" y="185"/>
                      </a:lnTo>
                      <a:lnTo>
                        <a:pt x="241" y="176"/>
                      </a:lnTo>
                      <a:lnTo>
                        <a:pt x="251" y="169"/>
                      </a:lnTo>
                      <a:lnTo>
                        <a:pt x="261" y="162"/>
                      </a:lnTo>
                      <a:lnTo>
                        <a:pt x="271" y="154"/>
                      </a:lnTo>
                      <a:lnTo>
                        <a:pt x="283" y="147"/>
                      </a:lnTo>
                      <a:lnTo>
                        <a:pt x="294" y="140"/>
                      </a:lnTo>
                      <a:lnTo>
                        <a:pt x="305" y="132"/>
                      </a:lnTo>
                      <a:lnTo>
                        <a:pt x="315" y="125"/>
                      </a:lnTo>
                      <a:lnTo>
                        <a:pt x="328" y="118"/>
                      </a:lnTo>
                      <a:lnTo>
                        <a:pt x="340" y="113"/>
                      </a:lnTo>
                      <a:lnTo>
                        <a:pt x="352" y="105"/>
                      </a:lnTo>
                      <a:lnTo>
                        <a:pt x="364" y="100"/>
                      </a:lnTo>
                      <a:lnTo>
                        <a:pt x="376" y="93"/>
                      </a:lnTo>
                      <a:lnTo>
                        <a:pt x="389" y="87"/>
                      </a:lnTo>
                      <a:lnTo>
                        <a:pt x="403" y="81"/>
                      </a:lnTo>
                      <a:lnTo>
                        <a:pt x="415" y="76"/>
                      </a:lnTo>
                      <a:lnTo>
                        <a:pt x="428" y="70"/>
                      </a:lnTo>
                      <a:lnTo>
                        <a:pt x="440" y="64"/>
                      </a:lnTo>
                      <a:lnTo>
                        <a:pt x="453" y="59"/>
                      </a:lnTo>
                      <a:lnTo>
                        <a:pt x="465" y="54"/>
                      </a:lnTo>
                      <a:lnTo>
                        <a:pt x="474" y="50"/>
                      </a:lnTo>
                      <a:lnTo>
                        <a:pt x="486" y="46"/>
                      </a:lnTo>
                      <a:lnTo>
                        <a:pt x="497" y="42"/>
                      </a:lnTo>
                      <a:lnTo>
                        <a:pt x="507" y="37"/>
                      </a:lnTo>
                      <a:lnTo>
                        <a:pt x="517" y="34"/>
                      </a:lnTo>
                      <a:lnTo>
                        <a:pt x="527" y="32"/>
                      </a:lnTo>
                      <a:lnTo>
                        <a:pt x="536" y="27"/>
                      </a:lnTo>
                      <a:lnTo>
                        <a:pt x="546" y="25"/>
                      </a:lnTo>
                      <a:lnTo>
                        <a:pt x="554" y="22"/>
                      </a:lnTo>
                      <a:lnTo>
                        <a:pt x="563" y="19"/>
                      </a:lnTo>
                      <a:lnTo>
                        <a:pt x="571" y="17"/>
                      </a:lnTo>
                      <a:lnTo>
                        <a:pt x="578" y="15"/>
                      </a:lnTo>
                      <a:lnTo>
                        <a:pt x="585" y="13"/>
                      </a:lnTo>
                      <a:lnTo>
                        <a:pt x="594" y="10"/>
                      </a:lnTo>
                      <a:lnTo>
                        <a:pt x="601" y="9"/>
                      </a:lnTo>
                      <a:lnTo>
                        <a:pt x="607" y="8"/>
                      </a:lnTo>
                      <a:lnTo>
                        <a:pt x="614" y="6"/>
                      </a:lnTo>
                      <a:lnTo>
                        <a:pt x="619" y="5"/>
                      </a:lnTo>
                      <a:lnTo>
                        <a:pt x="627" y="5"/>
                      </a:lnTo>
                      <a:lnTo>
                        <a:pt x="632" y="3"/>
                      </a:lnTo>
                      <a:lnTo>
                        <a:pt x="638" y="2"/>
                      </a:lnTo>
                      <a:lnTo>
                        <a:pt x="644" y="0"/>
                      </a:lnTo>
                      <a:lnTo>
                        <a:pt x="648" y="0"/>
                      </a:lnTo>
                      <a:lnTo>
                        <a:pt x="654" y="0"/>
                      </a:lnTo>
                      <a:lnTo>
                        <a:pt x="658" y="0"/>
                      </a:lnTo>
                      <a:lnTo>
                        <a:pt x="662" y="0"/>
                      </a:lnTo>
                      <a:lnTo>
                        <a:pt x="666" y="0"/>
                      </a:lnTo>
                      <a:lnTo>
                        <a:pt x="671" y="0"/>
                      </a:lnTo>
                      <a:lnTo>
                        <a:pt x="673" y="0"/>
                      </a:lnTo>
                      <a:lnTo>
                        <a:pt x="678" y="0"/>
                      </a:lnTo>
                      <a:lnTo>
                        <a:pt x="681" y="0"/>
                      </a:lnTo>
                      <a:lnTo>
                        <a:pt x="686" y="0"/>
                      </a:lnTo>
                      <a:lnTo>
                        <a:pt x="693" y="2"/>
                      </a:lnTo>
                      <a:lnTo>
                        <a:pt x="698" y="2"/>
                      </a:lnTo>
                      <a:lnTo>
                        <a:pt x="702" y="3"/>
                      </a:lnTo>
                      <a:lnTo>
                        <a:pt x="706" y="5"/>
                      </a:lnTo>
                      <a:lnTo>
                        <a:pt x="709" y="6"/>
                      </a:lnTo>
                      <a:lnTo>
                        <a:pt x="713" y="9"/>
                      </a:lnTo>
                      <a:lnTo>
                        <a:pt x="716" y="12"/>
                      </a:lnTo>
                      <a:lnTo>
                        <a:pt x="719" y="13"/>
                      </a:lnTo>
                      <a:lnTo>
                        <a:pt x="672" y="185"/>
                      </a:lnTo>
                      <a:lnTo>
                        <a:pt x="673" y="185"/>
                      </a:lnTo>
                      <a:lnTo>
                        <a:pt x="676" y="186"/>
                      </a:lnTo>
                      <a:lnTo>
                        <a:pt x="681" y="188"/>
                      </a:lnTo>
                      <a:lnTo>
                        <a:pt x="685" y="189"/>
                      </a:lnTo>
                      <a:lnTo>
                        <a:pt x="690" y="191"/>
                      </a:lnTo>
                      <a:lnTo>
                        <a:pt x="693" y="191"/>
                      </a:lnTo>
                      <a:lnTo>
                        <a:pt x="696" y="192"/>
                      </a:lnTo>
                      <a:lnTo>
                        <a:pt x="700" y="193"/>
                      </a:lnTo>
                      <a:lnTo>
                        <a:pt x="703" y="195"/>
                      </a:lnTo>
                      <a:lnTo>
                        <a:pt x="706" y="195"/>
                      </a:lnTo>
                      <a:lnTo>
                        <a:pt x="710" y="196"/>
                      </a:lnTo>
                      <a:lnTo>
                        <a:pt x="715" y="198"/>
                      </a:lnTo>
                      <a:lnTo>
                        <a:pt x="719" y="199"/>
                      </a:lnTo>
                      <a:lnTo>
                        <a:pt x="722" y="201"/>
                      </a:lnTo>
                      <a:lnTo>
                        <a:pt x="727" y="202"/>
                      </a:lnTo>
                      <a:lnTo>
                        <a:pt x="732" y="203"/>
                      </a:lnTo>
                      <a:lnTo>
                        <a:pt x="736" y="205"/>
                      </a:lnTo>
                      <a:lnTo>
                        <a:pt x="740" y="206"/>
                      </a:lnTo>
                      <a:lnTo>
                        <a:pt x="746" y="209"/>
                      </a:lnTo>
                      <a:lnTo>
                        <a:pt x="750" y="211"/>
                      </a:lnTo>
                      <a:lnTo>
                        <a:pt x="754" y="212"/>
                      </a:lnTo>
                      <a:lnTo>
                        <a:pt x="759" y="213"/>
                      </a:lnTo>
                      <a:lnTo>
                        <a:pt x="764" y="216"/>
                      </a:lnTo>
                      <a:lnTo>
                        <a:pt x="769" y="218"/>
                      </a:lnTo>
                      <a:lnTo>
                        <a:pt x="774" y="219"/>
                      </a:lnTo>
                      <a:lnTo>
                        <a:pt x="779" y="222"/>
                      </a:lnTo>
                      <a:lnTo>
                        <a:pt x="783" y="223"/>
                      </a:lnTo>
                      <a:lnTo>
                        <a:pt x="787" y="225"/>
                      </a:lnTo>
                      <a:lnTo>
                        <a:pt x="793" y="226"/>
                      </a:lnTo>
                      <a:lnTo>
                        <a:pt x="797" y="229"/>
                      </a:lnTo>
                      <a:lnTo>
                        <a:pt x="801" y="230"/>
                      </a:lnTo>
                      <a:lnTo>
                        <a:pt x="806" y="232"/>
                      </a:lnTo>
                      <a:lnTo>
                        <a:pt x="811" y="235"/>
                      </a:lnTo>
                      <a:lnTo>
                        <a:pt x="815" y="236"/>
                      </a:lnTo>
                      <a:lnTo>
                        <a:pt x="820" y="238"/>
                      </a:lnTo>
                      <a:lnTo>
                        <a:pt x="824" y="239"/>
                      </a:lnTo>
                      <a:lnTo>
                        <a:pt x="828" y="242"/>
                      </a:lnTo>
                      <a:lnTo>
                        <a:pt x="833" y="245"/>
                      </a:lnTo>
                      <a:lnTo>
                        <a:pt x="837" y="246"/>
                      </a:lnTo>
                      <a:lnTo>
                        <a:pt x="841" y="247"/>
                      </a:lnTo>
                      <a:lnTo>
                        <a:pt x="845" y="250"/>
                      </a:lnTo>
                      <a:lnTo>
                        <a:pt x="848" y="252"/>
                      </a:lnTo>
                      <a:lnTo>
                        <a:pt x="851" y="255"/>
                      </a:lnTo>
                      <a:lnTo>
                        <a:pt x="855" y="256"/>
                      </a:lnTo>
                      <a:lnTo>
                        <a:pt x="858" y="257"/>
                      </a:lnTo>
                      <a:lnTo>
                        <a:pt x="864" y="262"/>
                      </a:lnTo>
                      <a:lnTo>
                        <a:pt x="868" y="266"/>
                      </a:lnTo>
                      <a:lnTo>
                        <a:pt x="872" y="269"/>
                      </a:lnTo>
                      <a:lnTo>
                        <a:pt x="875" y="272"/>
                      </a:lnTo>
                      <a:lnTo>
                        <a:pt x="877" y="276"/>
                      </a:lnTo>
                      <a:lnTo>
                        <a:pt x="878" y="280"/>
                      </a:lnTo>
                      <a:lnTo>
                        <a:pt x="878" y="283"/>
                      </a:lnTo>
                      <a:lnTo>
                        <a:pt x="877" y="287"/>
                      </a:lnTo>
                      <a:lnTo>
                        <a:pt x="875" y="290"/>
                      </a:lnTo>
                      <a:lnTo>
                        <a:pt x="875" y="293"/>
                      </a:lnTo>
                      <a:lnTo>
                        <a:pt x="874" y="296"/>
                      </a:lnTo>
                      <a:lnTo>
                        <a:pt x="874" y="299"/>
                      </a:lnTo>
                      <a:lnTo>
                        <a:pt x="872" y="303"/>
                      </a:lnTo>
                      <a:lnTo>
                        <a:pt x="871" y="306"/>
                      </a:lnTo>
                      <a:lnTo>
                        <a:pt x="868" y="310"/>
                      </a:lnTo>
                      <a:lnTo>
                        <a:pt x="868" y="314"/>
                      </a:lnTo>
                      <a:lnTo>
                        <a:pt x="865" y="317"/>
                      </a:lnTo>
                      <a:lnTo>
                        <a:pt x="864" y="323"/>
                      </a:lnTo>
                      <a:lnTo>
                        <a:pt x="862" y="327"/>
                      </a:lnTo>
                      <a:lnTo>
                        <a:pt x="860" y="331"/>
                      </a:lnTo>
                      <a:lnTo>
                        <a:pt x="857" y="335"/>
                      </a:lnTo>
                      <a:lnTo>
                        <a:pt x="855" y="341"/>
                      </a:lnTo>
                      <a:lnTo>
                        <a:pt x="852" y="345"/>
                      </a:lnTo>
                      <a:lnTo>
                        <a:pt x="850" y="351"/>
                      </a:lnTo>
                      <a:lnTo>
                        <a:pt x="847" y="355"/>
                      </a:lnTo>
                      <a:lnTo>
                        <a:pt x="845" y="361"/>
                      </a:lnTo>
                      <a:lnTo>
                        <a:pt x="842" y="365"/>
                      </a:lnTo>
                      <a:lnTo>
                        <a:pt x="840" y="371"/>
                      </a:lnTo>
                      <a:lnTo>
                        <a:pt x="837" y="375"/>
                      </a:lnTo>
                      <a:lnTo>
                        <a:pt x="834" y="381"/>
                      </a:lnTo>
                      <a:lnTo>
                        <a:pt x="831" y="387"/>
                      </a:lnTo>
                      <a:lnTo>
                        <a:pt x="828" y="392"/>
                      </a:lnTo>
                      <a:lnTo>
                        <a:pt x="825" y="398"/>
                      </a:lnTo>
                      <a:lnTo>
                        <a:pt x="823" y="404"/>
                      </a:lnTo>
                      <a:lnTo>
                        <a:pt x="820" y="409"/>
                      </a:lnTo>
                      <a:lnTo>
                        <a:pt x="818" y="415"/>
                      </a:lnTo>
                      <a:lnTo>
                        <a:pt x="814" y="419"/>
                      </a:lnTo>
                      <a:lnTo>
                        <a:pt x="811" y="425"/>
                      </a:lnTo>
                      <a:lnTo>
                        <a:pt x="808" y="429"/>
                      </a:lnTo>
                      <a:lnTo>
                        <a:pt x="806" y="435"/>
                      </a:lnTo>
                      <a:lnTo>
                        <a:pt x="803" y="439"/>
                      </a:lnTo>
                      <a:lnTo>
                        <a:pt x="800" y="445"/>
                      </a:lnTo>
                      <a:lnTo>
                        <a:pt x="797" y="449"/>
                      </a:lnTo>
                      <a:lnTo>
                        <a:pt x="794" y="455"/>
                      </a:lnTo>
                      <a:lnTo>
                        <a:pt x="791" y="459"/>
                      </a:lnTo>
                      <a:lnTo>
                        <a:pt x="788" y="465"/>
                      </a:lnTo>
                      <a:lnTo>
                        <a:pt x="786" y="469"/>
                      </a:lnTo>
                      <a:lnTo>
                        <a:pt x="783" y="473"/>
                      </a:lnTo>
                      <a:lnTo>
                        <a:pt x="781" y="477"/>
                      </a:lnTo>
                      <a:lnTo>
                        <a:pt x="779" y="482"/>
                      </a:lnTo>
                      <a:lnTo>
                        <a:pt x="777" y="486"/>
                      </a:lnTo>
                      <a:lnTo>
                        <a:pt x="774" y="490"/>
                      </a:lnTo>
                      <a:lnTo>
                        <a:pt x="773" y="493"/>
                      </a:lnTo>
                      <a:lnTo>
                        <a:pt x="770" y="497"/>
                      </a:lnTo>
                      <a:lnTo>
                        <a:pt x="769" y="502"/>
                      </a:lnTo>
                      <a:lnTo>
                        <a:pt x="766" y="504"/>
                      </a:lnTo>
                      <a:lnTo>
                        <a:pt x="763" y="510"/>
                      </a:lnTo>
                      <a:lnTo>
                        <a:pt x="760" y="516"/>
                      </a:lnTo>
                      <a:lnTo>
                        <a:pt x="759" y="519"/>
                      </a:lnTo>
                      <a:lnTo>
                        <a:pt x="757" y="521"/>
                      </a:lnTo>
                      <a:lnTo>
                        <a:pt x="756" y="524"/>
                      </a:lnTo>
                      <a:lnTo>
                        <a:pt x="757" y="526"/>
                      </a:lnTo>
                      <a:lnTo>
                        <a:pt x="763" y="530"/>
                      </a:lnTo>
                      <a:lnTo>
                        <a:pt x="766" y="533"/>
                      </a:lnTo>
                      <a:lnTo>
                        <a:pt x="770" y="537"/>
                      </a:lnTo>
                      <a:lnTo>
                        <a:pt x="774" y="540"/>
                      </a:lnTo>
                      <a:lnTo>
                        <a:pt x="781" y="546"/>
                      </a:lnTo>
                      <a:lnTo>
                        <a:pt x="783" y="547"/>
                      </a:lnTo>
                      <a:lnTo>
                        <a:pt x="787" y="550"/>
                      </a:lnTo>
                      <a:lnTo>
                        <a:pt x="790" y="551"/>
                      </a:lnTo>
                      <a:lnTo>
                        <a:pt x="793" y="556"/>
                      </a:lnTo>
                      <a:lnTo>
                        <a:pt x="796" y="557"/>
                      </a:lnTo>
                      <a:lnTo>
                        <a:pt x="800" y="561"/>
                      </a:lnTo>
                      <a:lnTo>
                        <a:pt x="804" y="564"/>
                      </a:lnTo>
                      <a:lnTo>
                        <a:pt x="807" y="567"/>
                      </a:lnTo>
                      <a:lnTo>
                        <a:pt x="811" y="570"/>
                      </a:lnTo>
                      <a:lnTo>
                        <a:pt x="814" y="573"/>
                      </a:lnTo>
                      <a:lnTo>
                        <a:pt x="818" y="575"/>
                      </a:lnTo>
                      <a:lnTo>
                        <a:pt x="823" y="580"/>
                      </a:lnTo>
                      <a:lnTo>
                        <a:pt x="825" y="583"/>
                      </a:lnTo>
                      <a:lnTo>
                        <a:pt x="830" y="587"/>
                      </a:lnTo>
                      <a:lnTo>
                        <a:pt x="834" y="590"/>
                      </a:lnTo>
                      <a:lnTo>
                        <a:pt x="838" y="594"/>
                      </a:lnTo>
                      <a:lnTo>
                        <a:pt x="841" y="597"/>
                      </a:lnTo>
                      <a:lnTo>
                        <a:pt x="845" y="601"/>
                      </a:lnTo>
                      <a:lnTo>
                        <a:pt x="850" y="604"/>
                      </a:lnTo>
                      <a:lnTo>
                        <a:pt x="854" y="607"/>
                      </a:lnTo>
                      <a:lnTo>
                        <a:pt x="857" y="611"/>
                      </a:lnTo>
                      <a:lnTo>
                        <a:pt x="861" y="614"/>
                      </a:lnTo>
                      <a:lnTo>
                        <a:pt x="864" y="618"/>
                      </a:lnTo>
                      <a:lnTo>
                        <a:pt x="868" y="621"/>
                      </a:lnTo>
                      <a:lnTo>
                        <a:pt x="872" y="624"/>
                      </a:lnTo>
                      <a:lnTo>
                        <a:pt x="875" y="628"/>
                      </a:lnTo>
                      <a:lnTo>
                        <a:pt x="879" y="631"/>
                      </a:lnTo>
                      <a:lnTo>
                        <a:pt x="882" y="635"/>
                      </a:lnTo>
                      <a:lnTo>
                        <a:pt x="887" y="638"/>
                      </a:lnTo>
                      <a:lnTo>
                        <a:pt x="889" y="642"/>
                      </a:lnTo>
                      <a:lnTo>
                        <a:pt x="892" y="645"/>
                      </a:lnTo>
                      <a:lnTo>
                        <a:pt x="895" y="648"/>
                      </a:lnTo>
                      <a:lnTo>
                        <a:pt x="901" y="655"/>
                      </a:lnTo>
                      <a:lnTo>
                        <a:pt x="906" y="661"/>
                      </a:lnTo>
                      <a:lnTo>
                        <a:pt x="911" y="666"/>
                      </a:lnTo>
                      <a:lnTo>
                        <a:pt x="915" y="672"/>
                      </a:lnTo>
                      <a:lnTo>
                        <a:pt x="918" y="678"/>
                      </a:lnTo>
                      <a:lnTo>
                        <a:pt x="922" y="682"/>
                      </a:lnTo>
                      <a:lnTo>
                        <a:pt x="922" y="686"/>
                      </a:lnTo>
                      <a:lnTo>
                        <a:pt x="925" y="690"/>
                      </a:lnTo>
                      <a:lnTo>
                        <a:pt x="923" y="693"/>
                      </a:lnTo>
                      <a:lnTo>
                        <a:pt x="923" y="698"/>
                      </a:lnTo>
                      <a:lnTo>
                        <a:pt x="922" y="702"/>
                      </a:lnTo>
                      <a:lnTo>
                        <a:pt x="919" y="705"/>
                      </a:lnTo>
                      <a:lnTo>
                        <a:pt x="916" y="709"/>
                      </a:lnTo>
                      <a:lnTo>
                        <a:pt x="914" y="715"/>
                      </a:lnTo>
                      <a:lnTo>
                        <a:pt x="909" y="719"/>
                      </a:lnTo>
                      <a:lnTo>
                        <a:pt x="905" y="723"/>
                      </a:lnTo>
                      <a:lnTo>
                        <a:pt x="899" y="729"/>
                      </a:lnTo>
                      <a:lnTo>
                        <a:pt x="895" y="733"/>
                      </a:lnTo>
                      <a:lnTo>
                        <a:pt x="889" y="737"/>
                      </a:lnTo>
                      <a:lnTo>
                        <a:pt x="884" y="743"/>
                      </a:lnTo>
                      <a:lnTo>
                        <a:pt x="877" y="747"/>
                      </a:lnTo>
                      <a:lnTo>
                        <a:pt x="871" y="753"/>
                      </a:lnTo>
                      <a:lnTo>
                        <a:pt x="864" y="757"/>
                      </a:lnTo>
                      <a:lnTo>
                        <a:pt x="858" y="763"/>
                      </a:lnTo>
                      <a:lnTo>
                        <a:pt x="855" y="764"/>
                      </a:lnTo>
                      <a:lnTo>
                        <a:pt x="851" y="767"/>
                      </a:lnTo>
                      <a:lnTo>
                        <a:pt x="848" y="769"/>
                      </a:lnTo>
                      <a:lnTo>
                        <a:pt x="845" y="771"/>
                      </a:lnTo>
                      <a:lnTo>
                        <a:pt x="838" y="776"/>
                      </a:lnTo>
                      <a:lnTo>
                        <a:pt x="833" y="780"/>
                      </a:lnTo>
                      <a:lnTo>
                        <a:pt x="825" y="783"/>
                      </a:lnTo>
                      <a:lnTo>
                        <a:pt x="820" y="787"/>
                      </a:lnTo>
                      <a:lnTo>
                        <a:pt x="814" y="790"/>
                      </a:lnTo>
                      <a:lnTo>
                        <a:pt x="810" y="794"/>
                      </a:lnTo>
                      <a:lnTo>
                        <a:pt x="804" y="795"/>
                      </a:lnTo>
                      <a:lnTo>
                        <a:pt x="800" y="798"/>
                      </a:lnTo>
                      <a:lnTo>
                        <a:pt x="796" y="801"/>
                      </a:lnTo>
                      <a:lnTo>
                        <a:pt x="793" y="803"/>
                      </a:lnTo>
                      <a:lnTo>
                        <a:pt x="788" y="805"/>
                      </a:lnTo>
                      <a:lnTo>
                        <a:pt x="787" y="807"/>
                      </a:lnTo>
                      <a:lnTo>
                        <a:pt x="787" y="808"/>
                      </a:lnTo>
                      <a:lnTo>
                        <a:pt x="788" y="810"/>
                      </a:lnTo>
                      <a:lnTo>
                        <a:pt x="790" y="814"/>
                      </a:lnTo>
                      <a:lnTo>
                        <a:pt x="793" y="820"/>
                      </a:lnTo>
                      <a:lnTo>
                        <a:pt x="794" y="821"/>
                      </a:lnTo>
                      <a:lnTo>
                        <a:pt x="796" y="824"/>
                      </a:lnTo>
                      <a:lnTo>
                        <a:pt x="797" y="828"/>
                      </a:lnTo>
                      <a:lnTo>
                        <a:pt x="798" y="832"/>
                      </a:lnTo>
                      <a:lnTo>
                        <a:pt x="801" y="835"/>
                      </a:lnTo>
                      <a:lnTo>
                        <a:pt x="803" y="840"/>
                      </a:lnTo>
                      <a:lnTo>
                        <a:pt x="804" y="844"/>
                      </a:lnTo>
                      <a:lnTo>
                        <a:pt x="807" y="848"/>
                      </a:lnTo>
                      <a:lnTo>
                        <a:pt x="808" y="851"/>
                      </a:lnTo>
                      <a:lnTo>
                        <a:pt x="810" y="855"/>
                      </a:lnTo>
                      <a:lnTo>
                        <a:pt x="811" y="859"/>
                      </a:lnTo>
                      <a:lnTo>
                        <a:pt x="814" y="864"/>
                      </a:lnTo>
                      <a:lnTo>
                        <a:pt x="814" y="868"/>
                      </a:lnTo>
                      <a:lnTo>
                        <a:pt x="817" y="872"/>
                      </a:lnTo>
                      <a:lnTo>
                        <a:pt x="818" y="875"/>
                      </a:lnTo>
                      <a:lnTo>
                        <a:pt x="820" y="879"/>
                      </a:lnTo>
                      <a:lnTo>
                        <a:pt x="821" y="882"/>
                      </a:lnTo>
                      <a:lnTo>
                        <a:pt x="823" y="886"/>
                      </a:lnTo>
                      <a:lnTo>
                        <a:pt x="824" y="889"/>
                      </a:lnTo>
                      <a:lnTo>
                        <a:pt x="825" y="893"/>
                      </a:lnTo>
                      <a:lnTo>
                        <a:pt x="827" y="899"/>
                      </a:lnTo>
                      <a:lnTo>
                        <a:pt x="828" y="903"/>
                      </a:lnTo>
                      <a:lnTo>
                        <a:pt x="828" y="905"/>
                      </a:lnTo>
                      <a:lnTo>
                        <a:pt x="825" y="906"/>
                      </a:lnTo>
                      <a:lnTo>
                        <a:pt x="823" y="908"/>
                      </a:lnTo>
                      <a:lnTo>
                        <a:pt x="820" y="909"/>
                      </a:lnTo>
                      <a:lnTo>
                        <a:pt x="815" y="909"/>
                      </a:lnTo>
                      <a:lnTo>
                        <a:pt x="810" y="910"/>
                      </a:lnTo>
                      <a:lnTo>
                        <a:pt x="804" y="912"/>
                      </a:lnTo>
                      <a:lnTo>
                        <a:pt x="798" y="913"/>
                      </a:lnTo>
                      <a:lnTo>
                        <a:pt x="794" y="913"/>
                      </a:lnTo>
                      <a:lnTo>
                        <a:pt x="790" y="913"/>
                      </a:lnTo>
                      <a:lnTo>
                        <a:pt x="786" y="913"/>
                      </a:lnTo>
                      <a:lnTo>
                        <a:pt x="783" y="913"/>
                      </a:lnTo>
                      <a:lnTo>
                        <a:pt x="777" y="913"/>
                      </a:lnTo>
                      <a:lnTo>
                        <a:pt x="773" y="913"/>
                      </a:lnTo>
                      <a:lnTo>
                        <a:pt x="769" y="913"/>
                      </a:lnTo>
                      <a:lnTo>
                        <a:pt x="764" y="915"/>
                      </a:lnTo>
                      <a:lnTo>
                        <a:pt x="759" y="915"/>
                      </a:lnTo>
                      <a:lnTo>
                        <a:pt x="754" y="915"/>
                      </a:lnTo>
                      <a:lnTo>
                        <a:pt x="749" y="915"/>
                      </a:lnTo>
                      <a:lnTo>
                        <a:pt x="744" y="915"/>
                      </a:lnTo>
                      <a:lnTo>
                        <a:pt x="739" y="915"/>
                      </a:lnTo>
                      <a:lnTo>
                        <a:pt x="733" y="916"/>
                      </a:lnTo>
                      <a:lnTo>
                        <a:pt x="727" y="916"/>
                      </a:lnTo>
                      <a:lnTo>
                        <a:pt x="723" y="916"/>
                      </a:lnTo>
                      <a:lnTo>
                        <a:pt x="716" y="916"/>
                      </a:lnTo>
                      <a:lnTo>
                        <a:pt x="710" y="916"/>
                      </a:lnTo>
                      <a:lnTo>
                        <a:pt x="705" y="916"/>
                      </a:lnTo>
                      <a:lnTo>
                        <a:pt x="699" y="916"/>
                      </a:lnTo>
                      <a:lnTo>
                        <a:pt x="693" y="916"/>
                      </a:lnTo>
                      <a:lnTo>
                        <a:pt x="686" y="918"/>
                      </a:lnTo>
                      <a:lnTo>
                        <a:pt x="681" y="918"/>
                      </a:lnTo>
                      <a:lnTo>
                        <a:pt x="675" y="918"/>
                      </a:lnTo>
                      <a:lnTo>
                        <a:pt x="668" y="918"/>
                      </a:lnTo>
                      <a:lnTo>
                        <a:pt x="662" y="918"/>
                      </a:lnTo>
                      <a:lnTo>
                        <a:pt x="655" y="918"/>
                      </a:lnTo>
                      <a:lnTo>
                        <a:pt x="649" y="919"/>
                      </a:lnTo>
                      <a:lnTo>
                        <a:pt x="644" y="919"/>
                      </a:lnTo>
                      <a:lnTo>
                        <a:pt x="636" y="919"/>
                      </a:lnTo>
                      <a:lnTo>
                        <a:pt x="629" y="920"/>
                      </a:lnTo>
                      <a:lnTo>
                        <a:pt x="625" y="922"/>
                      </a:lnTo>
                      <a:lnTo>
                        <a:pt x="618" y="922"/>
                      </a:lnTo>
                      <a:lnTo>
                        <a:pt x="612" y="922"/>
                      </a:lnTo>
                      <a:lnTo>
                        <a:pt x="605" y="923"/>
                      </a:lnTo>
                      <a:lnTo>
                        <a:pt x="600" y="923"/>
                      </a:lnTo>
                      <a:lnTo>
                        <a:pt x="592" y="923"/>
                      </a:lnTo>
                      <a:lnTo>
                        <a:pt x="587" y="925"/>
                      </a:lnTo>
                      <a:lnTo>
                        <a:pt x="581" y="926"/>
                      </a:lnTo>
                      <a:lnTo>
                        <a:pt x="575" y="928"/>
                      </a:lnTo>
                      <a:lnTo>
                        <a:pt x="568" y="928"/>
                      </a:lnTo>
                      <a:lnTo>
                        <a:pt x="563" y="929"/>
                      </a:lnTo>
                      <a:lnTo>
                        <a:pt x="557" y="930"/>
                      </a:lnTo>
                      <a:lnTo>
                        <a:pt x="551" y="932"/>
                      </a:lnTo>
                      <a:lnTo>
                        <a:pt x="546" y="932"/>
                      </a:lnTo>
                      <a:lnTo>
                        <a:pt x="540" y="933"/>
                      </a:lnTo>
                      <a:lnTo>
                        <a:pt x="534" y="936"/>
                      </a:lnTo>
                      <a:lnTo>
                        <a:pt x="528" y="937"/>
                      </a:lnTo>
                      <a:lnTo>
                        <a:pt x="523" y="939"/>
                      </a:lnTo>
                      <a:lnTo>
                        <a:pt x="519" y="940"/>
                      </a:lnTo>
                      <a:lnTo>
                        <a:pt x="513" y="940"/>
                      </a:lnTo>
                      <a:lnTo>
                        <a:pt x="507" y="943"/>
                      </a:lnTo>
                      <a:lnTo>
                        <a:pt x="501" y="945"/>
                      </a:lnTo>
                      <a:lnTo>
                        <a:pt x="496" y="946"/>
                      </a:lnTo>
                      <a:lnTo>
                        <a:pt x="492" y="946"/>
                      </a:lnTo>
                      <a:lnTo>
                        <a:pt x="487" y="949"/>
                      </a:lnTo>
                      <a:lnTo>
                        <a:pt x="482" y="950"/>
                      </a:lnTo>
                      <a:lnTo>
                        <a:pt x="476" y="950"/>
                      </a:lnTo>
                      <a:lnTo>
                        <a:pt x="472" y="952"/>
                      </a:lnTo>
                      <a:lnTo>
                        <a:pt x="467" y="955"/>
                      </a:lnTo>
                      <a:lnTo>
                        <a:pt x="462" y="955"/>
                      </a:lnTo>
                      <a:lnTo>
                        <a:pt x="457" y="956"/>
                      </a:lnTo>
                      <a:lnTo>
                        <a:pt x="453" y="957"/>
                      </a:lnTo>
                      <a:lnTo>
                        <a:pt x="449" y="959"/>
                      </a:lnTo>
                      <a:lnTo>
                        <a:pt x="445" y="960"/>
                      </a:lnTo>
                      <a:lnTo>
                        <a:pt x="440" y="962"/>
                      </a:lnTo>
                      <a:lnTo>
                        <a:pt x="436" y="963"/>
                      </a:lnTo>
                      <a:lnTo>
                        <a:pt x="432" y="963"/>
                      </a:lnTo>
                      <a:lnTo>
                        <a:pt x="428" y="964"/>
                      </a:lnTo>
                      <a:lnTo>
                        <a:pt x="425" y="966"/>
                      </a:lnTo>
                      <a:lnTo>
                        <a:pt x="421" y="967"/>
                      </a:lnTo>
                      <a:lnTo>
                        <a:pt x="416" y="969"/>
                      </a:lnTo>
                      <a:lnTo>
                        <a:pt x="413" y="969"/>
                      </a:lnTo>
                      <a:lnTo>
                        <a:pt x="409" y="970"/>
                      </a:lnTo>
                      <a:lnTo>
                        <a:pt x="406" y="972"/>
                      </a:lnTo>
                      <a:lnTo>
                        <a:pt x="402" y="973"/>
                      </a:lnTo>
                      <a:lnTo>
                        <a:pt x="396" y="976"/>
                      </a:lnTo>
                      <a:lnTo>
                        <a:pt x="391" y="977"/>
                      </a:lnTo>
                      <a:lnTo>
                        <a:pt x="384" y="979"/>
                      </a:lnTo>
                      <a:lnTo>
                        <a:pt x="378" y="981"/>
                      </a:lnTo>
                      <a:lnTo>
                        <a:pt x="372" y="983"/>
                      </a:lnTo>
                      <a:lnTo>
                        <a:pt x="368" y="984"/>
                      </a:lnTo>
                      <a:lnTo>
                        <a:pt x="364" y="986"/>
                      </a:lnTo>
                      <a:lnTo>
                        <a:pt x="359" y="987"/>
                      </a:lnTo>
                      <a:lnTo>
                        <a:pt x="357" y="989"/>
                      </a:lnTo>
                      <a:lnTo>
                        <a:pt x="352" y="990"/>
                      </a:lnTo>
                      <a:lnTo>
                        <a:pt x="348" y="991"/>
                      </a:lnTo>
                      <a:lnTo>
                        <a:pt x="344" y="993"/>
                      </a:lnTo>
                      <a:lnTo>
                        <a:pt x="341" y="994"/>
                      </a:lnTo>
                      <a:lnTo>
                        <a:pt x="341" y="996"/>
                      </a:lnTo>
                      <a:lnTo>
                        <a:pt x="340" y="994"/>
                      </a:lnTo>
                      <a:lnTo>
                        <a:pt x="340" y="993"/>
                      </a:lnTo>
                      <a:lnTo>
                        <a:pt x="337" y="990"/>
                      </a:lnTo>
                      <a:lnTo>
                        <a:pt x="335" y="987"/>
                      </a:lnTo>
                      <a:lnTo>
                        <a:pt x="334" y="983"/>
                      </a:lnTo>
                      <a:lnTo>
                        <a:pt x="331" y="977"/>
                      </a:lnTo>
                      <a:lnTo>
                        <a:pt x="328" y="973"/>
                      </a:lnTo>
                      <a:lnTo>
                        <a:pt x="325" y="967"/>
                      </a:lnTo>
                      <a:lnTo>
                        <a:pt x="322" y="960"/>
                      </a:lnTo>
                      <a:lnTo>
                        <a:pt x="320" y="955"/>
                      </a:lnTo>
                      <a:lnTo>
                        <a:pt x="318" y="950"/>
                      </a:lnTo>
                      <a:lnTo>
                        <a:pt x="317" y="947"/>
                      </a:lnTo>
                      <a:lnTo>
                        <a:pt x="315" y="943"/>
                      </a:lnTo>
                      <a:lnTo>
                        <a:pt x="315" y="940"/>
                      </a:lnTo>
                      <a:lnTo>
                        <a:pt x="313" y="936"/>
                      </a:lnTo>
                      <a:lnTo>
                        <a:pt x="313" y="933"/>
                      </a:lnTo>
                      <a:lnTo>
                        <a:pt x="311" y="929"/>
                      </a:lnTo>
                      <a:lnTo>
                        <a:pt x="311" y="926"/>
                      </a:lnTo>
                      <a:lnTo>
                        <a:pt x="310" y="923"/>
                      </a:lnTo>
                      <a:lnTo>
                        <a:pt x="310" y="919"/>
                      </a:lnTo>
                      <a:lnTo>
                        <a:pt x="310" y="916"/>
                      </a:lnTo>
                      <a:lnTo>
                        <a:pt x="310" y="913"/>
                      </a:lnTo>
                      <a:lnTo>
                        <a:pt x="308" y="909"/>
                      </a:lnTo>
                      <a:lnTo>
                        <a:pt x="308" y="903"/>
                      </a:lnTo>
                      <a:lnTo>
                        <a:pt x="310" y="898"/>
                      </a:lnTo>
                      <a:lnTo>
                        <a:pt x="310" y="892"/>
                      </a:lnTo>
                      <a:lnTo>
                        <a:pt x="310" y="886"/>
                      </a:lnTo>
                      <a:lnTo>
                        <a:pt x="311" y="879"/>
                      </a:lnTo>
                      <a:lnTo>
                        <a:pt x="313" y="876"/>
                      </a:lnTo>
                      <a:lnTo>
                        <a:pt x="313" y="872"/>
                      </a:lnTo>
                      <a:lnTo>
                        <a:pt x="313" y="868"/>
                      </a:lnTo>
                      <a:lnTo>
                        <a:pt x="314" y="865"/>
                      </a:lnTo>
                      <a:lnTo>
                        <a:pt x="314" y="859"/>
                      </a:lnTo>
                      <a:lnTo>
                        <a:pt x="315" y="857"/>
                      </a:lnTo>
                      <a:lnTo>
                        <a:pt x="315" y="851"/>
                      </a:lnTo>
                      <a:lnTo>
                        <a:pt x="315" y="848"/>
                      </a:lnTo>
                      <a:lnTo>
                        <a:pt x="317" y="842"/>
                      </a:lnTo>
                      <a:lnTo>
                        <a:pt x="317" y="840"/>
                      </a:lnTo>
                      <a:lnTo>
                        <a:pt x="318" y="834"/>
                      </a:lnTo>
                      <a:lnTo>
                        <a:pt x="320" y="831"/>
                      </a:lnTo>
                      <a:lnTo>
                        <a:pt x="320" y="825"/>
                      </a:lnTo>
                      <a:lnTo>
                        <a:pt x="321" y="821"/>
                      </a:lnTo>
                      <a:lnTo>
                        <a:pt x="321" y="817"/>
                      </a:lnTo>
                      <a:lnTo>
                        <a:pt x="321" y="813"/>
                      </a:lnTo>
                      <a:lnTo>
                        <a:pt x="322" y="808"/>
                      </a:lnTo>
                      <a:lnTo>
                        <a:pt x="322" y="804"/>
                      </a:lnTo>
                      <a:lnTo>
                        <a:pt x="324" y="798"/>
                      </a:lnTo>
                      <a:lnTo>
                        <a:pt x="325" y="795"/>
                      </a:lnTo>
                      <a:lnTo>
                        <a:pt x="325" y="790"/>
                      </a:lnTo>
                      <a:lnTo>
                        <a:pt x="325" y="786"/>
                      </a:lnTo>
                      <a:lnTo>
                        <a:pt x="325" y="781"/>
                      </a:lnTo>
                      <a:lnTo>
                        <a:pt x="325" y="777"/>
                      </a:lnTo>
                      <a:lnTo>
                        <a:pt x="325" y="771"/>
                      </a:lnTo>
                      <a:lnTo>
                        <a:pt x="327" y="769"/>
                      </a:lnTo>
                      <a:lnTo>
                        <a:pt x="327" y="763"/>
                      </a:lnTo>
                      <a:lnTo>
                        <a:pt x="328" y="760"/>
                      </a:lnTo>
                      <a:lnTo>
                        <a:pt x="328" y="754"/>
                      </a:lnTo>
                      <a:lnTo>
                        <a:pt x="328" y="750"/>
                      </a:lnTo>
                      <a:lnTo>
                        <a:pt x="328" y="746"/>
                      </a:lnTo>
                      <a:lnTo>
                        <a:pt x="328" y="742"/>
                      </a:lnTo>
                      <a:lnTo>
                        <a:pt x="328" y="739"/>
                      </a:lnTo>
                      <a:lnTo>
                        <a:pt x="328" y="734"/>
                      </a:lnTo>
                      <a:lnTo>
                        <a:pt x="328" y="732"/>
                      </a:lnTo>
                      <a:lnTo>
                        <a:pt x="328" y="727"/>
                      </a:lnTo>
                      <a:lnTo>
                        <a:pt x="328" y="723"/>
                      </a:lnTo>
                      <a:lnTo>
                        <a:pt x="327" y="720"/>
                      </a:lnTo>
                      <a:lnTo>
                        <a:pt x="327" y="716"/>
                      </a:lnTo>
                      <a:lnTo>
                        <a:pt x="327" y="713"/>
                      </a:lnTo>
                      <a:lnTo>
                        <a:pt x="325" y="707"/>
                      </a:lnTo>
                      <a:lnTo>
                        <a:pt x="324" y="702"/>
                      </a:lnTo>
                      <a:lnTo>
                        <a:pt x="321" y="696"/>
                      </a:lnTo>
                      <a:lnTo>
                        <a:pt x="320" y="693"/>
                      </a:lnTo>
                      <a:lnTo>
                        <a:pt x="317" y="689"/>
                      </a:lnTo>
                      <a:lnTo>
                        <a:pt x="314" y="688"/>
                      </a:lnTo>
                      <a:lnTo>
                        <a:pt x="310" y="683"/>
                      </a:lnTo>
                      <a:lnTo>
                        <a:pt x="305" y="682"/>
                      </a:lnTo>
                      <a:lnTo>
                        <a:pt x="300" y="680"/>
                      </a:lnTo>
                      <a:lnTo>
                        <a:pt x="295" y="679"/>
                      </a:lnTo>
                      <a:lnTo>
                        <a:pt x="288" y="678"/>
                      </a:lnTo>
                      <a:lnTo>
                        <a:pt x="283" y="678"/>
                      </a:lnTo>
                      <a:lnTo>
                        <a:pt x="280" y="678"/>
                      </a:lnTo>
                      <a:lnTo>
                        <a:pt x="276" y="678"/>
                      </a:lnTo>
                      <a:lnTo>
                        <a:pt x="273" y="678"/>
                      </a:lnTo>
                      <a:lnTo>
                        <a:pt x="270" y="678"/>
                      </a:lnTo>
                      <a:lnTo>
                        <a:pt x="266" y="678"/>
                      </a:lnTo>
                      <a:lnTo>
                        <a:pt x="261" y="678"/>
                      </a:lnTo>
                      <a:lnTo>
                        <a:pt x="257" y="678"/>
                      </a:lnTo>
                      <a:lnTo>
                        <a:pt x="253" y="678"/>
                      </a:lnTo>
                      <a:lnTo>
                        <a:pt x="249" y="678"/>
                      </a:lnTo>
                      <a:lnTo>
                        <a:pt x="246" y="679"/>
                      </a:lnTo>
                      <a:lnTo>
                        <a:pt x="241" y="679"/>
                      </a:lnTo>
                      <a:lnTo>
                        <a:pt x="237" y="680"/>
                      </a:lnTo>
                      <a:lnTo>
                        <a:pt x="233" y="680"/>
                      </a:lnTo>
                      <a:lnTo>
                        <a:pt x="229" y="680"/>
                      </a:lnTo>
                      <a:lnTo>
                        <a:pt x="224" y="682"/>
                      </a:lnTo>
                      <a:lnTo>
                        <a:pt x="222" y="682"/>
                      </a:lnTo>
                      <a:lnTo>
                        <a:pt x="217" y="683"/>
                      </a:lnTo>
                      <a:lnTo>
                        <a:pt x="213" y="683"/>
                      </a:lnTo>
                      <a:lnTo>
                        <a:pt x="209" y="685"/>
                      </a:lnTo>
                      <a:lnTo>
                        <a:pt x="205" y="686"/>
                      </a:lnTo>
                      <a:lnTo>
                        <a:pt x="200" y="686"/>
                      </a:lnTo>
                      <a:lnTo>
                        <a:pt x="195" y="688"/>
                      </a:lnTo>
                      <a:lnTo>
                        <a:pt x="190" y="688"/>
                      </a:lnTo>
                      <a:lnTo>
                        <a:pt x="187" y="688"/>
                      </a:lnTo>
                      <a:lnTo>
                        <a:pt x="183" y="689"/>
                      </a:lnTo>
                      <a:lnTo>
                        <a:pt x="179" y="689"/>
                      </a:lnTo>
                      <a:lnTo>
                        <a:pt x="175" y="690"/>
                      </a:lnTo>
                      <a:lnTo>
                        <a:pt x="170" y="692"/>
                      </a:lnTo>
                      <a:lnTo>
                        <a:pt x="166" y="692"/>
                      </a:lnTo>
                      <a:lnTo>
                        <a:pt x="162" y="693"/>
                      </a:lnTo>
                      <a:lnTo>
                        <a:pt x="158" y="693"/>
                      </a:lnTo>
                      <a:lnTo>
                        <a:pt x="155" y="695"/>
                      </a:lnTo>
                      <a:lnTo>
                        <a:pt x="151" y="695"/>
                      </a:lnTo>
                      <a:lnTo>
                        <a:pt x="146" y="696"/>
                      </a:lnTo>
                      <a:lnTo>
                        <a:pt x="143" y="696"/>
                      </a:lnTo>
                      <a:lnTo>
                        <a:pt x="141" y="698"/>
                      </a:lnTo>
                      <a:lnTo>
                        <a:pt x="136" y="698"/>
                      </a:lnTo>
                      <a:lnTo>
                        <a:pt x="132" y="699"/>
                      </a:lnTo>
                      <a:lnTo>
                        <a:pt x="129" y="700"/>
                      </a:lnTo>
                      <a:lnTo>
                        <a:pt x="126" y="702"/>
                      </a:lnTo>
                      <a:lnTo>
                        <a:pt x="119" y="702"/>
                      </a:lnTo>
                      <a:lnTo>
                        <a:pt x="114" y="705"/>
                      </a:lnTo>
                      <a:lnTo>
                        <a:pt x="109" y="705"/>
                      </a:lnTo>
                      <a:lnTo>
                        <a:pt x="105" y="706"/>
                      </a:lnTo>
                      <a:lnTo>
                        <a:pt x="101" y="707"/>
                      </a:lnTo>
                      <a:lnTo>
                        <a:pt x="98" y="709"/>
                      </a:lnTo>
                      <a:lnTo>
                        <a:pt x="94" y="707"/>
                      </a:lnTo>
                      <a:lnTo>
                        <a:pt x="89" y="707"/>
                      </a:lnTo>
                      <a:lnTo>
                        <a:pt x="85" y="705"/>
                      </a:lnTo>
                      <a:lnTo>
                        <a:pt x="81" y="703"/>
                      </a:lnTo>
                      <a:lnTo>
                        <a:pt x="77" y="699"/>
                      </a:lnTo>
                      <a:lnTo>
                        <a:pt x="72" y="695"/>
                      </a:lnTo>
                      <a:lnTo>
                        <a:pt x="68" y="689"/>
                      </a:lnTo>
                      <a:lnTo>
                        <a:pt x="64" y="685"/>
                      </a:lnTo>
                      <a:lnTo>
                        <a:pt x="61" y="680"/>
                      </a:lnTo>
                      <a:lnTo>
                        <a:pt x="60" y="678"/>
                      </a:lnTo>
                      <a:lnTo>
                        <a:pt x="57" y="675"/>
                      </a:lnTo>
                      <a:lnTo>
                        <a:pt x="55" y="671"/>
                      </a:lnTo>
                      <a:lnTo>
                        <a:pt x="53" y="666"/>
                      </a:lnTo>
                      <a:lnTo>
                        <a:pt x="51" y="663"/>
                      </a:lnTo>
                      <a:lnTo>
                        <a:pt x="48" y="659"/>
                      </a:lnTo>
                      <a:lnTo>
                        <a:pt x="47" y="656"/>
                      </a:lnTo>
                      <a:lnTo>
                        <a:pt x="44" y="651"/>
                      </a:lnTo>
                      <a:lnTo>
                        <a:pt x="43" y="648"/>
                      </a:lnTo>
                      <a:lnTo>
                        <a:pt x="40" y="642"/>
                      </a:lnTo>
                      <a:lnTo>
                        <a:pt x="38" y="639"/>
                      </a:lnTo>
                      <a:lnTo>
                        <a:pt x="37" y="634"/>
                      </a:lnTo>
                      <a:lnTo>
                        <a:pt x="34" y="631"/>
                      </a:lnTo>
                      <a:lnTo>
                        <a:pt x="33" y="625"/>
                      </a:lnTo>
                      <a:lnTo>
                        <a:pt x="31" y="622"/>
                      </a:lnTo>
                      <a:lnTo>
                        <a:pt x="28" y="617"/>
                      </a:lnTo>
                      <a:lnTo>
                        <a:pt x="27" y="612"/>
                      </a:lnTo>
                      <a:lnTo>
                        <a:pt x="26" y="608"/>
                      </a:lnTo>
                      <a:lnTo>
                        <a:pt x="24" y="604"/>
                      </a:lnTo>
                      <a:lnTo>
                        <a:pt x="21" y="598"/>
                      </a:lnTo>
                      <a:lnTo>
                        <a:pt x="20" y="594"/>
                      </a:lnTo>
                      <a:lnTo>
                        <a:pt x="18" y="590"/>
                      </a:lnTo>
                      <a:lnTo>
                        <a:pt x="17" y="585"/>
                      </a:lnTo>
                      <a:lnTo>
                        <a:pt x="16" y="580"/>
                      </a:lnTo>
                      <a:lnTo>
                        <a:pt x="14" y="575"/>
                      </a:lnTo>
                      <a:lnTo>
                        <a:pt x="13" y="571"/>
                      </a:lnTo>
                      <a:lnTo>
                        <a:pt x="11" y="567"/>
                      </a:lnTo>
                      <a:lnTo>
                        <a:pt x="10" y="563"/>
                      </a:lnTo>
                      <a:lnTo>
                        <a:pt x="8" y="558"/>
                      </a:lnTo>
                      <a:lnTo>
                        <a:pt x="7" y="554"/>
                      </a:lnTo>
                      <a:lnTo>
                        <a:pt x="7" y="550"/>
                      </a:lnTo>
                      <a:lnTo>
                        <a:pt x="6" y="546"/>
                      </a:lnTo>
                      <a:lnTo>
                        <a:pt x="4" y="541"/>
                      </a:lnTo>
                      <a:lnTo>
                        <a:pt x="3" y="537"/>
                      </a:lnTo>
                      <a:lnTo>
                        <a:pt x="3" y="534"/>
                      </a:lnTo>
                      <a:lnTo>
                        <a:pt x="1" y="530"/>
                      </a:lnTo>
                      <a:lnTo>
                        <a:pt x="1" y="526"/>
                      </a:lnTo>
                      <a:lnTo>
                        <a:pt x="1" y="523"/>
                      </a:lnTo>
                      <a:lnTo>
                        <a:pt x="1" y="520"/>
                      </a:lnTo>
                      <a:lnTo>
                        <a:pt x="0" y="513"/>
                      </a:lnTo>
                      <a:lnTo>
                        <a:pt x="0" y="507"/>
                      </a:lnTo>
                      <a:lnTo>
                        <a:pt x="0" y="503"/>
                      </a:lnTo>
                      <a:lnTo>
                        <a:pt x="1" y="499"/>
                      </a:lnTo>
                      <a:close/>
                    </a:path>
                  </a:pathLst>
                </a:custGeom>
                <a:solidFill>
                  <a:srgbClr val="FFD84D"/>
                </a:solidFill>
                <a:ln w="9525">
                  <a:noFill/>
                  <a:round/>
                  <a:headEnd/>
                  <a:tailEnd/>
                </a:ln>
              </p:spPr>
              <p:txBody>
                <a:bodyPr/>
                <a:lstStyle/>
                <a:p>
                  <a:pPr eaLnBrk="0" hangingPunct="0"/>
                  <a:endParaRPr lang="en-US"/>
                </a:p>
              </p:txBody>
            </p:sp>
            <p:sp>
              <p:nvSpPr>
                <p:cNvPr id="49167" name="Freeform 99"/>
                <p:cNvSpPr>
                  <a:spLocks/>
                </p:cNvSpPr>
                <p:nvPr/>
              </p:nvSpPr>
              <p:spPr bwMode="auto">
                <a:xfrm>
                  <a:off x="511" y="877"/>
                  <a:ext cx="522" cy="828"/>
                </a:xfrm>
                <a:custGeom>
                  <a:avLst/>
                  <a:gdLst>
                    <a:gd name="T0" fmla="*/ 73 w 522"/>
                    <a:gd name="T1" fmla="*/ 705 h 828"/>
                    <a:gd name="T2" fmla="*/ 124 w 522"/>
                    <a:gd name="T3" fmla="*/ 733 h 828"/>
                    <a:gd name="T4" fmla="*/ 185 w 522"/>
                    <a:gd name="T5" fmla="*/ 767 h 828"/>
                    <a:gd name="T6" fmla="*/ 246 w 522"/>
                    <a:gd name="T7" fmla="*/ 800 h 828"/>
                    <a:gd name="T8" fmla="*/ 297 w 522"/>
                    <a:gd name="T9" fmla="*/ 823 h 828"/>
                    <a:gd name="T10" fmla="*/ 334 w 522"/>
                    <a:gd name="T11" fmla="*/ 824 h 828"/>
                    <a:gd name="T12" fmla="*/ 343 w 522"/>
                    <a:gd name="T13" fmla="*/ 790 h 828"/>
                    <a:gd name="T14" fmla="*/ 343 w 522"/>
                    <a:gd name="T15" fmla="*/ 744 h 828"/>
                    <a:gd name="T16" fmla="*/ 340 w 522"/>
                    <a:gd name="T17" fmla="*/ 696 h 828"/>
                    <a:gd name="T18" fmla="*/ 336 w 522"/>
                    <a:gd name="T19" fmla="*/ 651 h 828"/>
                    <a:gd name="T20" fmla="*/ 332 w 522"/>
                    <a:gd name="T21" fmla="*/ 614 h 828"/>
                    <a:gd name="T22" fmla="*/ 368 w 522"/>
                    <a:gd name="T23" fmla="*/ 601 h 828"/>
                    <a:gd name="T24" fmla="*/ 407 w 522"/>
                    <a:gd name="T25" fmla="*/ 590 h 828"/>
                    <a:gd name="T26" fmla="*/ 449 w 522"/>
                    <a:gd name="T27" fmla="*/ 575 h 828"/>
                    <a:gd name="T28" fmla="*/ 492 w 522"/>
                    <a:gd name="T29" fmla="*/ 557 h 828"/>
                    <a:gd name="T30" fmla="*/ 521 w 522"/>
                    <a:gd name="T31" fmla="*/ 519 h 828"/>
                    <a:gd name="T32" fmla="*/ 502 w 522"/>
                    <a:gd name="T33" fmla="*/ 480 h 828"/>
                    <a:gd name="T34" fmla="*/ 471 w 522"/>
                    <a:gd name="T35" fmla="*/ 439 h 828"/>
                    <a:gd name="T36" fmla="*/ 435 w 522"/>
                    <a:gd name="T37" fmla="*/ 395 h 828"/>
                    <a:gd name="T38" fmla="*/ 401 w 522"/>
                    <a:gd name="T39" fmla="*/ 358 h 828"/>
                    <a:gd name="T40" fmla="*/ 376 w 522"/>
                    <a:gd name="T41" fmla="*/ 318 h 828"/>
                    <a:gd name="T42" fmla="*/ 386 w 522"/>
                    <a:gd name="T43" fmla="*/ 276 h 828"/>
                    <a:gd name="T44" fmla="*/ 393 w 522"/>
                    <a:gd name="T45" fmla="*/ 238 h 828"/>
                    <a:gd name="T46" fmla="*/ 397 w 522"/>
                    <a:gd name="T47" fmla="*/ 199 h 828"/>
                    <a:gd name="T48" fmla="*/ 393 w 522"/>
                    <a:gd name="T49" fmla="*/ 159 h 828"/>
                    <a:gd name="T50" fmla="*/ 350 w 522"/>
                    <a:gd name="T51" fmla="*/ 144 h 828"/>
                    <a:gd name="T52" fmla="*/ 309 w 522"/>
                    <a:gd name="T53" fmla="*/ 151 h 828"/>
                    <a:gd name="T54" fmla="*/ 268 w 522"/>
                    <a:gd name="T55" fmla="*/ 164 h 828"/>
                    <a:gd name="T56" fmla="*/ 228 w 522"/>
                    <a:gd name="T57" fmla="*/ 179 h 828"/>
                    <a:gd name="T58" fmla="*/ 197 w 522"/>
                    <a:gd name="T59" fmla="*/ 189 h 828"/>
                    <a:gd name="T60" fmla="*/ 181 w 522"/>
                    <a:gd name="T61" fmla="*/ 145 h 828"/>
                    <a:gd name="T62" fmla="*/ 167 w 522"/>
                    <a:gd name="T63" fmla="*/ 108 h 828"/>
                    <a:gd name="T64" fmla="*/ 148 w 522"/>
                    <a:gd name="T65" fmla="*/ 67 h 828"/>
                    <a:gd name="T66" fmla="*/ 128 w 522"/>
                    <a:gd name="T67" fmla="*/ 29 h 828"/>
                    <a:gd name="T68" fmla="*/ 91 w 522"/>
                    <a:gd name="T69" fmla="*/ 5 h 828"/>
                    <a:gd name="T70" fmla="*/ 57 w 522"/>
                    <a:gd name="T71" fmla="*/ 50 h 828"/>
                    <a:gd name="T72" fmla="*/ 35 w 522"/>
                    <a:gd name="T73" fmla="*/ 97 h 828"/>
                    <a:gd name="T74" fmla="*/ 16 w 522"/>
                    <a:gd name="T75" fmla="*/ 145 h 828"/>
                    <a:gd name="T76" fmla="*/ 3 w 522"/>
                    <a:gd name="T77" fmla="*/ 185 h 828"/>
                    <a:gd name="T78" fmla="*/ 10 w 522"/>
                    <a:gd name="T79" fmla="*/ 226 h 828"/>
                    <a:gd name="T80" fmla="*/ 52 w 522"/>
                    <a:gd name="T81" fmla="*/ 239 h 828"/>
                    <a:gd name="T82" fmla="*/ 86 w 522"/>
                    <a:gd name="T83" fmla="*/ 229 h 828"/>
                    <a:gd name="T84" fmla="*/ 131 w 522"/>
                    <a:gd name="T85" fmla="*/ 222 h 828"/>
                    <a:gd name="T86" fmla="*/ 167 w 522"/>
                    <a:gd name="T87" fmla="*/ 238 h 828"/>
                    <a:gd name="T88" fmla="*/ 172 w 522"/>
                    <a:gd name="T89" fmla="*/ 282 h 828"/>
                    <a:gd name="T90" fmla="*/ 174 w 522"/>
                    <a:gd name="T91" fmla="*/ 324 h 828"/>
                    <a:gd name="T92" fmla="*/ 188 w 522"/>
                    <a:gd name="T93" fmla="*/ 347 h 828"/>
                    <a:gd name="T94" fmla="*/ 241 w 522"/>
                    <a:gd name="T95" fmla="*/ 365 h 828"/>
                    <a:gd name="T96" fmla="*/ 286 w 522"/>
                    <a:gd name="T97" fmla="*/ 394 h 828"/>
                    <a:gd name="T98" fmla="*/ 263 w 522"/>
                    <a:gd name="T99" fmla="*/ 439 h 828"/>
                    <a:gd name="T100" fmla="*/ 207 w 522"/>
                    <a:gd name="T101" fmla="*/ 480 h 828"/>
                    <a:gd name="T102" fmla="*/ 164 w 522"/>
                    <a:gd name="T103" fmla="*/ 509 h 828"/>
                    <a:gd name="T104" fmla="*/ 165 w 522"/>
                    <a:gd name="T105" fmla="*/ 537 h 828"/>
                    <a:gd name="T106" fmla="*/ 167 w 522"/>
                    <a:gd name="T107" fmla="*/ 585 h 828"/>
                    <a:gd name="T108" fmla="*/ 153 w 522"/>
                    <a:gd name="T109" fmla="*/ 629 h 828"/>
                    <a:gd name="T110" fmla="*/ 110 w 522"/>
                    <a:gd name="T111" fmla="*/ 629 h 828"/>
                    <a:gd name="T112" fmla="*/ 72 w 522"/>
                    <a:gd name="T113" fmla="*/ 621 h 828"/>
                    <a:gd name="T114" fmla="*/ 43 w 522"/>
                    <a:gd name="T115" fmla="*/ 651 h 828"/>
                    <a:gd name="T116" fmla="*/ 42 w 522"/>
                    <a:gd name="T117" fmla="*/ 688 h 828"/>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w 522"/>
                    <a:gd name="T178" fmla="*/ 0 h 828"/>
                    <a:gd name="T179" fmla="*/ 522 w 522"/>
                    <a:gd name="T180" fmla="*/ 828 h 828"/>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T177" t="T178" r="T179" b="T180"/>
                  <a:pathLst>
                    <a:path w="522" h="828">
                      <a:moveTo>
                        <a:pt x="42" y="688"/>
                      </a:moveTo>
                      <a:lnTo>
                        <a:pt x="45" y="688"/>
                      </a:lnTo>
                      <a:lnTo>
                        <a:pt x="47" y="690"/>
                      </a:lnTo>
                      <a:lnTo>
                        <a:pt x="53" y="693"/>
                      </a:lnTo>
                      <a:lnTo>
                        <a:pt x="54" y="695"/>
                      </a:lnTo>
                      <a:lnTo>
                        <a:pt x="57" y="696"/>
                      </a:lnTo>
                      <a:lnTo>
                        <a:pt x="62" y="698"/>
                      </a:lnTo>
                      <a:lnTo>
                        <a:pt x="64" y="700"/>
                      </a:lnTo>
                      <a:lnTo>
                        <a:pt x="69" y="702"/>
                      </a:lnTo>
                      <a:lnTo>
                        <a:pt x="73" y="705"/>
                      </a:lnTo>
                      <a:lnTo>
                        <a:pt x="77" y="707"/>
                      </a:lnTo>
                      <a:lnTo>
                        <a:pt x="81" y="710"/>
                      </a:lnTo>
                      <a:lnTo>
                        <a:pt x="86" y="712"/>
                      </a:lnTo>
                      <a:lnTo>
                        <a:pt x="90" y="716"/>
                      </a:lnTo>
                      <a:lnTo>
                        <a:pt x="96" y="717"/>
                      </a:lnTo>
                      <a:lnTo>
                        <a:pt x="101" y="720"/>
                      </a:lnTo>
                      <a:lnTo>
                        <a:pt x="106" y="725"/>
                      </a:lnTo>
                      <a:lnTo>
                        <a:pt x="111" y="727"/>
                      </a:lnTo>
                      <a:lnTo>
                        <a:pt x="117" y="730"/>
                      </a:lnTo>
                      <a:lnTo>
                        <a:pt x="124" y="733"/>
                      </a:lnTo>
                      <a:lnTo>
                        <a:pt x="128" y="737"/>
                      </a:lnTo>
                      <a:lnTo>
                        <a:pt x="134" y="740"/>
                      </a:lnTo>
                      <a:lnTo>
                        <a:pt x="141" y="743"/>
                      </a:lnTo>
                      <a:lnTo>
                        <a:pt x="147" y="747"/>
                      </a:lnTo>
                      <a:lnTo>
                        <a:pt x="153" y="750"/>
                      </a:lnTo>
                      <a:lnTo>
                        <a:pt x="160" y="754"/>
                      </a:lnTo>
                      <a:lnTo>
                        <a:pt x="165" y="757"/>
                      </a:lnTo>
                      <a:lnTo>
                        <a:pt x="172" y="761"/>
                      </a:lnTo>
                      <a:lnTo>
                        <a:pt x="178" y="764"/>
                      </a:lnTo>
                      <a:lnTo>
                        <a:pt x="185" y="767"/>
                      </a:lnTo>
                      <a:lnTo>
                        <a:pt x="191" y="770"/>
                      </a:lnTo>
                      <a:lnTo>
                        <a:pt x="198" y="774"/>
                      </a:lnTo>
                      <a:lnTo>
                        <a:pt x="204" y="777"/>
                      </a:lnTo>
                      <a:lnTo>
                        <a:pt x="211" y="781"/>
                      </a:lnTo>
                      <a:lnTo>
                        <a:pt x="216" y="784"/>
                      </a:lnTo>
                      <a:lnTo>
                        <a:pt x="224" y="788"/>
                      </a:lnTo>
                      <a:lnTo>
                        <a:pt x="228" y="790"/>
                      </a:lnTo>
                      <a:lnTo>
                        <a:pt x="235" y="793"/>
                      </a:lnTo>
                      <a:lnTo>
                        <a:pt x="241" y="797"/>
                      </a:lnTo>
                      <a:lnTo>
                        <a:pt x="246" y="800"/>
                      </a:lnTo>
                      <a:lnTo>
                        <a:pt x="252" y="801"/>
                      </a:lnTo>
                      <a:lnTo>
                        <a:pt x="258" y="805"/>
                      </a:lnTo>
                      <a:lnTo>
                        <a:pt x="263" y="807"/>
                      </a:lnTo>
                      <a:lnTo>
                        <a:pt x="269" y="810"/>
                      </a:lnTo>
                      <a:lnTo>
                        <a:pt x="275" y="813"/>
                      </a:lnTo>
                      <a:lnTo>
                        <a:pt x="279" y="814"/>
                      </a:lnTo>
                      <a:lnTo>
                        <a:pt x="285" y="815"/>
                      </a:lnTo>
                      <a:lnTo>
                        <a:pt x="289" y="818"/>
                      </a:lnTo>
                      <a:lnTo>
                        <a:pt x="293" y="820"/>
                      </a:lnTo>
                      <a:lnTo>
                        <a:pt x="297" y="823"/>
                      </a:lnTo>
                      <a:lnTo>
                        <a:pt x="302" y="824"/>
                      </a:lnTo>
                      <a:lnTo>
                        <a:pt x="306" y="825"/>
                      </a:lnTo>
                      <a:lnTo>
                        <a:pt x="309" y="825"/>
                      </a:lnTo>
                      <a:lnTo>
                        <a:pt x="313" y="827"/>
                      </a:lnTo>
                      <a:lnTo>
                        <a:pt x="316" y="827"/>
                      </a:lnTo>
                      <a:lnTo>
                        <a:pt x="320" y="828"/>
                      </a:lnTo>
                      <a:lnTo>
                        <a:pt x="324" y="828"/>
                      </a:lnTo>
                      <a:lnTo>
                        <a:pt x="329" y="828"/>
                      </a:lnTo>
                      <a:lnTo>
                        <a:pt x="332" y="827"/>
                      </a:lnTo>
                      <a:lnTo>
                        <a:pt x="334" y="824"/>
                      </a:lnTo>
                      <a:lnTo>
                        <a:pt x="336" y="820"/>
                      </a:lnTo>
                      <a:lnTo>
                        <a:pt x="339" y="815"/>
                      </a:lnTo>
                      <a:lnTo>
                        <a:pt x="339" y="813"/>
                      </a:lnTo>
                      <a:lnTo>
                        <a:pt x="340" y="810"/>
                      </a:lnTo>
                      <a:lnTo>
                        <a:pt x="340" y="807"/>
                      </a:lnTo>
                      <a:lnTo>
                        <a:pt x="340" y="804"/>
                      </a:lnTo>
                      <a:lnTo>
                        <a:pt x="341" y="800"/>
                      </a:lnTo>
                      <a:lnTo>
                        <a:pt x="341" y="797"/>
                      </a:lnTo>
                      <a:lnTo>
                        <a:pt x="343" y="793"/>
                      </a:lnTo>
                      <a:lnTo>
                        <a:pt x="343" y="790"/>
                      </a:lnTo>
                      <a:lnTo>
                        <a:pt x="343" y="786"/>
                      </a:lnTo>
                      <a:lnTo>
                        <a:pt x="343" y="781"/>
                      </a:lnTo>
                      <a:lnTo>
                        <a:pt x="343" y="777"/>
                      </a:lnTo>
                      <a:lnTo>
                        <a:pt x="344" y="773"/>
                      </a:lnTo>
                      <a:lnTo>
                        <a:pt x="344" y="767"/>
                      </a:lnTo>
                      <a:lnTo>
                        <a:pt x="344" y="763"/>
                      </a:lnTo>
                      <a:lnTo>
                        <a:pt x="344" y="759"/>
                      </a:lnTo>
                      <a:lnTo>
                        <a:pt x="344" y="754"/>
                      </a:lnTo>
                      <a:lnTo>
                        <a:pt x="343" y="750"/>
                      </a:lnTo>
                      <a:lnTo>
                        <a:pt x="343" y="744"/>
                      </a:lnTo>
                      <a:lnTo>
                        <a:pt x="343" y="740"/>
                      </a:lnTo>
                      <a:lnTo>
                        <a:pt x="343" y="734"/>
                      </a:lnTo>
                      <a:lnTo>
                        <a:pt x="343" y="730"/>
                      </a:lnTo>
                      <a:lnTo>
                        <a:pt x="343" y="725"/>
                      </a:lnTo>
                      <a:lnTo>
                        <a:pt x="343" y="720"/>
                      </a:lnTo>
                      <a:lnTo>
                        <a:pt x="343" y="716"/>
                      </a:lnTo>
                      <a:lnTo>
                        <a:pt x="341" y="710"/>
                      </a:lnTo>
                      <a:lnTo>
                        <a:pt x="341" y="706"/>
                      </a:lnTo>
                      <a:lnTo>
                        <a:pt x="340" y="700"/>
                      </a:lnTo>
                      <a:lnTo>
                        <a:pt x="340" y="696"/>
                      </a:lnTo>
                      <a:lnTo>
                        <a:pt x="340" y="690"/>
                      </a:lnTo>
                      <a:lnTo>
                        <a:pt x="340" y="686"/>
                      </a:lnTo>
                      <a:lnTo>
                        <a:pt x="339" y="682"/>
                      </a:lnTo>
                      <a:lnTo>
                        <a:pt x="339" y="678"/>
                      </a:lnTo>
                      <a:lnTo>
                        <a:pt x="339" y="672"/>
                      </a:lnTo>
                      <a:lnTo>
                        <a:pt x="337" y="668"/>
                      </a:lnTo>
                      <a:lnTo>
                        <a:pt x="337" y="663"/>
                      </a:lnTo>
                      <a:lnTo>
                        <a:pt x="337" y="659"/>
                      </a:lnTo>
                      <a:lnTo>
                        <a:pt x="336" y="655"/>
                      </a:lnTo>
                      <a:lnTo>
                        <a:pt x="336" y="651"/>
                      </a:lnTo>
                      <a:lnTo>
                        <a:pt x="336" y="648"/>
                      </a:lnTo>
                      <a:lnTo>
                        <a:pt x="336" y="644"/>
                      </a:lnTo>
                      <a:lnTo>
                        <a:pt x="334" y="641"/>
                      </a:lnTo>
                      <a:lnTo>
                        <a:pt x="334" y="637"/>
                      </a:lnTo>
                      <a:lnTo>
                        <a:pt x="333" y="634"/>
                      </a:lnTo>
                      <a:lnTo>
                        <a:pt x="333" y="631"/>
                      </a:lnTo>
                      <a:lnTo>
                        <a:pt x="333" y="625"/>
                      </a:lnTo>
                      <a:lnTo>
                        <a:pt x="332" y="621"/>
                      </a:lnTo>
                      <a:lnTo>
                        <a:pt x="332" y="617"/>
                      </a:lnTo>
                      <a:lnTo>
                        <a:pt x="332" y="614"/>
                      </a:lnTo>
                      <a:lnTo>
                        <a:pt x="332" y="612"/>
                      </a:lnTo>
                      <a:lnTo>
                        <a:pt x="333" y="611"/>
                      </a:lnTo>
                      <a:lnTo>
                        <a:pt x="339" y="610"/>
                      </a:lnTo>
                      <a:lnTo>
                        <a:pt x="341" y="608"/>
                      </a:lnTo>
                      <a:lnTo>
                        <a:pt x="347" y="607"/>
                      </a:lnTo>
                      <a:lnTo>
                        <a:pt x="351" y="607"/>
                      </a:lnTo>
                      <a:lnTo>
                        <a:pt x="359" y="605"/>
                      </a:lnTo>
                      <a:lnTo>
                        <a:pt x="361" y="604"/>
                      </a:lnTo>
                      <a:lnTo>
                        <a:pt x="364" y="602"/>
                      </a:lnTo>
                      <a:lnTo>
                        <a:pt x="368" y="601"/>
                      </a:lnTo>
                      <a:lnTo>
                        <a:pt x="371" y="601"/>
                      </a:lnTo>
                      <a:lnTo>
                        <a:pt x="376" y="600"/>
                      </a:lnTo>
                      <a:lnTo>
                        <a:pt x="380" y="598"/>
                      </a:lnTo>
                      <a:lnTo>
                        <a:pt x="383" y="597"/>
                      </a:lnTo>
                      <a:lnTo>
                        <a:pt x="387" y="597"/>
                      </a:lnTo>
                      <a:lnTo>
                        <a:pt x="391" y="594"/>
                      </a:lnTo>
                      <a:lnTo>
                        <a:pt x="394" y="594"/>
                      </a:lnTo>
                      <a:lnTo>
                        <a:pt x="398" y="592"/>
                      </a:lnTo>
                      <a:lnTo>
                        <a:pt x="403" y="591"/>
                      </a:lnTo>
                      <a:lnTo>
                        <a:pt x="407" y="590"/>
                      </a:lnTo>
                      <a:lnTo>
                        <a:pt x="413" y="588"/>
                      </a:lnTo>
                      <a:lnTo>
                        <a:pt x="415" y="587"/>
                      </a:lnTo>
                      <a:lnTo>
                        <a:pt x="421" y="587"/>
                      </a:lnTo>
                      <a:lnTo>
                        <a:pt x="425" y="584"/>
                      </a:lnTo>
                      <a:lnTo>
                        <a:pt x="430" y="583"/>
                      </a:lnTo>
                      <a:lnTo>
                        <a:pt x="434" y="581"/>
                      </a:lnTo>
                      <a:lnTo>
                        <a:pt x="438" y="580"/>
                      </a:lnTo>
                      <a:lnTo>
                        <a:pt x="441" y="578"/>
                      </a:lnTo>
                      <a:lnTo>
                        <a:pt x="447" y="577"/>
                      </a:lnTo>
                      <a:lnTo>
                        <a:pt x="449" y="575"/>
                      </a:lnTo>
                      <a:lnTo>
                        <a:pt x="455" y="574"/>
                      </a:lnTo>
                      <a:lnTo>
                        <a:pt x="458" y="571"/>
                      </a:lnTo>
                      <a:lnTo>
                        <a:pt x="462" y="570"/>
                      </a:lnTo>
                      <a:lnTo>
                        <a:pt x="467" y="568"/>
                      </a:lnTo>
                      <a:lnTo>
                        <a:pt x="471" y="567"/>
                      </a:lnTo>
                      <a:lnTo>
                        <a:pt x="475" y="566"/>
                      </a:lnTo>
                      <a:lnTo>
                        <a:pt x="478" y="564"/>
                      </a:lnTo>
                      <a:lnTo>
                        <a:pt x="482" y="561"/>
                      </a:lnTo>
                      <a:lnTo>
                        <a:pt x="485" y="561"/>
                      </a:lnTo>
                      <a:lnTo>
                        <a:pt x="492" y="557"/>
                      </a:lnTo>
                      <a:lnTo>
                        <a:pt x="498" y="553"/>
                      </a:lnTo>
                      <a:lnTo>
                        <a:pt x="503" y="550"/>
                      </a:lnTo>
                      <a:lnTo>
                        <a:pt x="509" y="547"/>
                      </a:lnTo>
                      <a:lnTo>
                        <a:pt x="512" y="543"/>
                      </a:lnTo>
                      <a:lnTo>
                        <a:pt x="516" y="540"/>
                      </a:lnTo>
                      <a:lnTo>
                        <a:pt x="519" y="536"/>
                      </a:lnTo>
                      <a:lnTo>
                        <a:pt x="522" y="533"/>
                      </a:lnTo>
                      <a:lnTo>
                        <a:pt x="522" y="529"/>
                      </a:lnTo>
                      <a:lnTo>
                        <a:pt x="522" y="524"/>
                      </a:lnTo>
                      <a:lnTo>
                        <a:pt x="521" y="519"/>
                      </a:lnTo>
                      <a:lnTo>
                        <a:pt x="519" y="513"/>
                      </a:lnTo>
                      <a:lnTo>
                        <a:pt x="518" y="510"/>
                      </a:lnTo>
                      <a:lnTo>
                        <a:pt x="516" y="507"/>
                      </a:lnTo>
                      <a:lnTo>
                        <a:pt x="515" y="503"/>
                      </a:lnTo>
                      <a:lnTo>
                        <a:pt x="513" y="500"/>
                      </a:lnTo>
                      <a:lnTo>
                        <a:pt x="511" y="496"/>
                      </a:lnTo>
                      <a:lnTo>
                        <a:pt x="509" y="493"/>
                      </a:lnTo>
                      <a:lnTo>
                        <a:pt x="506" y="489"/>
                      </a:lnTo>
                      <a:lnTo>
                        <a:pt x="505" y="485"/>
                      </a:lnTo>
                      <a:lnTo>
                        <a:pt x="502" y="480"/>
                      </a:lnTo>
                      <a:lnTo>
                        <a:pt x="499" y="476"/>
                      </a:lnTo>
                      <a:lnTo>
                        <a:pt x="496" y="472"/>
                      </a:lnTo>
                      <a:lnTo>
                        <a:pt x="494" y="469"/>
                      </a:lnTo>
                      <a:lnTo>
                        <a:pt x="491" y="465"/>
                      </a:lnTo>
                      <a:lnTo>
                        <a:pt x="488" y="460"/>
                      </a:lnTo>
                      <a:lnTo>
                        <a:pt x="484" y="456"/>
                      </a:lnTo>
                      <a:lnTo>
                        <a:pt x="482" y="452"/>
                      </a:lnTo>
                      <a:lnTo>
                        <a:pt x="478" y="448"/>
                      </a:lnTo>
                      <a:lnTo>
                        <a:pt x="475" y="443"/>
                      </a:lnTo>
                      <a:lnTo>
                        <a:pt x="471" y="439"/>
                      </a:lnTo>
                      <a:lnTo>
                        <a:pt x="468" y="435"/>
                      </a:lnTo>
                      <a:lnTo>
                        <a:pt x="464" y="431"/>
                      </a:lnTo>
                      <a:lnTo>
                        <a:pt x="461" y="425"/>
                      </a:lnTo>
                      <a:lnTo>
                        <a:pt x="457" y="422"/>
                      </a:lnTo>
                      <a:lnTo>
                        <a:pt x="454" y="418"/>
                      </a:lnTo>
                      <a:lnTo>
                        <a:pt x="449" y="412"/>
                      </a:lnTo>
                      <a:lnTo>
                        <a:pt x="447" y="408"/>
                      </a:lnTo>
                      <a:lnTo>
                        <a:pt x="442" y="404"/>
                      </a:lnTo>
                      <a:lnTo>
                        <a:pt x="440" y="399"/>
                      </a:lnTo>
                      <a:lnTo>
                        <a:pt x="435" y="395"/>
                      </a:lnTo>
                      <a:lnTo>
                        <a:pt x="431" y="391"/>
                      </a:lnTo>
                      <a:lnTo>
                        <a:pt x="428" y="388"/>
                      </a:lnTo>
                      <a:lnTo>
                        <a:pt x="424" y="384"/>
                      </a:lnTo>
                      <a:lnTo>
                        <a:pt x="421" y="380"/>
                      </a:lnTo>
                      <a:lnTo>
                        <a:pt x="417" y="377"/>
                      </a:lnTo>
                      <a:lnTo>
                        <a:pt x="414" y="372"/>
                      </a:lnTo>
                      <a:lnTo>
                        <a:pt x="411" y="370"/>
                      </a:lnTo>
                      <a:lnTo>
                        <a:pt x="407" y="365"/>
                      </a:lnTo>
                      <a:lnTo>
                        <a:pt x="404" y="362"/>
                      </a:lnTo>
                      <a:lnTo>
                        <a:pt x="401" y="358"/>
                      </a:lnTo>
                      <a:lnTo>
                        <a:pt x="398" y="357"/>
                      </a:lnTo>
                      <a:lnTo>
                        <a:pt x="393" y="350"/>
                      </a:lnTo>
                      <a:lnTo>
                        <a:pt x="388" y="345"/>
                      </a:lnTo>
                      <a:lnTo>
                        <a:pt x="384" y="340"/>
                      </a:lnTo>
                      <a:lnTo>
                        <a:pt x="380" y="337"/>
                      </a:lnTo>
                      <a:lnTo>
                        <a:pt x="376" y="331"/>
                      </a:lnTo>
                      <a:lnTo>
                        <a:pt x="374" y="330"/>
                      </a:lnTo>
                      <a:lnTo>
                        <a:pt x="374" y="328"/>
                      </a:lnTo>
                      <a:lnTo>
                        <a:pt x="376" y="323"/>
                      </a:lnTo>
                      <a:lnTo>
                        <a:pt x="376" y="318"/>
                      </a:lnTo>
                      <a:lnTo>
                        <a:pt x="377" y="316"/>
                      </a:lnTo>
                      <a:lnTo>
                        <a:pt x="378" y="310"/>
                      </a:lnTo>
                      <a:lnTo>
                        <a:pt x="380" y="306"/>
                      </a:lnTo>
                      <a:lnTo>
                        <a:pt x="381" y="299"/>
                      </a:lnTo>
                      <a:lnTo>
                        <a:pt x="383" y="293"/>
                      </a:lnTo>
                      <a:lnTo>
                        <a:pt x="383" y="289"/>
                      </a:lnTo>
                      <a:lnTo>
                        <a:pt x="384" y="286"/>
                      </a:lnTo>
                      <a:lnTo>
                        <a:pt x="384" y="282"/>
                      </a:lnTo>
                      <a:lnTo>
                        <a:pt x="386" y="279"/>
                      </a:lnTo>
                      <a:lnTo>
                        <a:pt x="386" y="276"/>
                      </a:lnTo>
                      <a:lnTo>
                        <a:pt x="387" y="272"/>
                      </a:lnTo>
                      <a:lnTo>
                        <a:pt x="387" y="267"/>
                      </a:lnTo>
                      <a:lnTo>
                        <a:pt x="388" y="265"/>
                      </a:lnTo>
                      <a:lnTo>
                        <a:pt x="388" y="260"/>
                      </a:lnTo>
                      <a:lnTo>
                        <a:pt x="390" y="257"/>
                      </a:lnTo>
                      <a:lnTo>
                        <a:pt x="390" y="253"/>
                      </a:lnTo>
                      <a:lnTo>
                        <a:pt x="391" y="249"/>
                      </a:lnTo>
                      <a:lnTo>
                        <a:pt x="391" y="245"/>
                      </a:lnTo>
                      <a:lnTo>
                        <a:pt x="393" y="240"/>
                      </a:lnTo>
                      <a:lnTo>
                        <a:pt x="393" y="238"/>
                      </a:lnTo>
                      <a:lnTo>
                        <a:pt x="394" y="233"/>
                      </a:lnTo>
                      <a:lnTo>
                        <a:pt x="394" y="229"/>
                      </a:lnTo>
                      <a:lnTo>
                        <a:pt x="394" y="225"/>
                      </a:lnTo>
                      <a:lnTo>
                        <a:pt x="395" y="222"/>
                      </a:lnTo>
                      <a:lnTo>
                        <a:pt x="395" y="218"/>
                      </a:lnTo>
                      <a:lnTo>
                        <a:pt x="395" y="213"/>
                      </a:lnTo>
                      <a:lnTo>
                        <a:pt x="395" y="209"/>
                      </a:lnTo>
                      <a:lnTo>
                        <a:pt x="395" y="206"/>
                      </a:lnTo>
                      <a:lnTo>
                        <a:pt x="397" y="202"/>
                      </a:lnTo>
                      <a:lnTo>
                        <a:pt x="397" y="199"/>
                      </a:lnTo>
                      <a:lnTo>
                        <a:pt x="397" y="195"/>
                      </a:lnTo>
                      <a:lnTo>
                        <a:pt x="397" y="191"/>
                      </a:lnTo>
                      <a:lnTo>
                        <a:pt x="397" y="188"/>
                      </a:lnTo>
                      <a:lnTo>
                        <a:pt x="397" y="185"/>
                      </a:lnTo>
                      <a:lnTo>
                        <a:pt x="397" y="181"/>
                      </a:lnTo>
                      <a:lnTo>
                        <a:pt x="395" y="178"/>
                      </a:lnTo>
                      <a:lnTo>
                        <a:pt x="395" y="175"/>
                      </a:lnTo>
                      <a:lnTo>
                        <a:pt x="395" y="169"/>
                      </a:lnTo>
                      <a:lnTo>
                        <a:pt x="394" y="164"/>
                      </a:lnTo>
                      <a:lnTo>
                        <a:pt x="393" y="159"/>
                      </a:lnTo>
                      <a:lnTo>
                        <a:pt x="391" y="155"/>
                      </a:lnTo>
                      <a:lnTo>
                        <a:pt x="388" y="151"/>
                      </a:lnTo>
                      <a:lnTo>
                        <a:pt x="387" y="150"/>
                      </a:lnTo>
                      <a:lnTo>
                        <a:pt x="383" y="147"/>
                      </a:lnTo>
                      <a:lnTo>
                        <a:pt x="378" y="145"/>
                      </a:lnTo>
                      <a:lnTo>
                        <a:pt x="374" y="144"/>
                      </a:lnTo>
                      <a:lnTo>
                        <a:pt x="368" y="144"/>
                      </a:lnTo>
                      <a:lnTo>
                        <a:pt x="363" y="142"/>
                      </a:lnTo>
                      <a:lnTo>
                        <a:pt x="357" y="142"/>
                      </a:lnTo>
                      <a:lnTo>
                        <a:pt x="350" y="144"/>
                      </a:lnTo>
                      <a:lnTo>
                        <a:pt x="344" y="145"/>
                      </a:lnTo>
                      <a:lnTo>
                        <a:pt x="340" y="145"/>
                      </a:lnTo>
                      <a:lnTo>
                        <a:pt x="336" y="145"/>
                      </a:lnTo>
                      <a:lnTo>
                        <a:pt x="332" y="145"/>
                      </a:lnTo>
                      <a:lnTo>
                        <a:pt x="329" y="147"/>
                      </a:lnTo>
                      <a:lnTo>
                        <a:pt x="324" y="148"/>
                      </a:lnTo>
                      <a:lnTo>
                        <a:pt x="320" y="150"/>
                      </a:lnTo>
                      <a:lnTo>
                        <a:pt x="316" y="150"/>
                      </a:lnTo>
                      <a:lnTo>
                        <a:pt x="313" y="151"/>
                      </a:lnTo>
                      <a:lnTo>
                        <a:pt x="309" y="151"/>
                      </a:lnTo>
                      <a:lnTo>
                        <a:pt x="305" y="152"/>
                      </a:lnTo>
                      <a:lnTo>
                        <a:pt x="300" y="154"/>
                      </a:lnTo>
                      <a:lnTo>
                        <a:pt x="296" y="155"/>
                      </a:lnTo>
                      <a:lnTo>
                        <a:pt x="292" y="157"/>
                      </a:lnTo>
                      <a:lnTo>
                        <a:pt x="287" y="158"/>
                      </a:lnTo>
                      <a:lnTo>
                        <a:pt x="285" y="159"/>
                      </a:lnTo>
                      <a:lnTo>
                        <a:pt x="280" y="161"/>
                      </a:lnTo>
                      <a:lnTo>
                        <a:pt x="276" y="162"/>
                      </a:lnTo>
                      <a:lnTo>
                        <a:pt x="272" y="164"/>
                      </a:lnTo>
                      <a:lnTo>
                        <a:pt x="268" y="164"/>
                      </a:lnTo>
                      <a:lnTo>
                        <a:pt x="265" y="167"/>
                      </a:lnTo>
                      <a:lnTo>
                        <a:pt x="259" y="168"/>
                      </a:lnTo>
                      <a:lnTo>
                        <a:pt x="256" y="168"/>
                      </a:lnTo>
                      <a:lnTo>
                        <a:pt x="252" y="169"/>
                      </a:lnTo>
                      <a:lnTo>
                        <a:pt x="249" y="172"/>
                      </a:lnTo>
                      <a:lnTo>
                        <a:pt x="245" y="172"/>
                      </a:lnTo>
                      <a:lnTo>
                        <a:pt x="241" y="174"/>
                      </a:lnTo>
                      <a:lnTo>
                        <a:pt x="238" y="175"/>
                      </a:lnTo>
                      <a:lnTo>
                        <a:pt x="235" y="176"/>
                      </a:lnTo>
                      <a:lnTo>
                        <a:pt x="228" y="179"/>
                      </a:lnTo>
                      <a:lnTo>
                        <a:pt x="224" y="182"/>
                      </a:lnTo>
                      <a:lnTo>
                        <a:pt x="216" y="184"/>
                      </a:lnTo>
                      <a:lnTo>
                        <a:pt x="212" y="186"/>
                      </a:lnTo>
                      <a:lnTo>
                        <a:pt x="208" y="188"/>
                      </a:lnTo>
                      <a:lnTo>
                        <a:pt x="205" y="189"/>
                      </a:lnTo>
                      <a:lnTo>
                        <a:pt x="199" y="192"/>
                      </a:lnTo>
                      <a:lnTo>
                        <a:pt x="198" y="194"/>
                      </a:lnTo>
                      <a:lnTo>
                        <a:pt x="198" y="192"/>
                      </a:lnTo>
                      <a:lnTo>
                        <a:pt x="197" y="191"/>
                      </a:lnTo>
                      <a:lnTo>
                        <a:pt x="197" y="189"/>
                      </a:lnTo>
                      <a:lnTo>
                        <a:pt x="197" y="186"/>
                      </a:lnTo>
                      <a:lnTo>
                        <a:pt x="194" y="182"/>
                      </a:lnTo>
                      <a:lnTo>
                        <a:pt x="192" y="178"/>
                      </a:lnTo>
                      <a:lnTo>
                        <a:pt x="191" y="172"/>
                      </a:lnTo>
                      <a:lnTo>
                        <a:pt x="189" y="168"/>
                      </a:lnTo>
                      <a:lnTo>
                        <a:pt x="188" y="162"/>
                      </a:lnTo>
                      <a:lnTo>
                        <a:pt x="185" y="155"/>
                      </a:lnTo>
                      <a:lnTo>
                        <a:pt x="182" y="152"/>
                      </a:lnTo>
                      <a:lnTo>
                        <a:pt x="182" y="150"/>
                      </a:lnTo>
                      <a:lnTo>
                        <a:pt x="181" y="145"/>
                      </a:lnTo>
                      <a:lnTo>
                        <a:pt x="180" y="142"/>
                      </a:lnTo>
                      <a:lnTo>
                        <a:pt x="178" y="138"/>
                      </a:lnTo>
                      <a:lnTo>
                        <a:pt x="177" y="134"/>
                      </a:lnTo>
                      <a:lnTo>
                        <a:pt x="175" y="131"/>
                      </a:lnTo>
                      <a:lnTo>
                        <a:pt x="174" y="127"/>
                      </a:lnTo>
                      <a:lnTo>
                        <a:pt x="172" y="123"/>
                      </a:lnTo>
                      <a:lnTo>
                        <a:pt x="171" y="120"/>
                      </a:lnTo>
                      <a:lnTo>
                        <a:pt x="170" y="115"/>
                      </a:lnTo>
                      <a:lnTo>
                        <a:pt x="168" y="113"/>
                      </a:lnTo>
                      <a:lnTo>
                        <a:pt x="167" y="108"/>
                      </a:lnTo>
                      <a:lnTo>
                        <a:pt x="165" y="104"/>
                      </a:lnTo>
                      <a:lnTo>
                        <a:pt x="162" y="100"/>
                      </a:lnTo>
                      <a:lnTo>
                        <a:pt x="161" y="96"/>
                      </a:lnTo>
                      <a:lnTo>
                        <a:pt x="160" y="91"/>
                      </a:lnTo>
                      <a:lnTo>
                        <a:pt x="157" y="87"/>
                      </a:lnTo>
                      <a:lnTo>
                        <a:pt x="155" y="83"/>
                      </a:lnTo>
                      <a:lnTo>
                        <a:pt x="154" y="80"/>
                      </a:lnTo>
                      <a:lnTo>
                        <a:pt x="153" y="76"/>
                      </a:lnTo>
                      <a:lnTo>
                        <a:pt x="151" y="71"/>
                      </a:lnTo>
                      <a:lnTo>
                        <a:pt x="148" y="67"/>
                      </a:lnTo>
                      <a:lnTo>
                        <a:pt x="147" y="64"/>
                      </a:lnTo>
                      <a:lnTo>
                        <a:pt x="145" y="60"/>
                      </a:lnTo>
                      <a:lnTo>
                        <a:pt x="143" y="56"/>
                      </a:lnTo>
                      <a:lnTo>
                        <a:pt x="141" y="53"/>
                      </a:lnTo>
                      <a:lnTo>
                        <a:pt x="140" y="49"/>
                      </a:lnTo>
                      <a:lnTo>
                        <a:pt x="138" y="46"/>
                      </a:lnTo>
                      <a:lnTo>
                        <a:pt x="137" y="42"/>
                      </a:lnTo>
                      <a:lnTo>
                        <a:pt x="134" y="37"/>
                      </a:lnTo>
                      <a:lnTo>
                        <a:pt x="133" y="35"/>
                      </a:lnTo>
                      <a:lnTo>
                        <a:pt x="128" y="29"/>
                      </a:lnTo>
                      <a:lnTo>
                        <a:pt x="126" y="23"/>
                      </a:lnTo>
                      <a:lnTo>
                        <a:pt x="121" y="17"/>
                      </a:lnTo>
                      <a:lnTo>
                        <a:pt x="118" y="13"/>
                      </a:lnTo>
                      <a:lnTo>
                        <a:pt x="116" y="9"/>
                      </a:lnTo>
                      <a:lnTo>
                        <a:pt x="111" y="5"/>
                      </a:lnTo>
                      <a:lnTo>
                        <a:pt x="107" y="2"/>
                      </a:lnTo>
                      <a:lnTo>
                        <a:pt x="104" y="0"/>
                      </a:lnTo>
                      <a:lnTo>
                        <a:pt x="100" y="0"/>
                      </a:lnTo>
                      <a:lnTo>
                        <a:pt x="96" y="3"/>
                      </a:lnTo>
                      <a:lnTo>
                        <a:pt x="91" y="5"/>
                      </a:lnTo>
                      <a:lnTo>
                        <a:pt x="87" y="9"/>
                      </a:lnTo>
                      <a:lnTo>
                        <a:pt x="83" y="13"/>
                      </a:lnTo>
                      <a:lnTo>
                        <a:pt x="79" y="19"/>
                      </a:lnTo>
                      <a:lnTo>
                        <a:pt x="74" y="23"/>
                      </a:lnTo>
                      <a:lnTo>
                        <a:pt x="69" y="30"/>
                      </a:lnTo>
                      <a:lnTo>
                        <a:pt x="66" y="35"/>
                      </a:lnTo>
                      <a:lnTo>
                        <a:pt x="64" y="37"/>
                      </a:lnTo>
                      <a:lnTo>
                        <a:pt x="62" y="42"/>
                      </a:lnTo>
                      <a:lnTo>
                        <a:pt x="60" y="46"/>
                      </a:lnTo>
                      <a:lnTo>
                        <a:pt x="57" y="50"/>
                      </a:lnTo>
                      <a:lnTo>
                        <a:pt x="54" y="54"/>
                      </a:lnTo>
                      <a:lnTo>
                        <a:pt x="53" y="59"/>
                      </a:lnTo>
                      <a:lnTo>
                        <a:pt x="50" y="64"/>
                      </a:lnTo>
                      <a:lnTo>
                        <a:pt x="49" y="69"/>
                      </a:lnTo>
                      <a:lnTo>
                        <a:pt x="46" y="74"/>
                      </a:lnTo>
                      <a:lnTo>
                        <a:pt x="45" y="77"/>
                      </a:lnTo>
                      <a:lnTo>
                        <a:pt x="42" y="83"/>
                      </a:lnTo>
                      <a:lnTo>
                        <a:pt x="40" y="87"/>
                      </a:lnTo>
                      <a:lnTo>
                        <a:pt x="37" y="93"/>
                      </a:lnTo>
                      <a:lnTo>
                        <a:pt x="35" y="97"/>
                      </a:lnTo>
                      <a:lnTo>
                        <a:pt x="33" y="103"/>
                      </a:lnTo>
                      <a:lnTo>
                        <a:pt x="30" y="107"/>
                      </a:lnTo>
                      <a:lnTo>
                        <a:pt x="29" y="113"/>
                      </a:lnTo>
                      <a:lnTo>
                        <a:pt x="27" y="117"/>
                      </a:lnTo>
                      <a:lnTo>
                        <a:pt x="26" y="123"/>
                      </a:lnTo>
                      <a:lnTo>
                        <a:pt x="23" y="127"/>
                      </a:lnTo>
                      <a:lnTo>
                        <a:pt x="22" y="131"/>
                      </a:lnTo>
                      <a:lnTo>
                        <a:pt x="20" y="137"/>
                      </a:lnTo>
                      <a:lnTo>
                        <a:pt x="18" y="141"/>
                      </a:lnTo>
                      <a:lnTo>
                        <a:pt x="16" y="145"/>
                      </a:lnTo>
                      <a:lnTo>
                        <a:pt x="15" y="150"/>
                      </a:lnTo>
                      <a:lnTo>
                        <a:pt x="13" y="155"/>
                      </a:lnTo>
                      <a:lnTo>
                        <a:pt x="12" y="159"/>
                      </a:lnTo>
                      <a:lnTo>
                        <a:pt x="10" y="164"/>
                      </a:lnTo>
                      <a:lnTo>
                        <a:pt x="9" y="167"/>
                      </a:lnTo>
                      <a:lnTo>
                        <a:pt x="8" y="171"/>
                      </a:lnTo>
                      <a:lnTo>
                        <a:pt x="6" y="175"/>
                      </a:lnTo>
                      <a:lnTo>
                        <a:pt x="5" y="178"/>
                      </a:lnTo>
                      <a:lnTo>
                        <a:pt x="5" y="182"/>
                      </a:lnTo>
                      <a:lnTo>
                        <a:pt x="3" y="185"/>
                      </a:lnTo>
                      <a:lnTo>
                        <a:pt x="3" y="189"/>
                      </a:lnTo>
                      <a:lnTo>
                        <a:pt x="2" y="195"/>
                      </a:lnTo>
                      <a:lnTo>
                        <a:pt x="0" y="201"/>
                      </a:lnTo>
                      <a:lnTo>
                        <a:pt x="0" y="203"/>
                      </a:lnTo>
                      <a:lnTo>
                        <a:pt x="0" y="208"/>
                      </a:lnTo>
                      <a:lnTo>
                        <a:pt x="0" y="212"/>
                      </a:lnTo>
                      <a:lnTo>
                        <a:pt x="2" y="216"/>
                      </a:lnTo>
                      <a:lnTo>
                        <a:pt x="3" y="219"/>
                      </a:lnTo>
                      <a:lnTo>
                        <a:pt x="8" y="223"/>
                      </a:lnTo>
                      <a:lnTo>
                        <a:pt x="10" y="226"/>
                      </a:lnTo>
                      <a:lnTo>
                        <a:pt x="15" y="229"/>
                      </a:lnTo>
                      <a:lnTo>
                        <a:pt x="19" y="232"/>
                      </a:lnTo>
                      <a:lnTo>
                        <a:pt x="23" y="235"/>
                      </a:lnTo>
                      <a:lnTo>
                        <a:pt x="27" y="236"/>
                      </a:lnTo>
                      <a:lnTo>
                        <a:pt x="32" y="238"/>
                      </a:lnTo>
                      <a:lnTo>
                        <a:pt x="36" y="238"/>
                      </a:lnTo>
                      <a:lnTo>
                        <a:pt x="42" y="239"/>
                      </a:lnTo>
                      <a:lnTo>
                        <a:pt x="45" y="239"/>
                      </a:lnTo>
                      <a:lnTo>
                        <a:pt x="49" y="239"/>
                      </a:lnTo>
                      <a:lnTo>
                        <a:pt x="52" y="239"/>
                      </a:lnTo>
                      <a:lnTo>
                        <a:pt x="54" y="239"/>
                      </a:lnTo>
                      <a:lnTo>
                        <a:pt x="57" y="236"/>
                      </a:lnTo>
                      <a:lnTo>
                        <a:pt x="62" y="236"/>
                      </a:lnTo>
                      <a:lnTo>
                        <a:pt x="63" y="235"/>
                      </a:lnTo>
                      <a:lnTo>
                        <a:pt x="66" y="233"/>
                      </a:lnTo>
                      <a:lnTo>
                        <a:pt x="70" y="232"/>
                      </a:lnTo>
                      <a:lnTo>
                        <a:pt x="74" y="232"/>
                      </a:lnTo>
                      <a:lnTo>
                        <a:pt x="77" y="230"/>
                      </a:lnTo>
                      <a:lnTo>
                        <a:pt x="81" y="230"/>
                      </a:lnTo>
                      <a:lnTo>
                        <a:pt x="86" y="229"/>
                      </a:lnTo>
                      <a:lnTo>
                        <a:pt x="90" y="228"/>
                      </a:lnTo>
                      <a:lnTo>
                        <a:pt x="94" y="228"/>
                      </a:lnTo>
                      <a:lnTo>
                        <a:pt x="100" y="226"/>
                      </a:lnTo>
                      <a:lnTo>
                        <a:pt x="104" y="225"/>
                      </a:lnTo>
                      <a:lnTo>
                        <a:pt x="108" y="225"/>
                      </a:lnTo>
                      <a:lnTo>
                        <a:pt x="113" y="223"/>
                      </a:lnTo>
                      <a:lnTo>
                        <a:pt x="117" y="223"/>
                      </a:lnTo>
                      <a:lnTo>
                        <a:pt x="121" y="222"/>
                      </a:lnTo>
                      <a:lnTo>
                        <a:pt x="127" y="222"/>
                      </a:lnTo>
                      <a:lnTo>
                        <a:pt x="131" y="222"/>
                      </a:lnTo>
                      <a:lnTo>
                        <a:pt x="135" y="222"/>
                      </a:lnTo>
                      <a:lnTo>
                        <a:pt x="138" y="222"/>
                      </a:lnTo>
                      <a:lnTo>
                        <a:pt x="143" y="223"/>
                      </a:lnTo>
                      <a:lnTo>
                        <a:pt x="147" y="223"/>
                      </a:lnTo>
                      <a:lnTo>
                        <a:pt x="150" y="223"/>
                      </a:lnTo>
                      <a:lnTo>
                        <a:pt x="153" y="225"/>
                      </a:lnTo>
                      <a:lnTo>
                        <a:pt x="155" y="226"/>
                      </a:lnTo>
                      <a:lnTo>
                        <a:pt x="161" y="229"/>
                      </a:lnTo>
                      <a:lnTo>
                        <a:pt x="165" y="233"/>
                      </a:lnTo>
                      <a:lnTo>
                        <a:pt x="167" y="238"/>
                      </a:lnTo>
                      <a:lnTo>
                        <a:pt x="168" y="245"/>
                      </a:lnTo>
                      <a:lnTo>
                        <a:pt x="168" y="247"/>
                      </a:lnTo>
                      <a:lnTo>
                        <a:pt x="170" y="250"/>
                      </a:lnTo>
                      <a:lnTo>
                        <a:pt x="170" y="255"/>
                      </a:lnTo>
                      <a:lnTo>
                        <a:pt x="171" y="259"/>
                      </a:lnTo>
                      <a:lnTo>
                        <a:pt x="171" y="263"/>
                      </a:lnTo>
                      <a:lnTo>
                        <a:pt x="171" y="267"/>
                      </a:lnTo>
                      <a:lnTo>
                        <a:pt x="172" y="272"/>
                      </a:lnTo>
                      <a:lnTo>
                        <a:pt x="172" y="277"/>
                      </a:lnTo>
                      <a:lnTo>
                        <a:pt x="172" y="282"/>
                      </a:lnTo>
                      <a:lnTo>
                        <a:pt x="174" y="286"/>
                      </a:lnTo>
                      <a:lnTo>
                        <a:pt x="174" y="291"/>
                      </a:lnTo>
                      <a:lnTo>
                        <a:pt x="174" y="296"/>
                      </a:lnTo>
                      <a:lnTo>
                        <a:pt x="174" y="300"/>
                      </a:lnTo>
                      <a:lnTo>
                        <a:pt x="174" y="304"/>
                      </a:lnTo>
                      <a:lnTo>
                        <a:pt x="174" y="309"/>
                      </a:lnTo>
                      <a:lnTo>
                        <a:pt x="174" y="313"/>
                      </a:lnTo>
                      <a:lnTo>
                        <a:pt x="174" y="317"/>
                      </a:lnTo>
                      <a:lnTo>
                        <a:pt x="174" y="321"/>
                      </a:lnTo>
                      <a:lnTo>
                        <a:pt x="174" y="324"/>
                      </a:lnTo>
                      <a:lnTo>
                        <a:pt x="174" y="328"/>
                      </a:lnTo>
                      <a:lnTo>
                        <a:pt x="174" y="334"/>
                      </a:lnTo>
                      <a:lnTo>
                        <a:pt x="174" y="338"/>
                      </a:lnTo>
                      <a:lnTo>
                        <a:pt x="174" y="341"/>
                      </a:lnTo>
                      <a:lnTo>
                        <a:pt x="174" y="343"/>
                      </a:lnTo>
                      <a:lnTo>
                        <a:pt x="175" y="343"/>
                      </a:lnTo>
                      <a:lnTo>
                        <a:pt x="180" y="344"/>
                      </a:lnTo>
                      <a:lnTo>
                        <a:pt x="181" y="344"/>
                      </a:lnTo>
                      <a:lnTo>
                        <a:pt x="185" y="345"/>
                      </a:lnTo>
                      <a:lnTo>
                        <a:pt x="188" y="347"/>
                      </a:lnTo>
                      <a:lnTo>
                        <a:pt x="194" y="348"/>
                      </a:lnTo>
                      <a:lnTo>
                        <a:pt x="197" y="350"/>
                      </a:lnTo>
                      <a:lnTo>
                        <a:pt x="202" y="351"/>
                      </a:lnTo>
                      <a:lnTo>
                        <a:pt x="208" y="353"/>
                      </a:lnTo>
                      <a:lnTo>
                        <a:pt x="214" y="355"/>
                      </a:lnTo>
                      <a:lnTo>
                        <a:pt x="219" y="357"/>
                      </a:lnTo>
                      <a:lnTo>
                        <a:pt x="224" y="358"/>
                      </a:lnTo>
                      <a:lnTo>
                        <a:pt x="229" y="361"/>
                      </a:lnTo>
                      <a:lnTo>
                        <a:pt x="236" y="364"/>
                      </a:lnTo>
                      <a:lnTo>
                        <a:pt x="241" y="365"/>
                      </a:lnTo>
                      <a:lnTo>
                        <a:pt x="246" y="368"/>
                      </a:lnTo>
                      <a:lnTo>
                        <a:pt x="252" y="371"/>
                      </a:lnTo>
                      <a:lnTo>
                        <a:pt x="258" y="374"/>
                      </a:lnTo>
                      <a:lnTo>
                        <a:pt x="263" y="377"/>
                      </a:lnTo>
                      <a:lnTo>
                        <a:pt x="268" y="380"/>
                      </a:lnTo>
                      <a:lnTo>
                        <a:pt x="272" y="381"/>
                      </a:lnTo>
                      <a:lnTo>
                        <a:pt x="278" y="385"/>
                      </a:lnTo>
                      <a:lnTo>
                        <a:pt x="280" y="387"/>
                      </a:lnTo>
                      <a:lnTo>
                        <a:pt x="283" y="389"/>
                      </a:lnTo>
                      <a:lnTo>
                        <a:pt x="286" y="394"/>
                      </a:lnTo>
                      <a:lnTo>
                        <a:pt x="289" y="397"/>
                      </a:lnTo>
                      <a:lnTo>
                        <a:pt x="292" y="402"/>
                      </a:lnTo>
                      <a:lnTo>
                        <a:pt x="292" y="408"/>
                      </a:lnTo>
                      <a:lnTo>
                        <a:pt x="289" y="412"/>
                      </a:lnTo>
                      <a:lnTo>
                        <a:pt x="285" y="419"/>
                      </a:lnTo>
                      <a:lnTo>
                        <a:pt x="280" y="424"/>
                      </a:lnTo>
                      <a:lnTo>
                        <a:pt x="278" y="426"/>
                      </a:lnTo>
                      <a:lnTo>
                        <a:pt x="273" y="431"/>
                      </a:lnTo>
                      <a:lnTo>
                        <a:pt x="268" y="435"/>
                      </a:lnTo>
                      <a:lnTo>
                        <a:pt x="263" y="439"/>
                      </a:lnTo>
                      <a:lnTo>
                        <a:pt x="258" y="443"/>
                      </a:lnTo>
                      <a:lnTo>
                        <a:pt x="252" y="448"/>
                      </a:lnTo>
                      <a:lnTo>
                        <a:pt x="248" y="453"/>
                      </a:lnTo>
                      <a:lnTo>
                        <a:pt x="241" y="456"/>
                      </a:lnTo>
                      <a:lnTo>
                        <a:pt x="236" y="462"/>
                      </a:lnTo>
                      <a:lnTo>
                        <a:pt x="229" y="465"/>
                      </a:lnTo>
                      <a:lnTo>
                        <a:pt x="224" y="470"/>
                      </a:lnTo>
                      <a:lnTo>
                        <a:pt x="218" y="473"/>
                      </a:lnTo>
                      <a:lnTo>
                        <a:pt x="212" y="477"/>
                      </a:lnTo>
                      <a:lnTo>
                        <a:pt x="207" y="480"/>
                      </a:lnTo>
                      <a:lnTo>
                        <a:pt x="201" y="485"/>
                      </a:lnTo>
                      <a:lnTo>
                        <a:pt x="195" y="489"/>
                      </a:lnTo>
                      <a:lnTo>
                        <a:pt x="189" y="492"/>
                      </a:lnTo>
                      <a:lnTo>
                        <a:pt x="185" y="495"/>
                      </a:lnTo>
                      <a:lnTo>
                        <a:pt x="181" y="497"/>
                      </a:lnTo>
                      <a:lnTo>
                        <a:pt x="177" y="500"/>
                      </a:lnTo>
                      <a:lnTo>
                        <a:pt x="172" y="503"/>
                      </a:lnTo>
                      <a:lnTo>
                        <a:pt x="170" y="504"/>
                      </a:lnTo>
                      <a:lnTo>
                        <a:pt x="167" y="507"/>
                      </a:lnTo>
                      <a:lnTo>
                        <a:pt x="164" y="509"/>
                      </a:lnTo>
                      <a:lnTo>
                        <a:pt x="162" y="510"/>
                      </a:lnTo>
                      <a:lnTo>
                        <a:pt x="162" y="512"/>
                      </a:lnTo>
                      <a:lnTo>
                        <a:pt x="162" y="514"/>
                      </a:lnTo>
                      <a:lnTo>
                        <a:pt x="162" y="516"/>
                      </a:lnTo>
                      <a:lnTo>
                        <a:pt x="162" y="519"/>
                      </a:lnTo>
                      <a:lnTo>
                        <a:pt x="164" y="522"/>
                      </a:lnTo>
                      <a:lnTo>
                        <a:pt x="164" y="526"/>
                      </a:lnTo>
                      <a:lnTo>
                        <a:pt x="164" y="530"/>
                      </a:lnTo>
                      <a:lnTo>
                        <a:pt x="165" y="533"/>
                      </a:lnTo>
                      <a:lnTo>
                        <a:pt x="165" y="537"/>
                      </a:lnTo>
                      <a:lnTo>
                        <a:pt x="165" y="543"/>
                      </a:lnTo>
                      <a:lnTo>
                        <a:pt x="165" y="547"/>
                      </a:lnTo>
                      <a:lnTo>
                        <a:pt x="165" y="551"/>
                      </a:lnTo>
                      <a:lnTo>
                        <a:pt x="167" y="557"/>
                      </a:lnTo>
                      <a:lnTo>
                        <a:pt x="167" y="561"/>
                      </a:lnTo>
                      <a:lnTo>
                        <a:pt x="167" y="567"/>
                      </a:lnTo>
                      <a:lnTo>
                        <a:pt x="167" y="571"/>
                      </a:lnTo>
                      <a:lnTo>
                        <a:pt x="167" y="577"/>
                      </a:lnTo>
                      <a:lnTo>
                        <a:pt x="167" y="581"/>
                      </a:lnTo>
                      <a:lnTo>
                        <a:pt x="167" y="585"/>
                      </a:lnTo>
                      <a:lnTo>
                        <a:pt x="167" y="591"/>
                      </a:lnTo>
                      <a:lnTo>
                        <a:pt x="165" y="595"/>
                      </a:lnTo>
                      <a:lnTo>
                        <a:pt x="165" y="601"/>
                      </a:lnTo>
                      <a:lnTo>
                        <a:pt x="165" y="604"/>
                      </a:lnTo>
                      <a:lnTo>
                        <a:pt x="164" y="608"/>
                      </a:lnTo>
                      <a:lnTo>
                        <a:pt x="164" y="612"/>
                      </a:lnTo>
                      <a:lnTo>
                        <a:pt x="162" y="617"/>
                      </a:lnTo>
                      <a:lnTo>
                        <a:pt x="161" y="622"/>
                      </a:lnTo>
                      <a:lnTo>
                        <a:pt x="157" y="627"/>
                      </a:lnTo>
                      <a:lnTo>
                        <a:pt x="153" y="629"/>
                      </a:lnTo>
                      <a:lnTo>
                        <a:pt x="147" y="631"/>
                      </a:lnTo>
                      <a:lnTo>
                        <a:pt x="141" y="632"/>
                      </a:lnTo>
                      <a:lnTo>
                        <a:pt x="134" y="634"/>
                      </a:lnTo>
                      <a:lnTo>
                        <a:pt x="131" y="632"/>
                      </a:lnTo>
                      <a:lnTo>
                        <a:pt x="127" y="632"/>
                      </a:lnTo>
                      <a:lnTo>
                        <a:pt x="124" y="632"/>
                      </a:lnTo>
                      <a:lnTo>
                        <a:pt x="120" y="632"/>
                      </a:lnTo>
                      <a:lnTo>
                        <a:pt x="117" y="631"/>
                      </a:lnTo>
                      <a:lnTo>
                        <a:pt x="113" y="631"/>
                      </a:lnTo>
                      <a:lnTo>
                        <a:pt x="110" y="629"/>
                      </a:lnTo>
                      <a:lnTo>
                        <a:pt x="106" y="629"/>
                      </a:lnTo>
                      <a:lnTo>
                        <a:pt x="101" y="628"/>
                      </a:lnTo>
                      <a:lnTo>
                        <a:pt x="99" y="628"/>
                      </a:lnTo>
                      <a:lnTo>
                        <a:pt x="94" y="627"/>
                      </a:lnTo>
                      <a:lnTo>
                        <a:pt x="91" y="625"/>
                      </a:lnTo>
                      <a:lnTo>
                        <a:pt x="87" y="625"/>
                      </a:lnTo>
                      <a:lnTo>
                        <a:pt x="84" y="624"/>
                      </a:lnTo>
                      <a:lnTo>
                        <a:pt x="80" y="622"/>
                      </a:lnTo>
                      <a:lnTo>
                        <a:pt x="77" y="622"/>
                      </a:lnTo>
                      <a:lnTo>
                        <a:pt x="72" y="621"/>
                      </a:lnTo>
                      <a:lnTo>
                        <a:pt x="66" y="621"/>
                      </a:lnTo>
                      <a:lnTo>
                        <a:pt x="62" y="621"/>
                      </a:lnTo>
                      <a:lnTo>
                        <a:pt x="57" y="622"/>
                      </a:lnTo>
                      <a:lnTo>
                        <a:pt x="54" y="624"/>
                      </a:lnTo>
                      <a:lnTo>
                        <a:pt x="52" y="625"/>
                      </a:lnTo>
                      <a:lnTo>
                        <a:pt x="49" y="629"/>
                      </a:lnTo>
                      <a:lnTo>
                        <a:pt x="47" y="634"/>
                      </a:lnTo>
                      <a:lnTo>
                        <a:pt x="46" y="639"/>
                      </a:lnTo>
                      <a:lnTo>
                        <a:pt x="45" y="644"/>
                      </a:lnTo>
                      <a:lnTo>
                        <a:pt x="43" y="651"/>
                      </a:lnTo>
                      <a:lnTo>
                        <a:pt x="43" y="656"/>
                      </a:lnTo>
                      <a:lnTo>
                        <a:pt x="42" y="662"/>
                      </a:lnTo>
                      <a:lnTo>
                        <a:pt x="42" y="668"/>
                      </a:lnTo>
                      <a:lnTo>
                        <a:pt x="42" y="672"/>
                      </a:lnTo>
                      <a:lnTo>
                        <a:pt x="42" y="678"/>
                      </a:lnTo>
                      <a:lnTo>
                        <a:pt x="42" y="681"/>
                      </a:lnTo>
                      <a:lnTo>
                        <a:pt x="42" y="683"/>
                      </a:lnTo>
                      <a:lnTo>
                        <a:pt x="42" y="686"/>
                      </a:lnTo>
                      <a:lnTo>
                        <a:pt x="42" y="688"/>
                      </a:lnTo>
                      <a:close/>
                    </a:path>
                  </a:pathLst>
                </a:custGeom>
                <a:solidFill>
                  <a:srgbClr val="FFAB00"/>
                </a:solidFill>
                <a:ln w="9525">
                  <a:noFill/>
                  <a:round/>
                  <a:headEnd/>
                  <a:tailEnd/>
                </a:ln>
              </p:spPr>
              <p:txBody>
                <a:bodyPr/>
                <a:lstStyle/>
                <a:p>
                  <a:pPr eaLnBrk="0" hangingPunct="0"/>
                  <a:endParaRPr lang="en-US"/>
                </a:p>
              </p:txBody>
            </p:sp>
            <p:sp>
              <p:nvSpPr>
                <p:cNvPr id="49168" name="Freeform 100"/>
                <p:cNvSpPr>
                  <a:spLocks/>
                </p:cNvSpPr>
                <p:nvPr/>
              </p:nvSpPr>
              <p:spPr bwMode="auto">
                <a:xfrm>
                  <a:off x="207" y="1312"/>
                  <a:ext cx="309" cy="331"/>
                </a:xfrm>
                <a:custGeom>
                  <a:avLst/>
                  <a:gdLst>
                    <a:gd name="T0" fmla="*/ 80 w 309"/>
                    <a:gd name="T1" fmla="*/ 68 h 331"/>
                    <a:gd name="T2" fmla="*/ 73 w 309"/>
                    <a:gd name="T3" fmla="*/ 82 h 331"/>
                    <a:gd name="T4" fmla="*/ 66 w 309"/>
                    <a:gd name="T5" fmla="*/ 99 h 331"/>
                    <a:gd name="T6" fmla="*/ 57 w 309"/>
                    <a:gd name="T7" fmla="*/ 118 h 331"/>
                    <a:gd name="T8" fmla="*/ 49 w 309"/>
                    <a:gd name="T9" fmla="*/ 136 h 331"/>
                    <a:gd name="T10" fmla="*/ 42 w 309"/>
                    <a:gd name="T11" fmla="*/ 159 h 331"/>
                    <a:gd name="T12" fmla="*/ 35 w 309"/>
                    <a:gd name="T13" fmla="*/ 180 h 331"/>
                    <a:gd name="T14" fmla="*/ 26 w 309"/>
                    <a:gd name="T15" fmla="*/ 202 h 331"/>
                    <a:gd name="T16" fmla="*/ 20 w 309"/>
                    <a:gd name="T17" fmla="*/ 221 h 331"/>
                    <a:gd name="T18" fmla="*/ 13 w 309"/>
                    <a:gd name="T19" fmla="*/ 241 h 331"/>
                    <a:gd name="T20" fmla="*/ 8 w 309"/>
                    <a:gd name="T21" fmla="*/ 261 h 331"/>
                    <a:gd name="T22" fmla="*/ 3 w 309"/>
                    <a:gd name="T23" fmla="*/ 278 h 331"/>
                    <a:gd name="T24" fmla="*/ 0 w 309"/>
                    <a:gd name="T25" fmla="*/ 294 h 331"/>
                    <a:gd name="T26" fmla="*/ 0 w 309"/>
                    <a:gd name="T27" fmla="*/ 308 h 331"/>
                    <a:gd name="T28" fmla="*/ 2 w 309"/>
                    <a:gd name="T29" fmla="*/ 325 h 331"/>
                    <a:gd name="T30" fmla="*/ 12 w 309"/>
                    <a:gd name="T31" fmla="*/ 331 h 331"/>
                    <a:gd name="T32" fmla="*/ 25 w 309"/>
                    <a:gd name="T33" fmla="*/ 331 h 331"/>
                    <a:gd name="T34" fmla="*/ 40 w 309"/>
                    <a:gd name="T35" fmla="*/ 326 h 331"/>
                    <a:gd name="T36" fmla="*/ 62 w 309"/>
                    <a:gd name="T37" fmla="*/ 321 h 331"/>
                    <a:gd name="T38" fmla="*/ 83 w 309"/>
                    <a:gd name="T39" fmla="*/ 312 h 331"/>
                    <a:gd name="T40" fmla="*/ 107 w 309"/>
                    <a:gd name="T41" fmla="*/ 304 h 331"/>
                    <a:gd name="T42" fmla="*/ 133 w 309"/>
                    <a:gd name="T43" fmla="*/ 292 h 331"/>
                    <a:gd name="T44" fmla="*/ 160 w 309"/>
                    <a:gd name="T45" fmla="*/ 281 h 331"/>
                    <a:gd name="T46" fmla="*/ 187 w 309"/>
                    <a:gd name="T47" fmla="*/ 268 h 331"/>
                    <a:gd name="T48" fmla="*/ 211 w 309"/>
                    <a:gd name="T49" fmla="*/ 255 h 331"/>
                    <a:gd name="T50" fmla="*/ 235 w 309"/>
                    <a:gd name="T51" fmla="*/ 243 h 331"/>
                    <a:gd name="T52" fmla="*/ 256 w 309"/>
                    <a:gd name="T53" fmla="*/ 230 h 331"/>
                    <a:gd name="T54" fmla="*/ 275 w 309"/>
                    <a:gd name="T55" fmla="*/ 219 h 331"/>
                    <a:gd name="T56" fmla="*/ 292 w 309"/>
                    <a:gd name="T57" fmla="*/ 206 h 331"/>
                    <a:gd name="T58" fmla="*/ 304 w 309"/>
                    <a:gd name="T59" fmla="*/ 190 h 331"/>
                    <a:gd name="T60" fmla="*/ 309 w 309"/>
                    <a:gd name="T61" fmla="*/ 175 h 331"/>
                    <a:gd name="T62" fmla="*/ 309 w 309"/>
                    <a:gd name="T63" fmla="*/ 157 h 331"/>
                    <a:gd name="T64" fmla="*/ 304 w 309"/>
                    <a:gd name="T65" fmla="*/ 139 h 331"/>
                    <a:gd name="T66" fmla="*/ 299 w 309"/>
                    <a:gd name="T67" fmla="*/ 122 h 331"/>
                    <a:gd name="T68" fmla="*/ 290 w 309"/>
                    <a:gd name="T69" fmla="*/ 108 h 331"/>
                    <a:gd name="T70" fmla="*/ 276 w 309"/>
                    <a:gd name="T71" fmla="*/ 94 h 331"/>
                    <a:gd name="T72" fmla="*/ 256 w 309"/>
                    <a:gd name="T73" fmla="*/ 91 h 331"/>
                    <a:gd name="T74" fmla="*/ 241 w 309"/>
                    <a:gd name="T75" fmla="*/ 94 h 331"/>
                    <a:gd name="T76" fmla="*/ 224 w 309"/>
                    <a:gd name="T77" fmla="*/ 95 h 331"/>
                    <a:gd name="T78" fmla="*/ 206 w 309"/>
                    <a:gd name="T79" fmla="*/ 95 h 331"/>
                    <a:gd name="T80" fmla="*/ 189 w 309"/>
                    <a:gd name="T81" fmla="*/ 95 h 331"/>
                    <a:gd name="T82" fmla="*/ 171 w 309"/>
                    <a:gd name="T83" fmla="*/ 94 h 331"/>
                    <a:gd name="T84" fmla="*/ 157 w 309"/>
                    <a:gd name="T85" fmla="*/ 87 h 331"/>
                    <a:gd name="T86" fmla="*/ 161 w 309"/>
                    <a:gd name="T87" fmla="*/ 71 h 331"/>
                    <a:gd name="T88" fmla="*/ 167 w 309"/>
                    <a:gd name="T89" fmla="*/ 50 h 331"/>
                    <a:gd name="T90" fmla="*/ 170 w 309"/>
                    <a:gd name="T91" fmla="*/ 35 h 331"/>
                    <a:gd name="T92" fmla="*/ 172 w 309"/>
                    <a:gd name="T93" fmla="*/ 18 h 331"/>
                    <a:gd name="T94" fmla="*/ 168 w 309"/>
                    <a:gd name="T95" fmla="*/ 3 h 331"/>
                    <a:gd name="T96" fmla="*/ 152 w 309"/>
                    <a:gd name="T97" fmla="*/ 0 h 331"/>
                    <a:gd name="T98" fmla="*/ 131 w 309"/>
                    <a:gd name="T99" fmla="*/ 8 h 331"/>
                    <a:gd name="T100" fmla="*/ 108 w 309"/>
                    <a:gd name="T101" fmla="*/ 27 h 331"/>
                    <a:gd name="T102" fmla="*/ 96 w 309"/>
                    <a:gd name="T103" fmla="*/ 41 h 331"/>
                    <a:gd name="T104" fmla="*/ 87 w 309"/>
                    <a:gd name="T105" fmla="*/ 55 h 331"/>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w 309"/>
                    <a:gd name="T160" fmla="*/ 0 h 331"/>
                    <a:gd name="T161" fmla="*/ 309 w 309"/>
                    <a:gd name="T162" fmla="*/ 331 h 331"/>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T159" t="T160" r="T161" b="T162"/>
                  <a:pathLst>
                    <a:path w="309" h="331">
                      <a:moveTo>
                        <a:pt x="86" y="60"/>
                      </a:moveTo>
                      <a:lnTo>
                        <a:pt x="83" y="62"/>
                      </a:lnTo>
                      <a:lnTo>
                        <a:pt x="81" y="65"/>
                      </a:lnTo>
                      <a:lnTo>
                        <a:pt x="80" y="68"/>
                      </a:lnTo>
                      <a:lnTo>
                        <a:pt x="79" y="72"/>
                      </a:lnTo>
                      <a:lnTo>
                        <a:pt x="77" y="75"/>
                      </a:lnTo>
                      <a:lnTo>
                        <a:pt x="74" y="78"/>
                      </a:lnTo>
                      <a:lnTo>
                        <a:pt x="73" y="82"/>
                      </a:lnTo>
                      <a:lnTo>
                        <a:pt x="71" y="87"/>
                      </a:lnTo>
                      <a:lnTo>
                        <a:pt x="69" y="89"/>
                      </a:lnTo>
                      <a:lnTo>
                        <a:pt x="67" y="95"/>
                      </a:lnTo>
                      <a:lnTo>
                        <a:pt x="66" y="99"/>
                      </a:lnTo>
                      <a:lnTo>
                        <a:pt x="63" y="104"/>
                      </a:lnTo>
                      <a:lnTo>
                        <a:pt x="62" y="108"/>
                      </a:lnTo>
                      <a:lnTo>
                        <a:pt x="60" y="113"/>
                      </a:lnTo>
                      <a:lnTo>
                        <a:pt x="57" y="118"/>
                      </a:lnTo>
                      <a:lnTo>
                        <a:pt x="56" y="122"/>
                      </a:lnTo>
                      <a:lnTo>
                        <a:pt x="53" y="126"/>
                      </a:lnTo>
                      <a:lnTo>
                        <a:pt x="52" y="132"/>
                      </a:lnTo>
                      <a:lnTo>
                        <a:pt x="49" y="136"/>
                      </a:lnTo>
                      <a:lnTo>
                        <a:pt x="47" y="142"/>
                      </a:lnTo>
                      <a:lnTo>
                        <a:pt x="46" y="148"/>
                      </a:lnTo>
                      <a:lnTo>
                        <a:pt x="43" y="153"/>
                      </a:lnTo>
                      <a:lnTo>
                        <a:pt x="42" y="159"/>
                      </a:lnTo>
                      <a:lnTo>
                        <a:pt x="40" y="163"/>
                      </a:lnTo>
                      <a:lnTo>
                        <a:pt x="37" y="169"/>
                      </a:lnTo>
                      <a:lnTo>
                        <a:pt x="36" y="175"/>
                      </a:lnTo>
                      <a:lnTo>
                        <a:pt x="35" y="180"/>
                      </a:lnTo>
                      <a:lnTo>
                        <a:pt x="32" y="186"/>
                      </a:lnTo>
                      <a:lnTo>
                        <a:pt x="30" y="190"/>
                      </a:lnTo>
                      <a:lnTo>
                        <a:pt x="29" y="196"/>
                      </a:lnTo>
                      <a:lnTo>
                        <a:pt x="26" y="202"/>
                      </a:lnTo>
                      <a:lnTo>
                        <a:pt x="25" y="207"/>
                      </a:lnTo>
                      <a:lnTo>
                        <a:pt x="23" y="211"/>
                      </a:lnTo>
                      <a:lnTo>
                        <a:pt x="22" y="217"/>
                      </a:lnTo>
                      <a:lnTo>
                        <a:pt x="20" y="221"/>
                      </a:lnTo>
                      <a:lnTo>
                        <a:pt x="17" y="227"/>
                      </a:lnTo>
                      <a:lnTo>
                        <a:pt x="16" y="231"/>
                      </a:lnTo>
                      <a:lnTo>
                        <a:pt x="15" y="237"/>
                      </a:lnTo>
                      <a:lnTo>
                        <a:pt x="13" y="241"/>
                      </a:lnTo>
                      <a:lnTo>
                        <a:pt x="12" y="247"/>
                      </a:lnTo>
                      <a:lnTo>
                        <a:pt x="10" y="251"/>
                      </a:lnTo>
                      <a:lnTo>
                        <a:pt x="9" y="257"/>
                      </a:lnTo>
                      <a:lnTo>
                        <a:pt x="8" y="261"/>
                      </a:lnTo>
                      <a:lnTo>
                        <a:pt x="8" y="265"/>
                      </a:lnTo>
                      <a:lnTo>
                        <a:pt x="6" y="270"/>
                      </a:lnTo>
                      <a:lnTo>
                        <a:pt x="5" y="274"/>
                      </a:lnTo>
                      <a:lnTo>
                        <a:pt x="3" y="278"/>
                      </a:lnTo>
                      <a:lnTo>
                        <a:pt x="3" y="284"/>
                      </a:lnTo>
                      <a:lnTo>
                        <a:pt x="3" y="287"/>
                      </a:lnTo>
                      <a:lnTo>
                        <a:pt x="2" y="291"/>
                      </a:lnTo>
                      <a:lnTo>
                        <a:pt x="0" y="294"/>
                      </a:lnTo>
                      <a:lnTo>
                        <a:pt x="0" y="298"/>
                      </a:lnTo>
                      <a:lnTo>
                        <a:pt x="0" y="301"/>
                      </a:lnTo>
                      <a:lnTo>
                        <a:pt x="0" y="305"/>
                      </a:lnTo>
                      <a:lnTo>
                        <a:pt x="0" y="308"/>
                      </a:lnTo>
                      <a:lnTo>
                        <a:pt x="0" y="312"/>
                      </a:lnTo>
                      <a:lnTo>
                        <a:pt x="0" y="317"/>
                      </a:lnTo>
                      <a:lnTo>
                        <a:pt x="0" y="321"/>
                      </a:lnTo>
                      <a:lnTo>
                        <a:pt x="2" y="325"/>
                      </a:lnTo>
                      <a:lnTo>
                        <a:pt x="3" y="329"/>
                      </a:lnTo>
                      <a:lnTo>
                        <a:pt x="6" y="331"/>
                      </a:lnTo>
                      <a:lnTo>
                        <a:pt x="9" y="331"/>
                      </a:lnTo>
                      <a:lnTo>
                        <a:pt x="12" y="331"/>
                      </a:lnTo>
                      <a:lnTo>
                        <a:pt x="15" y="331"/>
                      </a:lnTo>
                      <a:lnTo>
                        <a:pt x="17" y="331"/>
                      </a:lnTo>
                      <a:lnTo>
                        <a:pt x="20" y="331"/>
                      </a:lnTo>
                      <a:lnTo>
                        <a:pt x="25" y="331"/>
                      </a:lnTo>
                      <a:lnTo>
                        <a:pt x="27" y="329"/>
                      </a:lnTo>
                      <a:lnTo>
                        <a:pt x="32" y="329"/>
                      </a:lnTo>
                      <a:lnTo>
                        <a:pt x="36" y="328"/>
                      </a:lnTo>
                      <a:lnTo>
                        <a:pt x="40" y="326"/>
                      </a:lnTo>
                      <a:lnTo>
                        <a:pt x="46" y="325"/>
                      </a:lnTo>
                      <a:lnTo>
                        <a:pt x="50" y="325"/>
                      </a:lnTo>
                      <a:lnTo>
                        <a:pt x="56" y="324"/>
                      </a:lnTo>
                      <a:lnTo>
                        <a:pt x="62" y="321"/>
                      </a:lnTo>
                      <a:lnTo>
                        <a:pt x="66" y="319"/>
                      </a:lnTo>
                      <a:lnTo>
                        <a:pt x="71" y="317"/>
                      </a:lnTo>
                      <a:lnTo>
                        <a:pt x="77" y="315"/>
                      </a:lnTo>
                      <a:lnTo>
                        <a:pt x="83" y="312"/>
                      </a:lnTo>
                      <a:lnTo>
                        <a:pt x="89" y="311"/>
                      </a:lnTo>
                      <a:lnTo>
                        <a:pt x="96" y="308"/>
                      </a:lnTo>
                      <a:lnTo>
                        <a:pt x="101" y="307"/>
                      </a:lnTo>
                      <a:lnTo>
                        <a:pt x="107" y="304"/>
                      </a:lnTo>
                      <a:lnTo>
                        <a:pt x="114" y="301"/>
                      </a:lnTo>
                      <a:lnTo>
                        <a:pt x="120" y="298"/>
                      </a:lnTo>
                      <a:lnTo>
                        <a:pt x="127" y="295"/>
                      </a:lnTo>
                      <a:lnTo>
                        <a:pt x="133" y="292"/>
                      </a:lnTo>
                      <a:lnTo>
                        <a:pt x="141" y="290"/>
                      </a:lnTo>
                      <a:lnTo>
                        <a:pt x="147" y="287"/>
                      </a:lnTo>
                      <a:lnTo>
                        <a:pt x="154" y="285"/>
                      </a:lnTo>
                      <a:lnTo>
                        <a:pt x="160" y="281"/>
                      </a:lnTo>
                      <a:lnTo>
                        <a:pt x="167" y="278"/>
                      </a:lnTo>
                      <a:lnTo>
                        <a:pt x="172" y="275"/>
                      </a:lnTo>
                      <a:lnTo>
                        <a:pt x="179" y="271"/>
                      </a:lnTo>
                      <a:lnTo>
                        <a:pt x="187" y="268"/>
                      </a:lnTo>
                      <a:lnTo>
                        <a:pt x="192" y="265"/>
                      </a:lnTo>
                      <a:lnTo>
                        <a:pt x="199" y="263"/>
                      </a:lnTo>
                      <a:lnTo>
                        <a:pt x="205" y="258"/>
                      </a:lnTo>
                      <a:lnTo>
                        <a:pt x="211" y="255"/>
                      </a:lnTo>
                      <a:lnTo>
                        <a:pt x="218" y="253"/>
                      </a:lnTo>
                      <a:lnTo>
                        <a:pt x="224" y="248"/>
                      </a:lnTo>
                      <a:lnTo>
                        <a:pt x="229" y="246"/>
                      </a:lnTo>
                      <a:lnTo>
                        <a:pt x="235" y="243"/>
                      </a:lnTo>
                      <a:lnTo>
                        <a:pt x="241" y="240"/>
                      </a:lnTo>
                      <a:lnTo>
                        <a:pt x="246" y="236"/>
                      </a:lnTo>
                      <a:lnTo>
                        <a:pt x="252" y="234"/>
                      </a:lnTo>
                      <a:lnTo>
                        <a:pt x="256" y="230"/>
                      </a:lnTo>
                      <a:lnTo>
                        <a:pt x="262" y="227"/>
                      </a:lnTo>
                      <a:lnTo>
                        <a:pt x="266" y="224"/>
                      </a:lnTo>
                      <a:lnTo>
                        <a:pt x="270" y="221"/>
                      </a:lnTo>
                      <a:lnTo>
                        <a:pt x="275" y="219"/>
                      </a:lnTo>
                      <a:lnTo>
                        <a:pt x="279" y="216"/>
                      </a:lnTo>
                      <a:lnTo>
                        <a:pt x="282" y="213"/>
                      </a:lnTo>
                      <a:lnTo>
                        <a:pt x="286" y="211"/>
                      </a:lnTo>
                      <a:lnTo>
                        <a:pt x="292" y="206"/>
                      </a:lnTo>
                      <a:lnTo>
                        <a:pt x="297" y="202"/>
                      </a:lnTo>
                      <a:lnTo>
                        <a:pt x="302" y="197"/>
                      </a:lnTo>
                      <a:lnTo>
                        <a:pt x="304" y="194"/>
                      </a:lnTo>
                      <a:lnTo>
                        <a:pt x="304" y="190"/>
                      </a:lnTo>
                      <a:lnTo>
                        <a:pt x="306" y="187"/>
                      </a:lnTo>
                      <a:lnTo>
                        <a:pt x="307" y="183"/>
                      </a:lnTo>
                      <a:lnTo>
                        <a:pt x="309" y="179"/>
                      </a:lnTo>
                      <a:lnTo>
                        <a:pt x="309" y="175"/>
                      </a:lnTo>
                      <a:lnTo>
                        <a:pt x="309" y="170"/>
                      </a:lnTo>
                      <a:lnTo>
                        <a:pt x="309" y="166"/>
                      </a:lnTo>
                      <a:lnTo>
                        <a:pt x="309" y="163"/>
                      </a:lnTo>
                      <a:lnTo>
                        <a:pt x="309" y="157"/>
                      </a:lnTo>
                      <a:lnTo>
                        <a:pt x="307" y="153"/>
                      </a:lnTo>
                      <a:lnTo>
                        <a:pt x="307" y="149"/>
                      </a:lnTo>
                      <a:lnTo>
                        <a:pt x="306" y="145"/>
                      </a:lnTo>
                      <a:lnTo>
                        <a:pt x="304" y="139"/>
                      </a:lnTo>
                      <a:lnTo>
                        <a:pt x="303" y="135"/>
                      </a:lnTo>
                      <a:lnTo>
                        <a:pt x="303" y="131"/>
                      </a:lnTo>
                      <a:lnTo>
                        <a:pt x="302" y="126"/>
                      </a:lnTo>
                      <a:lnTo>
                        <a:pt x="299" y="122"/>
                      </a:lnTo>
                      <a:lnTo>
                        <a:pt x="297" y="118"/>
                      </a:lnTo>
                      <a:lnTo>
                        <a:pt x="295" y="113"/>
                      </a:lnTo>
                      <a:lnTo>
                        <a:pt x="293" y="111"/>
                      </a:lnTo>
                      <a:lnTo>
                        <a:pt x="290" y="108"/>
                      </a:lnTo>
                      <a:lnTo>
                        <a:pt x="287" y="104"/>
                      </a:lnTo>
                      <a:lnTo>
                        <a:pt x="285" y="101"/>
                      </a:lnTo>
                      <a:lnTo>
                        <a:pt x="283" y="99"/>
                      </a:lnTo>
                      <a:lnTo>
                        <a:pt x="276" y="94"/>
                      </a:lnTo>
                      <a:lnTo>
                        <a:pt x="272" y="91"/>
                      </a:lnTo>
                      <a:lnTo>
                        <a:pt x="265" y="89"/>
                      </a:lnTo>
                      <a:lnTo>
                        <a:pt x="259" y="91"/>
                      </a:lnTo>
                      <a:lnTo>
                        <a:pt x="256" y="91"/>
                      </a:lnTo>
                      <a:lnTo>
                        <a:pt x="252" y="91"/>
                      </a:lnTo>
                      <a:lnTo>
                        <a:pt x="249" y="92"/>
                      </a:lnTo>
                      <a:lnTo>
                        <a:pt x="245" y="92"/>
                      </a:lnTo>
                      <a:lnTo>
                        <a:pt x="241" y="94"/>
                      </a:lnTo>
                      <a:lnTo>
                        <a:pt x="236" y="94"/>
                      </a:lnTo>
                      <a:lnTo>
                        <a:pt x="232" y="95"/>
                      </a:lnTo>
                      <a:lnTo>
                        <a:pt x="228" y="95"/>
                      </a:lnTo>
                      <a:lnTo>
                        <a:pt x="224" y="95"/>
                      </a:lnTo>
                      <a:lnTo>
                        <a:pt x="219" y="95"/>
                      </a:lnTo>
                      <a:lnTo>
                        <a:pt x="215" y="95"/>
                      </a:lnTo>
                      <a:lnTo>
                        <a:pt x="211" y="95"/>
                      </a:lnTo>
                      <a:lnTo>
                        <a:pt x="206" y="95"/>
                      </a:lnTo>
                      <a:lnTo>
                        <a:pt x="202" y="95"/>
                      </a:lnTo>
                      <a:lnTo>
                        <a:pt x="198" y="95"/>
                      </a:lnTo>
                      <a:lnTo>
                        <a:pt x="194" y="96"/>
                      </a:lnTo>
                      <a:lnTo>
                        <a:pt x="189" y="95"/>
                      </a:lnTo>
                      <a:lnTo>
                        <a:pt x="185" y="95"/>
                      </a:lnTo>
                      <a:lnTo>
                        <a:pt x="182" y="95"/>
                      </a:lnTo>
                      <a:lnTo>
                        <a:pt x="178" y="95"/>
                      </a:lnTo>
                      <a:lnTo>
                        <a:pt x="171" y="94"/>
                      </a:lnTo>
                      <a:lnTo>
                        <a:pt x="167" y="94"/>
                      </a:lnTo>
                      <a:lnTo>
                        <a:pt x="161" y="91"/>
                      </a:lnTo>
                      <a:lnTo>
                        <a:pt x="160" y="89"/>
                      </a:lnTo>
                      <a:lnTo>
                        <a:pt x="157" y="87"/>
                      </a:lnTo>
                      <a:lnTo>
                        <a:pt x="158" y="85"/>
                      </a:lnTo>
                      <a:lnTo>
                        <a:pt x="158" y="81"/>
                      </a:lnTo>
                      <a:lnTo>
                        <a:pt x="160" y="77"/>
                      </a:lnTo>
                      <a:lnTo>
                        <a:pt x="161" y="71"/>
                      </a:lnTo>
                      <a:lnTo>
                        <a:pt x="164" y="65"/>
                      </a:lnTo>
                      <a:lnTo>
                        <a:pt x="164" y="60"/>
                      </a:lnTo>
                      <a:lnTo>
                        <a:pt x="167" y="52"/>
                      </a:lnTo>
                      <a:lnTo>
                        <a:pt x="167" y="50"/>
                      </a:lnTo>
                      <a:lnTo>
                        <a:pt x="168" y="45"/>
                      </a:lnTo>
                      <a:lnTo>
                        <a:pt x="168" y="42"/>
                      </a:lnTo>
                      <a:lnTo>
                        <a:pt x="170" y="40"/>
                      </a:lnTo>
                      <a:lnTo>
                        <a:pt x="170" y="35"/>
                      </a:lnTo>
                      <a:lnTo>
                        <a:pt x="171" y="33"/>
                      </a:lnTo>
                      <a:lnTo>
                        <a:pt x="171" y="28"/>
                      </a:lnTo>
                      <a:lnTo>
                        <a:pt x="172" y="25"/>
                      </a:lnTo>
                      <a:lnTo>
                        <a:pt x="172" y="18"/>
                      </a:lnTo>
                      <a:lnTo>
                        <a:pt x="172" y="14"/>
                      </a:lnTo>
                      <a:lnTo>
                        <a:pt x="171" y="8"/>
                      </a:lnTo>
                      <a:lnTo>
                        <a:pt x="170" y="6"/>
                      </a:lnTo>
                      <a:lnTo>
                        <a:pt x="168" y="3"/>
                      </a:lnTo>
                      <a:lnTo>
                        <a:pt x="165" y="1"/>
                      </a:lnTo>
                      <a:lnTo>
                        <a:pt x="161" y="0"/>
                      </a:lnTo>
                      <a:lnTo>
                        <a:pt x="157" y="0"/>
                      </a:lnTo>
                      <a:lnTo>
                        <a:pt x="152" y="0"/>
                      </a:lnTo>
                      <a:lnTo>
                        <a:pt x="148" y="3"/>
                      </a:lnTo>
                      <a:lnTo>
                        <a:pt x="143" y="4"/>
                      </a:lnTo>
                      <a:lnTo>
                        <a:pt x="137" y="6"/>
                      </a:lnTo>
                      <a:lnTo>
                        <a:pt x="131" y="8"/>
                      </a:lnTo>
                      <a:lnTo>
                        <a:pt x="125" y="13"/>
                      </a:lnTo>
                      <a:lnTo>
                        <a:pt x="120" y="17"/>
                      </a:lnTo>
                      <a:lnTo>
                        <a:pt x="114" y="21"/>
                      </a:lnTo>
                      <a:lnTo>
                        <a:pt x="108" y="27"/>
                      </a:lnTo>
                      <a:lnTo>
                        <a:pt x="103" y="33"/>
                      </a:lnTo>
                      <a:lnTo>
                        <a:pt x="100" y="35"/>
                      </a:lnTo>
                      <a:lnTo>
                        <a:pt x="97" y="38"/>
                      </a:lnTo>
                      <a:lnTo>
                        <a:pt x="96" y="41"/>
                      </a:lnTo>
                      <a:lnTo>
                        <a:pt x="93" y="45"/>
                      </a:lnTo>
                      <a:lnTo>
                        <a:pt x="91" y="48"/>
                      </a:lnTo>
                      <a:lnTo>
                        <a:pt x="89" y="51"/>
                      </a:lnTo>
                      <a:lnTo>
                        <a:pt x="87" y="55"/>
                      </a:lnTo>
                      <a:lnTo>
                        <a:pt x="86" y="60"/>
                      </a:lnTo>
                      <a:close/>
                    </a:path>
                  </a:pathLst>
                </a:custGeom>
                <a:solidFill>
                  <a:srgbClr val="FFAB00"/>
                </a:solidFill>
                <a:ln w="9525">
                  <a:noFill/>
                  <a:round/>
                  <a:headEnd/>
                  <a:tailEnd/>
                </a:ln>
              </p:spPr>
              <p:txBody>
                <a:bodyPr/>
                <a:lstStyle/>
                <a:p>
                  <a:pPr eaLnBrk="0" hangingPunct="0"/>
                  <a:endParaRPr lang="en-US"/>
                </a:p>
              </p:txBody>
            </p:sp>
            <p:sp>
              <p:nvSpPr>
                <p:cNvPr id="49169" name="Freeform 101"/>
                <p:cNvSpPr>
                  <a:spLocks/>
                </p:cNvSpPr>
                <p:nvPr/>
              </p:nvSpPr>
              <p:spPr bwMode="auto">
                <a:xfrm>
                  <a:off x="351" y="1085"/>
                  <a:ext cx="411" cy="380"/>
                </a:xfrm>
                <a:custGeom>
                  <a:avLst/>
                  <a:gdLst>
                    <a:gd name="T0" fmla="*/ 21 w 411"/>
                    <a:gd name="T1" fmla="*/ 318 h 380"/>
                    <a:gd name="T2" fmla="*/ 332 w 411"/>
                    <a:gd name="T3" fmla="*/ 291 h 380"/>
                    <a:gd name="T4" fmla="*/ 338 w 411"/>
                    <a:gd name="T5" fmla="*/ 285 h 380"/>
                    <a:gd name="T6" fmla="*/ 351 w 411"/>
                    <a:gd name="T7" fmla="*/ 277 h 380"/>
                    <a:gd name="T8" fmla="*/ 361 w 411"/>
                    <a:gd name="T9" fmla="*/ 268 h 380"/>
                    <a:gd name="T10" fmla="*/ 374 w 411"/>
                    <a:gd name="T11" fmla="*/ 260 h 380"/>
                    <a:gd name="T12" fmla="*/ 384 w 411"/>
                    <a:gd name="T13" fmla="*/ 248 h 380"/>
                    <a:gd name="T14" fmla="*/ 394 w 411"/>
                    <a:gd name="T15" fmla="*/ 238 h 380"/>
                    <a:gd name="T16" fmla="*/ 405 w 411"/>
                    <a:gd name="T17" fmla="*/ 227 h 380"/>
                    <a:gd name="T18" fmla="*/ 411 w 411"/>
                    <a:gd name="T19" fmla="*/ 214 h 380"/>
                    <a:gd name="T20" fmla="*/ 401 w 411"/>
                    <a:gd name="T21" fmla="*/ 203 h 380"/>
                    <a:gd name="T22" fmla="*/ 388 w 411"/>
                    <a:gd name="T23" fmla="*/ 196 h 380"/>
                    <a:gd name="T24" fmla="*/ 371 w 411"/>
                    <a:gd name="T25" fmla="*/ 189 h 380"/>
                    <a:gd name="T26" fmla="*/ 352 w 411"/>
                    <a:gd name="T27" fmla="*/ 181 h 380"/>
                    <a:gd name="T28" fmla="*/ 334 w 411"/>
                    <a:gd name="T29" fmla="*/ 174 h 380"/>
                    <a:gd name="T30" fmla="*/ 315 w 411"/>
                    <a:gd name="T31" fmla="*/ 169 h 380"/>
                    <a:gd name="T32" fmla="*/ 298 w 411"/>
                    <a:gd name="T33" fmla="*/ 163 h 380"/>
                    <a:gd name="T34" fmla="*/ 286 w 411"/>
                    <a:gd name="T35" fmla="*/ 159 h 380"/>
                    <a:gd name="T36" fmla="*/ 276 w 411"/>
                    <a:gd name="T37" fmla="*/ 156 h 380"/>
                    <a:gd name="T38" fmla="*/ 254 w 411"/>
                    <a:gd name="T39" fmla="*/ 98 h 380"/>
                    <a:gd name="T40" fmla="*/ 254 w 411"/>
                    <a:gd name="T41" fmla="*/ 86 h 380"/>
                    <a:gd name="T42" fmla="*/ 253 w 411"/>
                    <a:gd name="T43" fmla="*/ 74 h 380"/>
                    <a:gd name="T44" fmla="*/ 251 w 411"/>
                    <a:gd name="T45" fmla="*/ 62 h 380"/>
                    <a:gd name="T46" fmla="*/ 243 w 411"/>
                    <a:gd name="T47" fmla="*/ 57 h 380"/>
                    <a:gd name="T48" fmla="*/ 233 w 411"/>
                    <a:gd name="T49" fmla="*/ 62 h 380"/>
                    <a:gd name="T50" fmla="*/ 220 w 411"/>
                    <a:gd name="T51" fmla="*/ 69 h 380"/>
                    <a:gd name="T52" fmla="*/ 207 w 411"/>
                    <a:gd name="T53" fmla="*/ 76 h 380"/>
                    <a:gd name="T54" fmla="*/ 195 w 411"/>
                    <a:gd name="T55" fmla="*/ 85 h 380"/>
                    <a:gd name="T56" fmla="*/ 190 w 411"/>
                    <a:gd name="T57" fmla="*/ 82 h 380"/>
                    <a:gd name="T58" fmla="*/ 180 w 411"/>
                    <a:gd name="T59" fmla="*/ 66 h 380"/>
                    <a:gd name="T60" fmla="*/ 172 w 411"/>
                    <a:gd name="T61" fmla="*/ 55 h 380"/>
                    <a:gd name="T62" fmla="*/ 162 w 411"/>
                    <a:gd name="T63" fmla="*/ 42 h 380"/>
                    <a:gd name="T64" fmla="*/ 151 w 411"/>
                    <a:gd name="T65" fmla="*/ 30 h 380"/>
                    <a:gd name="T66" fmla="*/ 141 w 411"/>
                    <a:gd name="T67" fmla="*/ 18 h 380"/>
                    <a:gd name="T68" fmla="*/ 131 w 411"/>
                    <a:gd name="T69" fmla="*/ 10 h 380"/>
                    <a:gd name="T70" fmla="*/ 115 w 411"/>
                    <a:gd name="T71" fmla="*/ 0 h 380"/>
                    <a:gd name="T72" fmla="*/ 107 w 411"/>
                    <a:gd name="T73" fmla="*/ 10 h 380"/>
                    <a:gd name="T74" fmla="*/ 102 w 411"/>
                    <a:gd name="T75" fmla="*/ 20 h 380"/>
                    <a:gd name="T76" fmla="*/ 97 w 411"/>
                    <a:gd name="T77" fmla="*/ 34 h 380"/>
                    <a:gd name="T78" fmla="*/ 92 w 411"/>
                    <a:gd name="T79" fmla="*/ 49 h 380"/>
                    <a:gd name="T80" fmla="*/ 87 w 411"/>
                    <a:gd name="T81" fmla="*/ 65 h 380"/>
                    <a:gd name="T82" fmla="*/ 82 w 411"/>
                    <a:gd name="T83" fmla="*/ 79 h 380"/>
                    <a:gd name="T84" fmla="*/ 78 w 411"/>
                    <a:gd name="T85" fmla="*/ 93 h 380"/>
                    <a:gd name="T86" fmla="*/ 74 w 411"/>
                    <a:gd name="T87" fmla="*/ 105 h 380"/>
                    <a:gd name="T88" fmla="*/ 72 w 411"/>
                    <a:gd name="T89" fmla="*/ 115 h 380"/>
                    <a:gd name="T90" fmla="*/ 70 w 411"/>
                    <a:gd name="T91" fmla="*/ 119 h 380"/>
                    <a:gd name="T92" fmla="*/ 58 w 411"/>
                    <a:gd name="T93" fmla="*/ 119 h 380"/>
                    <a:gd name="T94" fmla="*/ 48 w 411"/>
                    <a:gd name="T95" fmla="*/ 119 h 380"/>
                    <a:gd name="T96" fmla="*/ 38 w 411"/>
                    <a:gd name="T97" fmla="*/ 120 h 380"/>
                    <a:gd name="T98" fmla="*/ 28 w 411"/>
                    <a:gd name="T99" fmla="*/ 120 h 380"/>
                    <a:gd name="T100" fmla="*/ 17 w 411"/>
                    <a:gd name="T101" fmla="*/ 122 h 380"/>
                    <a:gd name="T102" fmla="*/ 1 w 411"/>
                    <a:gd name="T103" fmla="*/ 126 h 380"/>
                    <a:gd name="T104" fmla="*/ 1 w 411"/>
                    <a:gd name="T105" fmla="*/ 132 h 380"/>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w 411"/>
                    <a:gd name="T160" fmla="*/ 0 h 380"/>
                    <a:gd name="T161" fmla="*/ 411 w 411"/>
                    <a:gd name="T162" fmla="*/ 380 h 380"/>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T159" t="T160" r="T161" b="T162"/>
                  <a:pathLst>
                    <a:path w="411" h="380">
                      <a:moveTo>
                        <a:pt x="1" y="132"/>
                      </a:moveTo>
                      <a:lnTo>
                        <a:pt x="82" y="225"/>
                      </a:lnTo>
                      <a:lnTo>
                        <a:pt x="21" y="318"/>
                      </a:lnTo>
                      <a:lnTo>
                        <a:pt x="165" y="281"/>
                      </a:lnTo>
                      <a:lnTo>
                        <a:pt x="315" y="380"/>
                      </a:lnTo>
                      <a:lnTo>
                        <a:pt x="332" y="291"/>
                      </a:lnTo>
                      <a:lnTo>
                        <a:pt x="332" y="289"/>
                      </a:lnTo>
                      <a:lnTo>
                        <a:pt x="335" y="288"/>
                      </a:lnTo>
                      <a:lnTo>
                        <a:pt x="338" y="285"/>
                      </a:lnTo>
                      <a:lnTo>
                        <a:pt x="345" y="281"/>
                      </a:lnTo>
                      <a:lnTo>
                        <a:pt x="348" y="278"/>
                      </a:lnTo>
                      <a:lnTo>
                        <a:pt x="351" y="277"/>
                      </a:lnTo>
                      <a:lnTo>
                        <a:pt x="354" y="274"/>
                      </a:lnTo>
                      <a:lnTo>
                        <a:pt x="358" y="271"/>
                      </a:lnTo>
                      <a:lnTo>
                        <a:pt x="361" y="268"/>
                      </a:lnTo>
                      <a:lnTo>
                        <a:pt x="365" y="265"/>
                      </a:lnTo>
                      <a:lnTo>
                        <a:pt x="369" y="261"/>
                      </a:lnTo>
                      <a:lnTo>
                        <a:pt x="374" y="260"/>
                      </a:lnTo>
                      <a:lnTo>
                        <a:pt x="376" y="255"/>
                      </a:lnTo>
                      <a:lnTo>
                        <a:pt x="379" y="252"/>
                      </a:lnTo>
                      <a:lnTo>
                        <a:pt x="384" y="248"/>
                      </a:lnTo>
                      <a:lnTo>
                        <a:pt x="388" y="245"/>
                      </a:lnTo>
                      <a:lnTo>
                        <a:pt x="391" y="241"/>
                      </a:lnTo>
                      <a:lnTo>
                        <a:pt x="394" y="238"/>
                      </a:lnTo>
                      <a:lnTo>
                        <a:pt x="398" y="235"/>
                      </a:lnTo>
                      <a:lnTo>
                        <a:pt x="401" y="233"/>
                      </a:lnTo>
                      <a:lnTo>
                        <a:pt x="405" y="227"/>
                      </a:lnTo>
                      <a:lnTo>
                        <a:pt x="409" y="221"/>
                      </a:lnTo>
                      <a:lnTo>
                        <a:pt x="411" y="217"/>
                      </a:lnTo>
                      <a:lnTo>
                        <a:pt x="411" y="214"/>
                      </a:lnTo>
                      <a:lnTo>
                        <a:pt x="408" y="208"/>
                      </a:lnTo>
                      <a:lnTo>
                        <a:pt x="403" y="204"/>
                      </a:lnTo>
                      <a:lnTo>
                        <a:pt x="401" y="203"/>
                      </a:lnTo>
                      <a:lnTo>
                        <a:pt x="396" y="200"/>
                      </a:lnTo>
                      <a:lnTo>
                        <a:pt x="392" y="198"/>
                      </a:lnTo>
                      <a:lnTo>
                        <a:pt x="388" y="196"/>
                      </a:lnTo>
                      <a:lnTo>
                        <a:pt x="382" y="193"/>
                      </a:lnTo>
                      <a:lnTo>
                        <a:pt x="376" y="190"/>
                      </a:lnTo>
                      <a:lnTo>
                        <a:pt x="371" y="189"/>
                      </a:lnTo>
                      <a:lnTo>
                        <a:pt x="365" y="187"/>
                      </a:lnTo>
                      <a:lnTo>
                        <a:pt x="358" y="184"/>
                      </a:lnTo>
                      <a:lnTo>
                        <a:pt x="352" y="181"/>
                      </a:lnTo>
                      <a:lnTo>
                        <a:pt x="347" y="179"/>
                      </a:lnTo>
                      <a:lnTo>
                        <a:pt x="341" y="177"/>
                      </a:lnTo>
                      <a:lnTo>
                        <a:pt x="334" y="174"/>
                      </a:lnTo>
                      <a:lnTo>
                        <a:pt x="328" y="173"/>
                      </a:lnTo>
                      <a:lnTo>
                        <a:pt x="321" y="170"/>
                      </a:lnTo>
                      <a:lnTo>
                        <a:pt x="315" y="169"/>
                      </a:lnTo>
                      <a:lnTo>
                        <a:pt x="310" y="166"/>
                      </a:lnTo>
                      <a:lnTo>
                        <a:pt x="304" y="164"/>
                      </a:lnTo>
                      <a:lnTo>
                        <a:pt x="298" y="163"/>
                      </a:lnTo>
                      <a:lnTo>
                        <a:pt x="294" y="162"/>
                      </a:lnTo>
                      <a:lnTo>
                        <a:pt x="290" y="160"/>
                      </a:lnTo>
                      <a:lnTo>
                        <a:pt x="286" y="159"/>
                      </a:lnTo>
                      <a:lnTo>
                        <a:pt x="283" y="157"/>
                      </a:lnTo>
                      <a:lnTo>
                        <a:pt x="280" y="157"/>
                      </a:lnTo>
                      <a:lnTo>
                        <a:pt x="276" y="156"/>
                      </a:lnTo>
                      <a:lnTo>
                        <a:pt x="274" y="156"/>
                      </a:lnTo>
                      <a:lnTo>
                        <a:pt x="254" y="101"/>
                      </a:lnTo>
                      <a:lnTo>
                        <a:pt x="254" y="98"/>
                      </a:lnTo>
                      <a:lnTo>
                        <a:pt x="254" y="93"/>
                      </a:lnTo>
                      <a:lnTo>
                        <a:pt x="254" y="89"/>
                      </a:lnTo>
                      <a:lnTo>
                        <a:pt x="254" y="86"/>
                      </a:lnTo>
                      <a:lnTo>
                        <a:pt x="254" y="82"/>
                      </a:lnTo>
                      <a:lnTo>
                        <a:pt x="254" y="78"/>
                      </a:lnTo>
                      <a:lnTo>
                        <a:pt x="253" y="74"/>
                      </a:lnTo>
                      <a:lnTo>
                        <a:pt x="253" y="69"/>
                      </a:lnTo>
                      <a:lnTo>
                        <a:pt x="253" y="65"/>
                      </a:lnTo>
                      <a:lnTo>
                        <a:pt x="251" y="62"/>
                      </a:lnTo>
                      <a:lnTo>
                        <a:pt x="249" y="58"/>
                      </a:lnTo>
                      <a:lnTo>
                        <a:pt x="246" y="57"/>
                      </a:lnTo>
                      <a:lnTo>
                        <a:pt x="243" y="57"/>
                      </a:lnTo>
                      <a:lnTo>
                        <a:pt x="240" y="58"/>
                      </a:lnTo>
                      <a:lnTo>
                        <a:pt x="236" y="59"/>
                      </a:lnTo>
                      <a:lnTo>
                        <a:pt x="233" y="62"/>
                      </a:lnTo>
                      <a:lnTo>
                        <a:pt x="229" y="64"/>
                      </a:lnTo>
                      <a:lnTo>
                        <a:pt x="224" y="66"/>
                      </a:lnTo>
                      <a:lnTo>
                        <a:pt x="220" y="69"/>
                      </a:lnTo>
                      <a:lnTo>
                        <a:pt x="216" y="72"/>
                      </a:lnTo>
                      <a:lnTo>
                        <a:pt x="212" y="74"/>
                      </a:lnTo>
                      <a:lnTo>
                        <a:pt x="207" y="76"/>
                      </a:lnTo>
                      <a:lnTo>
                        <a:pt x="203" y="79"/>
                      </a:lnTo>
                      <a:lnTo>
                        <a:pt x="200" y="82"/>
                      </a:lnTo>
                      <a:lnTo>
                        <a:pt x="195" y="85"/>
                      </a:lnTo>
                      <a:lnTo>
                        <a:pt x="195" y="86"/>
                      </a:lnTo>
                      <a:lnTo>
                        <a:pt x="193" y="85"/>
                      </a:lnTo>
                      <a:lnTo>
                        <a:pt x="190" y="82"/>
                      </a:lnTo>
                      <a:lnTo>
                        <a:pt x="187" y="76"/>
                      </a:lnTo>
                      <a:lnTo>
                        <a:pt x="183" y="71"/>
                      </a:lnTo>
                      <a:lnTo>
                        <a:pt x="180" y="66"/>
                      </a:lnTo>
                      <a:lnTo>
                        <a:pt x="178" y="62"/>
                      </a:lnTo>
                      <a:lnTo>
                        <a:pt x="173" y="59"/>
                      </a:lnTo>
                      <a:lnTo>
                        <a:pt x="172" y="55"/>
                      </a:lnTo>
                      <a:lnTo>
                        <a:pt x="168" y="51"/>
                      </a:lnTo>
                      <a:lnTo>
                        <a:pt x="165" y="47"/>
                      </a:lnTo>
                      <a:lnTo>
                        <a:pt x="162" y="42"/>
                      </a:lnTo>
                      <a:lnTo>
                        <a:pt x="159" y="38"/>
                      </a:lnTo>
                      <a:lnTo>
                        <a:pt x="155" y="34"/>
                      </a:lnTo>
                      <a:lnTo>
                        <a:pt x="151" y="30"/>
                      </a:lnTo>
                      <a:lnTo>
                        <a:pt x="148" y="25"/>
                      </a:lnTo>
                      <a:lnTo>
                        <a:pt x="145" y="22"/>
                      </a:lnTo>
                      <a:lnTo>
                        <a:pt x="141" y="18"/>
                      </a:lnTo>
                      <a:lnTo>
                        <a:pt x="138" y="14"/>
                      </a:lnTo>
                      <a:lnTo>
                        <a:pt x="133" y="11"/>
                      </a:lnTo>
                      <a:lnTo>
                        <a:pt x="131" y="10"/>
                      </a:lnTo>
                      <a:lnTo>
                        <a:pt x="125" y="4"/>
                      </a:lnTo>
                      <a:lnTo>
                        <a:pt x="119" y="1"/>
                      </a:lnTo>
                      <a:lnTo>
                        <a:pt x="115" y="0"/>
                      </a:lnTo>
                      <a:lnTo>
                        <a:pt x="114" y="1"/>
                      </a:lnTo>
                      <a:lnTo>
                        <a:pt x="111" y="5"/>
                      </a:lnTo>
                      <a:lnTo>
                        <a:pt x="107" y="10"/>
                      </a:lnTo>
                      <a:lnTo>
                        <a:pt x="105" y="13"/>
                      </a:lnTo>
                      <a:lnTo>
                        <a:pt x="104" y="17"/>
                      </a:lnTo>
                      <a:lnTo>
                        <a:pt x="102" y="20"/>
                      </a:lnTo>
                      <a:lnTo>
                        <a:pt x="101" y="25"/>
                      </a:lnTo>
                      <a:lnTo>
                        <a:pt x="99" y="28"/>
                      </a:lnTo>
                      <a:lnTo>
                        <a:pt x="97" y="34"/>
                      </a:lnTo>
                      <a:lnTo>
                        <a:pt x="95" y="38"/>
                      </a:lnTo>
                      <a:lnTo>
                        <a:pt x="94" y="44"/>
                      </a:lnTo>
                      <a:lnTo>
                        <a:pt x="92" y="49"/>
                      </a:lnTo>
                      <a:lnTo>
                        <a:pt x="91" y="54"/>
                      </a:lnTo>
                      <a:lnTo>
                        <a:pt x="88" y="59"/>
                      </a:lnTo>
                      <a:lnTo>
                        <a:pt x="87" y="65"/>
                      </a:lnTo>
                      <a:lnTo>
                        <a:pt x="85" y="69"/>
                      </a:lnTo>
                      <a:lnTo>
                        <a:pt x="84" y="75"/>
                      </a:lnTo>
                      <a:lnTo>
                        <a:pt x="82" y="79"/>
                      </a:lnTo>
                      <a:lnTo>
                        <a:pt x="81" y="85"/>
                      </a:lnTo>
                      <a:lnTo>
                        <a:pt x="78" y="89"/>
                      </a:lnTo>
                      <a:lnTo>
                        <a:pt x="78" y="93"/>
                      </a:lnTo>
                      <a:lnTo>
                        <a:pt x="77" y="98"/>
                      </a:lnTo>
                      <a:lnTo>
                        <a:pt x="75" y="102"/>
                      </a:lnTo>
                      <a:lnTo>
                        <a:pt x="74" y="105"/>
                      </a:lnTo>
                      <a:lnTo>
                        <a:pt x="74" y="109"/>
                      </a:lnTo>
                      <a:lnTo>
                        <a:pt x="72" y="112"/>
                      </a:lnTo>
                      <a:lnTo>
                        <a:pt x="72" y="115"/>
                      </a:lnTo>
                      <a:lnTo>
                        <a:pt x="71" y="118"/>
                      </a:lnTo>
                      <a:lnTo>
                        <a:pt x="71" y="119"/>
                      </a:lnTo>
                      <a:lnTo>
                        <a:pt x="70" y="119"/>
                      </a:lnTo>
                      <a:lnTo>
                        <a:pt x="68" y="119"/>
                      </a:lnTo>
                      <a:lnTo>
                        <a:pt x="64" y="119"/>
                      </a:lnTo>
                      <a:lnTo>
                        <a:pt x="58" y="119"/>
                      </a:lnTo>
                      <a:lnTo>
                        <a:pt x="55" y="119"/>
                      </a:lnTo>
                      <a:lnTo>
                        <a:pt x="51" y="119"/>
                      </a:lnTo>
                      <a:lnTo>
                        <a:pt x="48" y="119"/>
                      </a:lnTo>
                      <a:lnTo>
                        <a:pt x="45" y="119"/>
                      </a:lnTo>
                      <a:lnTo>
                        <a:pt x="41" y="119"/>
                      </a:lnTo>
                      <a:lnTo>
                        <a:pt x="38" y="120"/>
                      </a:lnTo>
                      <a:lnTo>
                        <a:pt x="34" y="120"/>
                      </a:lnTo>
                      <a:lnTo>
                        <a:pt x="31" y="120"/>
                      </a:lnTo>
                      <a:lnTo>
                        <a:pt x="28" y="120"/>
                      </a:lnTo>
                      <a:lnTo>
                        <a:pt x="24" y="120"/>
                      </a:lnTo>
                      <a:lnTo>
                        <a:pt x="20" y="122"/>
                      </a:lnTo>
                      <a:lnTo>
                        <a:pt x="17" y="122"/>
                      </a:lnTo>
                      <a:lnTo>
                        <a:pt x="11" y="123"/>
                      </a:lnTo>
                      <a:lnTo>
                        <a:pt x="7" y="125"/>
                      </a:lnTo>
                      <a:lnTo>
                        <a:pt x="1" y="126"/>
                      </a:lnTo>
                      <a:lnTo>
                        <a:pt x="0" y="128"/>
                      </a:lnTo>
                      <a:lnTo>
                        <a:pt x="0" y="129"/>
                      </a:lnTo>
                      <a:lnTo>
                        <a:pt x="1" y="132"/>
                      </a:lnTo>
                      <a:close/>
                    </a:path>
                  </a:pathLst>
                </a:custGeom>
                <a:solidFill>
                  <a:srgbClr val="FFFFFF"/>
                </a:solidFill>
                <a:ln w="9525">
                  <a:noFill/>
                  <a:round/>
                  <a:headEnd/>
                  <a:tailEnd/>
                </a:ln>
              </p:spPr>
              <p:txBody>
                <a:bodyPr/>
                <a:lstStyle/>
                <a:p>
                  <a:pPr eaLnBrk="0" hangingPunct="0"/>
                  <a:endParaRPr lang="en-US"/>
                </a:p>
              </p:txBody>
            </p:sp>
            <p:sp>
              <p:nvSpPr>
                <p:cNvPr id="49170" name="Freeform 102"/>
                <p:cNvSpPr>
                  <a:spLocks/>
                </p:cNvSpPr>
                <p:nvPr/>
              </p:nvSpPr>
              <p:spPr bwMode="auto">
                <a:xfrm>
                  <a:off x="398" y="1156"/>
                  <a:ext cx="354" cy="338"/>
                </a:xfrm>
                <a:custGeom>
                  <a:avLst/>
                  <a:gdLst>
                    <a:gd name="T0" fmla="*/ 158 w 354"/>
                    <a:gd name="T1" fmla="*/ 59 h 338"/>
                    <a:gd name="T2" fmla="*/ 176 w 354"/>
                    <a:gd name="T3" fmla="*/ 44 h 338"/>
                    <a:gd name="T4" fmla="*/ 199 w 354"/>
                    <a:gd name="T5" fmla="*/ 27 h 338"/>
                    <a:gd name="T6" fmla="*/ 221 w 354"/>
                    <a:gd name="T7" fmla="*/ 11 h 338"/>
                    <a:gd name="T8" fmla="*/ 239 w 354"/>
                    <a:gd name="T9" fmla="*/ 3 h 338"/>
                    <a:gd name="T10" fmla="*/ 253 w 354"/>
                    <a:gd name="T11" fmla="*/ 8 h 338"/>
                    <a:gd name="T12" fmla="*/ 256 w 354"/>
                    <a:gd name="T13" fmla="*/ 25 h 338"/>
                    <a:gd name="T14" fmla="*/ 254 w 354"/>
                    <a:gd name="T15" fmla="*/ 48 h 338"/>
                    <a:gd name="T16" fmla="*/ 253 w 354"/>
                    <a:gd name="T17" fmla="*/ 69 h 338"/>
                    <a:gd name="T18" fmla="*/ 250 w 354"/>
                    <a:gd name="T19" fmla="*/ 91 h 338"/>
                    <a:gd name="T20" fmla="*/ 253 w 354"/>
                    <a:gd name="T21" fmla="*/ 101 h 338"/>
                    <a:gd name="T22" fmla="*/ 267 w 354"/>
                    <a:gd name="T23" fmla="*/ 103 h 338"/>
                    <a:gd name="T24" fmla="*/ 288 w 354"/>
                    <a:gd name="T25" fmla="*/ 109 h 338"/>
                    <a:gd name="T26" fmla="*/ 312 w 354"/>
                    <a:gd name="T27" fmla="*/ 116 h 338"/>
                    <a:gd name="T28" fmla="*/ 334 w 354"/>
                    <a:gd name="T29" fmla="*/ 125 h 338"/>
                    <a:gd name="T30" fmla="*/ 351 w 354"/>
                    <a:gd name="T31" fmla="*/ 136 h 338"/>
                    <a:gd name="T32" fmla="*/ 339 w 354"/>
                    <a:gd name="T33" fmla="*/ 157 h 338"/>
                    <a:gd name="T34" fmla="*/ 318 w 354"/>
                    <a:gd name="T35" fmla="*/ 170 h 338"/>
                    <a:gd name="T36" fmla="*/ 294 w 354"/>
                    <a:gd name="T37" fmla="*/ 183 h 338"/>
                    <a:gd name="T38" fmla="*/ 271 w 354"/>
                    <a:gd name="T39" fmla="*/ 193 h 338"/>
                    <a:gd name="T40" fmla="*/ 256 w 354"/>
                    <a:gd name="T41" fmla="*/ 200 h 338"/>
                    <a:gd name="T42" fmla="*/ 251 w 354"/>
                    <a:gd name="T43" fmla="*/ 210 h 338"/>
                    <a:gd name="T44" fmla="*/ 251 w 354"/>
                    <a:gd name="T45" fmla="*/ 233 h 338"/>
                    <a:gd name="T46" fmla="*/ 251 w 354"/>
                    <a:gd name="T47" fmla="*/ 261 h 338"/>
                    <a:gd name="T48" fmla="*/ 250 w 354"/>
                    <a:gd name="T49" fmla="*/ 292 h 338"/>
                    <a:gd name="T50" fmla="*/ 247 w 354"/>
                    <a:gd name="T51" fmla="*/ 319 h 338"/>
                    <a:gd name="T52" fmla="*/ 241 w 354"/>
                    <a:gd name="T53" fmla="*/ 338 h 338"/>
                    <a:gd name="T54" fmla="*/ 227 w 354"/>
                    <a:gd name="T55" fmla="*/ 333 h 338"/>
                    <a:gd name="T56" fmla="*/ 203 w 354"/>
                    <a:gd name="T57" fmla="*/ 318 h 338"/>
                    <a:gd name="T58" fmla="*/ 176 w 354"/>
                    <a:gd name="T59" fmla="*/ 296 h 338"/>
                    <a:gd name="T60" fmla="*/ 148 w 354"/>
                    <a:gd name="T61" fmla="*/ 274 h 338"/>
                    <a:gd name="T62" fmla="*/ 125 w 354"/>
                    <a:gd name="T63" fmla="*/ 255 h 338"/>
                    <a:gd name="T64" fmla="*/ 111 w 354"/>
                    <a:gd name="T65" fmla="*/ 244 h 338"/>
                    <a:gd name="T66" fmla="*/ 91 w 354"/>
                    <a:gd name="T67" fmla="*/ 251 h 338"/>
                    <a:gd name="T68" fmla="*/ 68 w 354"/>
                    <a:gd name="T69" fmla="*/ 260 h 338"/>
                    <a:gd name="T70" fmla="*/ 44 w 354"/>
                    <a:gd name="T71" fmla="*/ 268 h 338"/>
                    <a:gd name="T72" fmla="*/ 21 w 354"/>
                    <a:gd name="T73" fmla="*/ 274 h 338"/>
                    <a:gd name="T74" fmla="*/ 3 w 354"/>
                    <a:gd name="T75" fmla="*/ 274 h 338"/>
                    <a:gd name="T76" fmla="*/ 3 w 354"/>
                    <a:gd name="T77" fmla="*/ 261 h 338"/>
                    <a:gd name="T78" fmla="*/ 17 w 354"/>
                    <a:gd name="T79" fmla="*/ 237 h 338"/>
                    <a:gd name="T80" fmla="*/ 41 w 354"/>
                    <a:gd name="T81" fmla="*/ 207 h 338"/>
                    <a:gd name="T82" fmla="*/ 67 w 354"/>
                    <a:gd name="T83" fmla="*/ 174 h 338"/>
                    <a:gd name="T84" fmla="*/ 92 w 354"/>
                    <a:gd name="T85" fmla="*/ 149 h 338"/>
                    <a:gd name="T86" fmla="*/ 109 w 354"/>
                    <a:gd name="T87" fmla="*/ 130 h 338"/>
                    <a:gd name="T88" fmla="*/ 104 w 354"/>
                    <a:gd name="T89" fmla="*/ 122 h 338"/>
                    <a:gd name="T90" fmla="*/ 81 w 354"/>
                    <a:gd name="T91" fmla="*/ 99 h 338"/>
                    <a:gd name="T92" fmla="*/ 64 w 354"/>
                    <a:gd name="T93" fmla="*/ 74 h 338"/>
                    <a:gd name="T94" fmla="*/ 67 w 354"/>
                    <a:gd name="T95" fmla="*/ 58 h 338"/>
                    <a:gd name="T96" fmla="*/ 85 w 354"/>
                    <a:gd name="T97" fmla="*/ 58 h 338"/>
                    <a:gd name="T98" fmla="*/ 105 w 354"/>
                    <a:gd name="T99" fmla="*/ 61 h 338"/>
                    <a:gd name="T100" fmla="*/ 123 w 354"/>
                    <a:gd name="T101" fmla="*/ 65 h 338"/>
                    <a:gd name="T102" fmla="*/ 143 w 354"/>
                    <a:gd name="T103" fmla="*/ 71 h 338"/>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w 354"/>
                    <a:gd name="T157" fmla="*/ 0 h 338"/>
                    <a:gd name="T158" fmla="*/ 354 w 354"/>
                    <a:gd name="T159" fmla="*/ 338 h 338"/>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T156" t="T157" r="T158" b="T159"/>
                  <a:pathLst>
                    <a:path w="354" h="338">
                      <a:moveTo>
                        <a:pt x="145" y="71"/>
                      </a:moveTo>
                      <a:lnTo>
                        <a:pt x="145" y="71"/>
                      </a:lnTo>
                      <a:lnTo>
                        <a:pt x="148" y="68"/>
                      </a:lnTo>
                      <a:lnTo>
                        <a:pt x="152" y="64"/>
                      </a:lnTo>
                      <a:lnTo>
                        <a:pt x="158" y="59"/>
                      </a:lnTo>
                      <a:lnTo>
                        <a:pt x="162" y="57"/>
                      </a:lnTo>
                      <a:lnTo>
                        <a:pt x="165" y="52"/>
                      </a:lnTo>
                      <a:lnTo>
                        <a:pt x="169" y="49"/>
                      </a:lnTo>
                      <a:lnTo>
                        <a:pt x="173" y="48"/>
                      </a:lnTo>
                      <a:lnTo>
                        <a:pt x="176" y="44"/>
                      </a:lnTo>
                      <a:lnTo>
                        <a:pt x="182" y="41"/>
                      </a:lnTo>
                      <a:lnTo>
                        <a:pt x="186" y="37"/>
                      </a:lnTo>
                      <a:lnTo>
                        <a:pt x="190" y="34"/>
                      </a:lnTo>
                      <a:lnTo>
                        <a:pt x="194" y="30"/>
                      </a:lnTo>
                      <a:lnTo>
                        <a:pt x="199" y="27"/>
                      </a:lnTo>
                      <a:lnTo>
                        <a:pt x="203" y="24"/>
                      </a:lnTo>
                      <a:lnTo>
                        <a:pt x="209" y="20"/>
                      </a:lnTo>
                      <a:lnTo>
                        <a:pt x="213" y="17"/>
                      </a:lnTo>
                      <a:lnTo>
                        <a:pt x="217" y="14"/>
                      </a:lnTo>
                      <a:lnTo>
                        <a:pt x="221" y="11"/>
                      </a:lnTo>
                      <a:lnTo>
                        <a:pt x="226" y="10"/>
                      </a:lnTo>
                      <a:lnTo>
                        <a:pt x="229" y="7"/>
                      </a:lnTo>
                      <a:lnTo>
                        <a:pt x="233" y="5"/>
                      </a:lnTo>
                      <a:lnTo>
                        <a:pt x="236" y="3"/>
                      </a:lnTo>
                      <a:lnTo>
                        <a:pt x="239" y="3"/>
                      </a:lnTo>
                      <a:lnTo>
                        <a:pt x="244" y="0"/>
                      </a:lnTo>
                      <a:lnTo>
                        <a:pt x="248" y="1"/>
                      </a:lnTo>
                      <a:lnTo>
                        <a:pt x="251" y="3"/>
                      </a:lnTo>
                      <a:lnTo>
                        <a:pt x="253" y="7"/>
                      </a:lnTo>
                      <a:lnTo>
                        <a:pt x="253" y="8"/>
                      </a:lnTo>
                      <a:lnTo>
                        <a:pt x="254" y="11"/>
                      </a:lnTo>
                      <a:lnTo>
                        <a:pt x="254" y="14"/>
                      </a:lnTo>
                      <a:lnTo>
                        <a:pt x="256" y="18"/>
                      </a:lnTo>
                      <a:lnTo>
                        <a:pt x="256" y="21"/>
                      </a:lnTo>
                      <a:lnTo>
                        <a:pt x="256" y="25"/>
                      </a:lnTo>
                      <a:lnTo>
                        <a:pt x="256" y="30"/>
                      </a:lnTo>
                      <a:lnTo>
                        <a:pt x="256" y="34"/>
                      </a:lnTo>
                      <a:lnTo>
                        <a:pt x="256" y="38"/>
                      </a:lnTo>
                      <a:lnTo>
                        <a:pt x="256" y="42"/>
                      </a:lnTo>
                      <a:lnTo>
                        <a:pt x="254" y="48"/>
                      </a:lnTo>
                      <a:lnTo>
                        <a:pt x="254" y="52"/>
                      </a:lnTo>
                      <a:lnTo>
                        <a:pt x="254" y="57"/>
                      </a:lnTo>
                      <a:lnTo>
                        <a:pt x="253" y="61"/>
                      </a:lnTo>
                      <a:lnTo>
                        <a:pt x="253" y="65"/>
                      </a:lnTo>
                      <a:lnTo>
                        <a:pt x="253" y="69"/>
                      </a:lnTo>
                      <a:lnTo>
                        <a:pt x="251" y="74"/>
                      </a:lnTo>
                      <a:lnTo>
                        <a:pt x="251" y="78"/>
                      </a:lnTo>
                      <a:lnTo>
                        <a:pt x="251" y="81"/>
                      </a:lnTo>
                      <a:lnTo>
                        <a:pt x="251" y="85"/>
                      </a:lnTo>
                      <a:lnTo>
                        <a:pt x="250" y="91"/>
                      </a:lnTo>
                      <a:lnTo>
                        <a:pt x="248" y="96"/>
                      </a:lnTo>
                      <a:lnTo>
                        <a:pt x="248" y="99"/>
                      </a:lnTo>
                      <a:lnTo>
                        <a:pt x="248" y="101"/>
                      </a:lnTo>
                      <a:lnTo>
                        <a:pt x="250" y="101"/>
                      </a:lnTo>
                      <a:lnTo>
                        <a:pt x="253" y="101"/>
                      </a:lnTo>
                      <a:lnTo>
                        <a:pt x="254" y="101"/>
                      </a:lnTo>
                      <a:lnTo>
                        <a:pt x="257" y="102"/>
                      </a:lnTo>
                      <a:lnTo>
                        <a:pt x="260" y="102"/>
                      </a:lnTo>
                      <a:lnTo>
                        <a:pt x="264" y="103"/>
                      </a:lnTo>
                      <a:lnTo>
                        <a:pt x="267" y="103"/>
                      </a:lnTo>
                      <a:lnTo>
                        <a:pt x="271" y="105"/>
                      </a:lnTo>
                      <a:lnTo>
                        <a:pt x="275" y="105"/>
                      </a:lnTo>
                      <a:lnTo>
                        <a:pt x="280" y="106"/>
                      </a:lnTo>
                      <a:lnTo>
                        <a:pt x="284" y="108"/>
                      </a:lnTo>
                      <a:lnTo>
                        <a:pt x="288" y="109"/>
                      </a:lnTo>
                      <a:lnTo>
                        <a:pt x="293" y="110"/>
                      </a:lnTo>
                      <a:lnTo>
                        <a:pt x="298" y="112"/>
                      </a:lnTo>
                      <a:lnTo>
                        <a:pt x="302" y="113"/>
                      </a:lnTo>
                      <a:lnTo>
                        <a:pt x="308" y="115"/>
                      </a:lnTo>
                      <a:lnTo>
                        <a:pt x="312" y="116"/>
                      </a:lnTo>
                      <a:lnTo>
                        <a:pt x="317" y="118"/>
                      </a:lnTo>
                      <a:lnTo>
                        <a:pt x="321" y="119"/>
                      </a:lnTo>
                      <a:lnTo>
                        <a:pt x="325" y="120"/>
                      </a:lnTo>
                      <a:lnTo>
                        <a:pt x="329" y="122"/>
                      </a:lnTo>
                      <a:lnTo>
                        <a:pt x="334" y="125"/>
                      </a:lnTo>
                      <a:lnTo>
                        <a:pt x="337" y="126"/>
                      </a:lnTo>
                      <a:lnTo>
                        <a:pt x="341" y="127"/>
                      </a:lnTo>
                      <a:lnTo>
                        <a:pt x="344" y="129"/>
                      </a:lnTo>
                      <a:lnTo>
                        <a:pt x="347" y="132"/>
                      </a:lnTo>
                      <a:lnTo>
                        <a:pt x="351" y="136"/>
                      </a:lnTo>
                      <a:lnTo>
                        <a:pt x="354" y="140"/>
                      </a:lnTo>
                      <a:lnTo>
                        <a:pt x="352" y="143"/>
                      </a:lnTo>
                      <a:lnTo>
                        <a:pt x="351" y="147"/>
                      </a:lnTo>
                      <a:lnTo>
                        <a:pt x="345" y="152"/>
                      </a:lnTo>
                      <a:lnTo>
                        <a:pt x="339" y="157"/>
                      </a:lnTo>
                      <a:lnTo>
                        <a:pt x="335" y="160"/>
                      </a:lnTo>
                      <a:lnTo>
                        <a:pt x="331" y="163"/>
                      </a:lnTo>
                      <a:lnTo>
                        <a:pt x="327" y="164"/>
                      </a:lnTo>
                      <a:lnTo>
                        <a:pt x="322" y="169"/>
                      </a:lnTo>
                      <a:lnTo>
                        <a:pt x="318" y="170"/>
                      </a:lnTo>
                      <a:lnTo>
                        <a:pt x="314" y="173"/>
                      </a:lnTo>
                      <a:lnTo>
                        <a:pt x="308" y="176"/>
                      </a:lnTo>
                      <a:lnTo>
                        <a:pt x="304" y="179"/>
                      </a:lnTo>
                      <a:lnTo>
                        <a:pt x="298" y="180"/>
                      </a:lnTo>
                      <a:lnTo>
                        <a:pt x="294" y="183"/>
                      </a:lnTo>
                      <a:lnTo>
                        <a:pt x="288" y="184"/>
                      </a:lnTo>
                      <a:lnTo>
                        <a:pt x="284" y="187"/>
                      </a:lnTo>
                      <a:lnTo>
                        <a:pt x="280" y="189"/>
                      </a:lnTo>
                      <a:lnTo>
                        <a:pt x="275" y="191"/>
                      </a:lnTo>
                      <a:lnTo>
                        <a:pt x="271" y="193"/>
                      </a:lnTo>
                      <a:lnTo>
                        <a:pt x="268" y="196"/>
                      </a:lnTo>
                      <a:lnTo>
                        <a:pt x="264" y="197"/>
                      </a:lnTo>
                      <a:lnTo>
                        <a:pt x="260" y="197"/>
                      </a:lnTo>
                      <a:lnTo>
                        <a:pt x="257" y="198"/>
                      </a:lnTo>
                      <a:lnTo>
                        <a:pt x="256" y="200"/>
                      </a:lnTo>
                      <a:lnTo>
                        <a:pt x="251" y="201"/>
                      </a:lnTo>
                      <a:lnTo>
                        <a:pt x="251" y="203"/>
                      </a:lnTo>
                      <a:lnTo>
                        <a:pt x="251" y="204"/>
                      </a:lnTo>
                      <a:lnTo>
                        <a:pt x="251" y="208"/>
                      </a:lnTo>
                      <a:lnTo>
                        <a:pt x="251" y="210"/>
                      </a:lnTo>
                      <a:lnTo>
                        <a:pt x="251" y="214"/>
                      </a:lnTo>
                      <a:lnTo>
                        <a:pt x="251" y="218"/>
                      </a:lnTo>
                      <a:lnTo>
                        <a:pt x="251" y="223"/>
                      </a:lnTo>
                      <a:lnTo>
                        <a:pt x="251" y="227"/>
                      </a:lnTo>
                      <a:lnTo>
                        <a:pt x="251" y="233"/>
                      </a:lnTo>
                      <a:lnTo>
                        <a:pt x="251" y="237"/>
                      </a:lnTo>
                      <a:lnTo>
                        <a:pt x="251" y="244"/>
                      </a:lnTo>
                      <a:lnTo>
                        <a:pt x="251" y="250"/>
                      </a:lnTo>
                      <a:lnTo>
                        <a:pt x="251" y="255"/>
                      </a:lnTo>
                      <a:lnTo>
                        <a:pt x="251" y="261"/>
                      </a:lnTo>
                      <a:lnTo>
                        <a:pt x="251" y="268"/>
                      </a:lnTo>
                      <a:lnTo>
                        <a:pt x="250" y="274"/>
                      </a:lnTo>
                      <a:lnTo>
                        <a:pt x="250" y="279"/>
                      </a:lnTo>
                      <a:lnTo>
                        <a:pt x="250" y="287"/>
                      </a:lnTo>
                      <a:lnTo>
                        <a:pt x="250" y="292"/>
                      </a:lnTo>
                      <a:lnTo>
                        <a:pt x="248" y="298"/>
                      </a:lnTo>
                      <a:lnTo>
                        <a:pt x="248" y="304"/>
                      </a:lnTo>
                      <a:lnTo>
                        <a:pt x="247" y="309"/>
                      </a:lnTo>
                      <a:lnTo>
                        <a:pt x="247" y="315"/>
                      </a:lnTo>
                      <a:lnTo>
                        <a:pt x="247" y="319"/>
                      </a:lnTo>
                      <a:lnTo>
                        <a:pt x="247" y="323"/>
                      </a:lnTo>
                      <a:lnTo>
                        <a:pt x="246" y="328"/>
                      </a:lnTo>
                      <a:lnTo>
                        <a:pt x="246" y="331"/>
                      </a:lnTo>
                      <a:lnTo>
                        <a:pt x="243" y="335"/>
                      </a:lnTo>
                      <a:lnTo>
                        <a:pt x="241" y="338"/>
                      </a:lnTo>
                      <a:lnTo>
                        <a:pt x="239" y="338"/>
                      </a:lnTo>
                      <a:lnTo>
                        <a:pt x="237" y="338"/>
                      </a:lnTo>
                      <a:lnTo>
                        <a:pt x="234" y="336"/>
                      </a:lnTo>
                      <a:lnTo>
                        <a:pt x="231" y="335"/>
                      </a:lnTo>
                      <a:lnTo>
                        <a:pt x="227" y="333"/>
                      </a:lnTo>
                      <a:lnTo>
                        <a:pt x="223" y="331"/>
                      </a:lnTo>
                      <a:lnTo>
                        <a:pt x="219" y="328"/>
                      </a:lnTo>
                      <a:lnTo>
                        <a:pt x="214" y="325"/>
                      </a:lnTo>
                      <a:lnTo>
                        <a:pt x="209" y="322"/>
                      </a:lnTo>
                      <a:lnTo>
                        <a:pt x="203" y="318"/>
                      </a:lnTo>
                      <a:lnTo>
                        <a:pt x="197" y="313"/>
                      </a:lnTo>
                      <a:lnTo>
                        <a:pt x="193" y="309"/>
                      </a:lnTo>
                      <a:lnTo>
                        <a:pt x="187" y="305"/>
                      </a:lnTo>
                      <a:lnTo>
                        <a:pt x="182" y="301"/>
                      </a:lnTo>
                      <a:lnTo>
                        <a:pt x="176" y="296"/>
                      </a:lnTo>
                      <a:lnTo>
                        <a:pt x="170" y="292"/>
                      </a:lnTo>
                      <a:lnTo>
                        <a:pt x="165" y="288"/>
                      </a:lnTo>
                      <a:lnTo>
                        <a:pt x="159" y="284"/>
                      </a:lnTo>
                      <a:lnTo>
                        <a:pt x="153" y="278"/>
                      </a:lnTo>
                      <a:lnTo>
                        <a:pt x="148" y="274"/>
                      </a:lnTo>
                      <a:lnTo>
                        <a:pt x="142" y="269"/>
                      </a:lnTo>
                      <a:lnTo>
                        <a:pt x="138" y="265"/>
                      </a:lnTo>
                      <a:lnTo>
                        <a:pt x="132" y="262"/>
                      </a:lnTo>
                      <a:lnTo>
                        <a:pt x="129" y="260"/>
                      </a:lnTo>
                      <a:lnTo>
                        <a:pt x="125" y="255"/>
                      </a:lnTo>
                      <a:lnTo>
                        <a:pt x="121" y="252"/>
                      </a:lnTo>
                      <a:lnTo>
                        <a:pt x="116" y="250"/>
                      </a:lnTo>
                      <a:lnTo>
                        <a:pt x="115" y="247"/>
                      </a:lnTo>
                      <a:lnTo>
                        <a:pt x="112" y="244"/>
                      </a:lnTo>
                      <a:lnTo>
                        <a:pt x="111" y="244"/>
                      </a:lnTo>
                      <a:lnTo>
                        <a:pt x="109" y="244"/>
                      </a:lnTo>
                      <a:lnTo>
                        <a:pt x="106" y="245"/>
                      </a:lnTo>
                      <a:lnTo>
                        <a:pt x="101" y="247"/>
                      </a:lnTo>
                      <a:lnTo>
                        <a:pt x="95" y="250"/>
                      </a:lnTo>
                      <a:lnTo>
                        <a:pt x="91" y="251"/>
                      </a:lnTo>
                      <a:lnTo>
                        <a:pt x="86" y="252"/>
                      </a:lnTo>
                      <a:lnTo>
                        <a:pt x="82" y="255"/>
                      </a:lnTo>
                      <a:lnTo>
                        <a:pt x="78" y="257"/>
                      </a:lnTo>
                      <a:lnTo>
                        <a:pt x="72" y="258"/>
                      </a:lnTo>
                      <a:lnTo>
                        <a:pt x="68" y="260"/>
                      </a:lnTo>
                      <a:lnTo>
                        <a:pt x="64" y="261"/>
                      </a:lnTo>
                      <a:lnTo>
                        <a:pt x="60" y="264"/>
                      </a:lnTo>
                      <a:lnTo>
                        <a:pt x="54" y="264"/>
                      </a:lnTo>
                      <a:lnTo>
                        <a:pt x="50" y="267"/>
                      </a:lnTo>
                      <a:lnTo>
                        <a:pt x="44" y="268"/>
                      </a:lnTo>
                      <a:lnTo>
                        <a:pt x="40" y="269"/>
                      </a:lnTo>
                      <a:lnTo>
                        <a:pt x="34" y="269"/>
                      </a:lnTo>
                      <a:lnTo>
                        <a:pt x="30" y="271"/>
                      </a:lnTo>
                      <a:lnTo>
                        <a:pt x="25" y="272"/>
                      </a:lnTo>
                      <a:lnTo>
                        <a:pt x="21" y="274"/>
                      </a:lnTo>
                      <a:lnTo>
                        <a:pt x="17" y="274"/>
                      </a:lnTo>
                      <a:lnTo>
                        <a:pt x="14" y="275"/>
                      </a:lnTo>
                      <a:lnTo>
                        <a:pt x="10" y="275"/>
                      </a:lnTo>
                      <a:lnTo>
                        <a:pt x="8" y="275"/>
                      </a:lnTo>
                      <a:lnTo>
                        <a:pt x="3" y="274"/>
                      </a:lnTo>
                      <a:lnTo>
                        <a:pt x="0" y="272"/>
                      </a:lnTo>
                      <a:lnTo>
                        <a:pt x="0" y="269"/>
                      </a:lnTo>
                      <a:lnTo>
                        <a:pt x="0" y="268"/>
                      </a:lnTo>
                      <a:lnTo>
                        <a:pt x="0" y="264"/>
                      </a:lnTo>
                      <a:lnTo>
                        <a:pt x="3" y="261"/>
                      </a:lnTo>
                      <a:lnTo>
                        <a:pt x="4" y="257"/>
                      </a:lnTo>
                      <a:lnTo>
                        <a:pt x="7" y="252"/>
                      </a:lnTo>
                      <a:lnTo>
                        <a:pt x="10" y="247"/>
                      </a:lnTo>
                      <a:lnTo>
                        <a:pt x="14" y="243"/>
                      </a:lnTo>
                      <a:lnTo>
                        <a:pt x="17" y="237"/>
                      </a:lnTo>
                      <a:lnTo>
                        <a:pt x="21" y="231"/>
                      </a:lnTo>
                      <a:lnTo>
                        <a:pt x="25" y="225"/>
                      </a:lnTo>
                      <a:lnTo>
                        <a:pt x="31" y="220"/>
                      </a:lnTo>
                      <a:lnTo>
                        <a:pt x="35" y="213"/>
                      </a:lnTo>
                      <a:lnTo>
                        <a:pt x="41" y="207"/>
                      </a:lnTo>
                      <a:lnTo>
                        <a:pt x="47" y="200"/>
                      </a:lnTo>
                      <a:lnTo>
                        <a:pt x="52" y="194"/>
                      </a:lnTo>
                      <a:lnTo>
                        <a:pt x="57" y="189"/>
                      </a:lnTo>
                      <a:lnTo>
                        <a:pt x="62" y="181"/>
                      </a:lnTo>
                      <a:lnTo>
                        <a:pt x="67" y="174"/>
                      </a:lnTo>
                      <a:lnTo>
                        <a:pt x="72" y="170"/>
                      </a:lnTo>
                      <a:lnTo>
                        <a:pt x="78" y="163"/>
                      </a:lnTo>
                      <a:lnTo>
                        <a:pt x="82" y="157"/>
                      </a:lnTo>
                      <a:lnTo>
                        <a:pt x="86" y="153"/>
                      </a:lnTo>
                      <a:lnTo>
                        <a:pt x="92" y="149"/>
                      </a:lnTo>
                      <a:lnTo>
                        <a:pt x="95" y="143"/>
                      </a:lnTo>
                      <a:lnTo>
                        <a:pt x="99" y="140"/>
                      </a:lnTo>
                      <a:lnTo>
                        <a:pt x="102" y="136"/>
                      </a:lnTo>
                      <a:lnTo>
                        <a:pt x="105" y="133"/>
                      </a:lnTo>
                      <a:lnTo>
                        <a:pt x="109" y="130"/>
                      </a:lnTo>
                      <a:lnTo>
                        <a:pt x="111" y="129"/>
                      </a:lnTo>
                      <a:lnTo>
                        <a:pt x="109" y="127"/>
                      </a:lnTo>
                      <a:lnTo>
                        <a:pt x="108" y="126"/>
                      </a:lnTo>
                      <a:lnTo>
                        <a:pt x="106" y="125"/>
                      </a:lnTo>
                      <a:lnTo>
                        <a:pt x="104" y="122"/>
                      </a:lnTo>
                      <a:lnTo>
                        <a:pt x="99" y="118"/>
                      </a:lnTo>
                      <a:lnTo>
                        <a:pt x="95" y="115"/>
                      </a:lnTo>
                      <a:lnTo>
                        <a:pt x="91" y="109"/>
                      </a:lnTo>
                      <a:lnTo>
                        <a:pt x="86" y="105"/>
                      </a:lnTo>
                      <a:lnTo>
                        <a:pt x="81" y="99"/>
                      </a:lnTo>
                      <a:lnTo>
                        <a:pt x="77" y="95"/>
                      </a:lnTo>
                      <a:lnTo>
                        <a:pt x="72" y="89"/>
                      </a:lnTo>
                      <a:lnTo>
                        <a:pt x="69" y="83"/>
                      </a:lnTo>
                      <a:lnTo>
                        <a:pt x="65" y="79"/>
                      </a:lnTo>
                      <a:lnTo>
                        <a:pt x="64" y="74"/>
                      </a:lnTo>
                      <a:lnTo>
                        <a:pt x="61" y="69"/>
                      </a:lnTo>
                      <a:lnTo>
                        <a:pt x="61" y="65"/>
                      </a:lnTo>
                      <a:lnTo>
                        <a:pt x="61" y="62"/>
                      </a:lnTo>
                      <a:lnTo>
                        <a:pt x="64" y="59"/>
                      </a:lnTo>
                      <a:lnTo>
                        <a:pt x="67" y="58"/>
                      </a:lnTo>
                      <a:lnTo>
                        <a:pt x="72" y="58"/>
                      </a:lnTo>
                      <a:lnTo>
                        <a:pt x="75" y="58"/>
                      </a:lnTo>
                      <a:lnTo>
                        <a:pt x="78" y="58"/>
                      </a:lnTo>
                      <a:lnTo>
                        <a:pt x="82" y="58"/>
                      </a:lnTo>
                      <a:lnTo>
                        <a:pt x="85" y="58"/>
                      </a:lnTo>
                      <a:lnTo>
                        <a:pt x="89" y="58"/>
                      </a:lnTo>
                      <a:lnTo>
                        <a:pt x="94" y="59"/>
                      </a:lnTo>
                      <a:lnTo>
                        <a:pt x="98" y="59"/>
                      </a:lnTo>
                      <a:lnTo>
                        <a:pt x="102" y="61"/>
                      </a:lnTo>
                      <a:lnTo>
                        <a:pt x="105" y="61"/>
                      </a:lnTo>
                      <a:lnTo>
                        <a:pt x="109" y="62"/>
                      </a:lnTo>
                      <a:lnTo>
                        <a:pt x="112" y="62"/>
                      </a:lnTo>
                      <a:lnTo>
                        <a:pt x="116" y="64"/>
                      </a:lnTo>
                      <a:lnTo>
                        <a:pt x="121" y="64"/>
                      </a:lnTo>
                      <a:lnTo>
                        <a:pt x="123" y="65"/>
                      </a:lnTo>
                      <a:lnTo>
                        <a:pt x="126" y="65"/>
                      </a:lnTo>
                      <a:lnTo>
                        <a:pt x="131" y="66"/>
                      </a:lnTo>
                      <a:lnTo>
                        <a:pt x="136" y="68"/>
                      </a:lnTo>
                      <a:lnTo>
                        <a:pt x="140" y="71"/>
                      </a:lnTo>
                      <a:lnTo>
                        <a:pt x="143" y="71"/>
                      </a:lnTo>
                      <a:lnTo>
                        <a:pt x="145" y="71"/>
                      </a:lnTo>
                      <a:close/>
                    </a:path>
                  </a:pathLst>
                </a:custGeom>
                <a:solidFill>
                  <a:srgbClr val="FFEB78"/>
                </a:solidFill>
                <a:ln w="9525">
                  <a:noFill/>
                  <a:round/>
                  <a:headEnd/>
                  <a:tailEnd/>
                </a:ln>
              </p:spPr>
              <p:txBody>
                <a:bodyPr/>
                <a:lstStyle/>
                <a:p>
                  <a:pPr eaLnBrk="0" hangingPunct="0"/>
                  <a:endParaRPr lang="en-US"/>
                </a:p>
              </p:txBody>
            </p:sp>
            <p:sp>
              <p:nvSpPr>
                <p:cNvPr id="49171" name="Freeform 103"/>
                <p:cNvSpPr>
                  <a:spLocks/>
                </p:cNvSpPr>
                <p:nvPr/>
              </p:nvSpPr>
              <p:spPr bwMode="auto">
                <a:xfrm>
                  <a:off x="341" y="798"/>
                  <a:ext cx="337" cy="341"/>
                </a:xfrm>
                <a:custGeom>
                  <a:avLst/>
                  <a:gdLst>
                    <a:gd name="T0" fmla="*/ 3 w 337"/>
                    <a:gd name="T1" fmla="*/ 311 h 341"/>
                    <a:gd name="T2" fmla="*/ 14 w 337"/>
                    <a:gd name="T3" fmla="*/ 294 h 341"/>
                    <a:gd name="T4" fmla="*/ 26 w 337"/>
                    <a:gd name="T5" fmla="*/ 275 h 341"/>
                    <a:gd name="T6" fmla="*/ 40 w 337"/>
                    <a:gd name="T7" fmla="*/ 251 h 341"/>
                    <a:gd name="T8" fmla="*/ 55 w 337"/>
                    <a:gd name="T9" fmla="*/ 226 h 341"/>
                    <a:gd name="T10" fmla="*/ 74 w 337"/>
                    <a:gd name="T11" fmla="*/ 197 h 341"/>
                    <a:gd name="T12" fmla="*/ 92 w 337"/>
                    <a:gd name="T13" fmla="*/ 167 h 341"/>
                    <a:gd name="T14" fmla="*/ 111 w 337"/>
                    <a:gd name="T15" fmla="*/ 138 h 341"/>
                    <a:gd name="T16" fmla="*/ 129 w 337"/>
                    <a:gd name="T17" fmla="*/ 109 h 341"/>
                    <a:gd name="T18" fmla="*/ 148 w 337"/>
                    <a:gd name="T19" fmla="*/ 81 h 341"/>
                    <a:gd name="T20" fmla="*/ 165 w 337"/>
                    <a:gd name="T21" fmla="*/ 57 h 341"/>
                    <a:gd name="T22" fmla="*/ 180 w 337"/>
                    <a:gd name="T23" fmla="*/ 35 h 341"/>
                    <a:gd name="T24" fmla="*/ 195 w 337"/>
                    <a:gd name="T25" fmla="*/ 17 h 341"/>
                    <a:gd name="T26" fmla="*/ 210 w 337"/>
                    <a:gd name="T27" fmla="*/ 1 h 341"/>
                    <a:gd name="T28" fmla="*/ 223 w 337"/>
                    <a:gd name="T29" fmla="*/ 7 h 341"/>
                    <a:gd name="T30" fmla="*/ 232 w 337"/>
                    <a:gd name="T31" fmla="*/ 23 h 341"/>
                    <a:gd name="T32" fmla="*/ 242 w 337"/>
                    <a:gd name="T33" fmla="*/ 41 h 341"/>
                    <a:gd name="T34" fmla="*/ 250 w 337"/>
                    <a:gd name="T35" fmla="*/ 62 h 341"/>
                    <a:gd name="T36" fmla="*/ 260 w 337"/>
                    <a:gd name="T37" fmla="*/ 88 h 341"/>
                    <a:gd name="T38" fmla="*/ 271 w 337"/>
                    <a:gd name="T39" fmla="*/ 115 h 341"/>
                    <a:gd name="T40" fmla="*/ 281 w 337"/>
                    <a:gd name="T41" fmla="*/ 143 h 341"/>
                    <a:gd name="T42" fmla="*/ 291 w 337"/>
                    <a:gd name="T43" fmla="*/ 172 h 341"/>
                    <a:gd name="T44" fmla="*/ 301 w 337"/>
                    <a:gd name="T45" fmla="*/ 199 h 341"/>
                    <a:gd name="T46" fmla="*/ 310 w 337"/>
                    <a:gd name="T47" fmla="*/ 224 h 341"/>
                    <a:gd name="T48" fmla="*/ 318 w 337"/>
                    <a:gd name="T49" fmla="*/ 250 h 341"/>
                    <a:gd name="T50" fmla="*/ 325 w 337"/>
                    <a:gd name="T51" fmla="*/ 270 h 341"/>
                    <a:gd name="T52" fmla="*/ 331 w 337"/>
                    <a:gd name="T53" fmla="*/ 287 h 341"/>
                    <a:gd name="T54" fmla="*/ 337 w 337"/>
                    <a:gd name="T55" fmla="*/ 302 h 341"/>
                    <a:gd name="T56" fmla="*/ 313 w 337"/>
                    <a:gd name="T57" fmla="*/ 300 h 341"/>
                    <a:gd name="T58" fmla="*/ 308 w 337"/>
                    <a:gd name="T59" fmla="*/ 284 h 341"/>
                    <a:gd name="T60" fmla="*/ 303 w 337"/>
                    <a:gd name="T61" fmla="*/ 268 h 341"/>
                    <a:gd name="T62" fmla="*/ 296 w 337"/>
                    <a:gd name="T63" fmla="*/ 250 h 341"/>
                    <a:gd name="T64" fmla="*/ 288 w 337"/>
                    <a:gd name="T65" fmla="*/ 227 h 341"/>
                    <a:gd name="T66" fmla="*/ 280 w 337"/>
                    <a:gd name="T67" fmla="*/ 203 h 341"/>
                    <a:gd name="T68" fmla="*/ 271 w 337"/>
                    <a:gd name="T69" fmla="*/ 179 h 341"/>
                    <a:gd name="T70" fmla="*/ 263 w 337"/>
                    <a:gd name="T71" fmla="*/ 153 h 341"/>
                    <a:gd name="T72" fmla="*/ 253 w 337"/>
                    <a:gd name="T73" fmla="*/ 128 h 341"/>
                    <a:gd name="T74" fmla="*/ 244 w 337"/>
                    <a:gd name="T75" fmla="*/ 104 h 341"/>
                    <a:gd name="T76" fmla="*/ 236 w 337"/>
                    <a:gd name="T77" fmla="*/ 82 h 341"/>
                    <a:gd name="T78" fmla="*/ 229 w 337"/>
                    <a:gd name="T79" fmla="*/ 62 h 341"/>
                    <a:gd name="T80" fmla="*/ 222 w 337"/>
                    <a:gd name="T81" fmla="*/ 48 h 341"/>
                    <a:gd name="T82" fmla="*/ 215 w 337"/>
                    <a:gd name="T83" fmla="*/ 35 h 341"/>
                    <a:gd name="T84" fmla="*/ 207 w 337"/>
                    <a:gd name="T85" fmla="*/ 38 h 341"/>
                    <a:gd name="T86" fmla="*/ 199 w 337"/>
                    <a:gd name="T87" fmla="*/ 50 h 341"/>
                    <a:gd name="T88" fmla="*/ 188 w 337"/>
                    <a:gd name="T89" fmla="*/ 65 h 341"/>
                    <a:gd name="T90" fmla="*/ 176 w 337"/>
                    <a:gd name="T91" fmla="*/ 85 h 341"/>
                    <a:gd name="T92" fmla="*/ 161 w 337"/>
                    <a:gd name="T93" fmla="*/ 108 h 341"/>
                    <a:gd name="T94" fmla="*/ 145 w 337"/>
                    <a:gd name="T95" fmla="*/ 133 h 341"/>
                    <a:gd name="T96" fmla="*/ 128 w 337"/>
                    <a:gd name="T97" fmla="*/ 162 h 341"/>
                    <a:gd name="T98" fmla="*/ 111 w 337"/>
                    <a:gd name="T99" fmla="*/ 190 h 341"/>
                    <a:gd name="T100" fmla="*/ 94 w 337"/>
                    <a:gd name="T101" fmla="*/ 217 h 341"/>
                    <a:gd name="T102" fmla="*/ 77 w 337"/>
                    <a:gd name="T103" fmla="*/ 244 h 341"/>
                    <a:gd name="T104" fmla="*/ 61 w 337"/>
                    <a:gd name="T105" fmla="*/ 270 h 341"/>
                    <a:gd name="T106" fmla="*/ 48 w 337"/>
                    <a:gd name="T107" fmla="*/ 292 h 341"/>
                    <a:gd name="T108" fmla="*/ 36 w 337"/>
                    <a:gd name="T109" fmla="*/ 312 h 341"/>
                    <a:gd name="T110" fmla="*/ 27 w 337"/>
                    <a:gd name="T111" fmla="*/ 326 h 341"/>
                    <a:gd name="T112" fmla="*/ 20 w 337"/>
                    <a:gd name="T113" fmla="*/ 341 h 341"/>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w 337"/>
                    <a:gd name="T172" fmla="*/ 0 h 341"/>
                    <a:gd name="T173" fmla="*/ 337 w 337"/>
                    <a:gd name="T174" fmla="*/ 341 h 341"/>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T171" t="T172" r="T173" b="T174"/>
                  <a:pathLst>
                    <a:path w="337" h="341">
                      <a:moveTo>
                        <a:pt x="0" y="319"/>
                      </a:moveTo>
                      <a:lnTo>
                        <a:pt x="0" y="319"/>
                      </a:lnTo>
                      <a:lnTo>
                        <a:pt x="1" y="315"/>
                      </a:lnTo>
                      <a:lnTo>
                        <a:pt x="3" y="311"/>
                      </a:lnTo>
                      <a:lnTo>
                        <a:pt x="9" y="307"/>
                      </a:lnTo>
                      <a:lnTo>
                        <a:pt x="10" y="302"/>
                      </a:lnTo>
                      <a:lnTo>
                        <a:pt x="11" y="298"/>
                      </a:lnTo>
                      <a:lnTo>
                        <a:pt x="14" y="294"/>
                      </a:lnTo>
                      <a:lnTo>
                        <a:pt x="17" y="290"/>
                      </a:lnTo>
                      <a:lnTo>
                        <a:pt x="18" y="285"/>
                      </a:lnTo>
                      <a:lnTo>
                        <a:pt x="21" y="281"/>
                      </a:lnTo>
                      <a:lnTo>
                        <a:pt x="26" y="275"/>
                      </a:lnTo>
                      <a:lnTo>
                        <a:pt x="30" y="270"/>
                      </a:lnTo>
                      <a:lnTo>
                        <a:pt x="33" y="264"/>
                      </a:lnTo>
                      <a:lnTo>
                        <a:pt x="36" y="258"/>
                      </a:lnTo>
                      <a:lnTo>
                        <a:pt x="40" y="251"/>
                      </a:lnTo>
                      <a:lnTo>
                        <a:pt x="44" y="246"/>
                      </a:lnTo>
                      <a:lnTo>
                        <a:pt x="48" y="238"/>
                      </a:lnTo>
                      <a:lnTo>
                        <a:pt x="51" y="233"/>
                      </a:lnTo>
                      <a:lnTo>
                        <a:pt x="55" y="226"/>
                      </a:lnTo>
                      <a:lnTo>
                        <a:pt x="61" y="220"/>
                      </a:lnTo>
                      <a:lnTo>
                        <a:pt x="64" y="211"/>
                      </a:lnTo>
                      <a:lnTo>
                        <a:pt x="70" y="204"/>
                      </a:lnTo>
                      <a:lnTo>
                        <a:pt x="74" y="197"/>
                      </a:lnTo>
                      <a:lnTo>
                        <a:pt x="78" y="190"/>
                      </a:lnTo>
                      <a:lnTo>
                        <a:pt x="82" y="183"/>
                      </a:lnTo>
                      <a:lnTo>
                        <a:pt x="88" y="175"/>
                      </a:lnTo>
                      <a:lnTo>
                        <a:pt x="92" y="167"/>
                      </a:lnTo>
                      <a:lnTo>
                        <a:pt x="97" y="162"/>
                      </a:lnTo>
                      <a:lnTo>
                        <a:pt x="102" y="153"/>
                      </a:lnTo>
                      <a:lnTo>
                        <a:pt x="107" y="146"/>
                      </a:lnTo>
                      <a:lnTo>
                        <a:pt x="111" y="138"/>
                      </a:lnTo>
                      <a:lnTo>
                        <a:pt x="115" y="131"/>
                      </a:lnTo>
                      <a:lnTo>
                        <a:pt x="121" y="123"/>
                      </a:lnTo>
                      <a:lnTo>
                        <a:pt x="125" y="116"/>
                      </a:lnTo>
                      <a:lnTo>
                        <a:pt x="129" y="109"/>
                      </a:lnTo>
                      <a:lnTo>
                        <a:pt x="135" y="102"/>
                      </a:lnTo>
                      <a:lnTo>
                        <a:pt x="139" y="95"/>
                      </a:lnTo>
                      <a:lnTo>
                        <a:pt x="143" y="88"/>
                      </a:lnTo>
                      <a:lnTo>
                        <a:pt x="148" y="81"/>
                      </a:lnTo>
                      <a:lnTo>
                        <a:pt x="152" y="75"/>
                      </a:lnTo>
                      <a:lnTo>
                        <a:pt x="156" y="68"/>
                      </a:lnTo>
                      <a:lnTo>
                        <a:pt x="161" y="62"/>
                      </a:lnTo>
                      <a:lnTo>
                        <a:pt x="165" y="57"/>
                      </a:lnTo>
                      <a:lnTo>
                        <a:pt x="169" y="51"/>
                      </a:lnTo>
                      <a:lnTo>
                        <a:pt x="173" y="45"/>
                      </a:lnTo>
                      <a:lnTo>
                        <a:pt x="178" y="40"/>
                      </a:lnTo>
                      <a:lnTo>
                        <a:pt x="180" y="35"/>
                      </a:lnTo>
                      <a:lnTo>
                        <a:pt x="185" y="30"/>
                      </a:lnTo>
                      <a:lnTo>
                        <a:pt x="188" y="25"/>
                      </a:lnTo>
                      <a:lnTo>
                        <a:pt x="192" y="21"/>
                      </a:lnTo>
                      <a:lnTo>
                        <a:pt x="195" y="17"/>
                      </a:lnTo>
                      <a:lnTo>
                        <a:pt x="197" y="14"/>
                      </a:lnTo>
                      <a:lnTo>
                        <a:pt x="202" y="8"/>
                      </a:lnTo>
                      <a:lnTo>
                        <a:pt x="207" y="4"/>
                      </a:lnTo>
                      <a:lnTo>
                        <a:pt x="210" y="1"/>
                      </a:lnTo>
                      <a:lnTo>
                        <a:pt x="215" y="0"/>
                      </a:lnTo>
                      <a:lnTo>
                        <a:pt x="216" y="0"/>
                      </a:lnTo>
                      <a:lnTo>
                        <a:pt x="219" y="3"/>
                      </a:lnTo>
                      <a:lnTo>
                        <a:pt x="223" y="7"/>
                      </a:lnTo>
                      <a:lnTo>
                        <a:pt x="226" y="11"/>
                      </a:lnTo>
                      <a:lnTo>
                        <a:pt x="227" y="16"/>
                      </a:lnTo>
                      <a:lnTo>
                        <a:pt x="230" y="18"/>
                      </a:lnTo>
                      <a:lnTo>
                        <a:pt x="232" y="23"/>
                      </a:lnTo>
                      <a:lnTo>
                        <a:pt x="234" y="27"/>
                      </a:lnTo>
                      <a:lnTo>
                        <a:pt x="236" y="31"/>
                      </a:lnTo>
                      <a:lnTo>
                        <a:pt x="239" y="35"/>
                      </a:lnTo>
                      <a:lnTo>
                        <a:pt x="242" y="41"/>
                      </a:lnTo>
                      <a:lnTo>
                        <a:pt x="244" y="47"/>
                      </a:lnTo>
                      <a:lnTo>
                        <a:pt x="246" y="51"/>
                      </a:lnTo>
                      <a:lnTo>
                        <a:pt x="249" y="57"/>
                      </a:lnTo>
                      <a:lnTo>
                        <a:pt x="250" y="62"/>
                      </a:lnTo>
                      <a:lnTo>
                        <a:pt x="253" y="69"/>
                      </a:lnTo>
                      <a:lnTo>
                        <a:pt x="256" y="75"/>
                      </a:lnTo>
                      <a:lnTo>
                        <a:pt x="259" y="81"/>
                      </a:lnTo>
                      <a:lnTo>
                        <a:pt x="260" y="88"/>
                      </a:lnTo>
                      <a:lnTo>
                        <a:pt x="263" y="95"/>
                      </a:lnTo>
                      <a:lnTo>
                        <a:pt x="266" y="101"/>
                      </a:lnTo>
                      <a:lnTo>
                        <a:pt x="269" y="108"/>
                      </a:lnTo>
                      <a:lnTo>
                        <a:pt x="271" y="115"/>
                      </a:lnTo>
                      <a:lnTo>
                        <a:pt x="274" y="122"/>
                      </a:lnTo>
                      <a:lnTo>
                        <a:pt x="277" y="129"/>
                      </a:lnTo>
                      <a:lnTo>
                        <a:pt x="280" y="136"/>
                      </a:lnTo>
                      <a:lnTo>
                        <a:pt x="281" y="143"/>
                      </a:lnTo>
                      <a:lnTo>
                        <a:pt x="286" y="150"/>
                      </a:lnTo>
                      <a:lnTo>
                        <a:pt x="287" y="158"/>
                      </a:lnTo>
                      <a:lnTo>
                        <a:pt x="290" y="165"/>
                      </a:lnTo>
                      <a:lnTo>
                        <a:pt x="291" y="172"/>
                      </a:lnTo>
                      <a:lnTo>
                        <a:pt x="294" y="179"/>
                      </a:lnTo>
                      <a:lnTo>
                        <a:pt x="297" y="186"/>
                      </a:lnTo>
                      <a:lnTo>
                        <a:pt x="298" y="193"/>
                      </a:lnTo>
                      <a:lnTo>
                        <a:pt x="301" y="199"/>
                      </a:lnTo>
                      <a:lnTo>
                        <a:pt x="304" y="207"/>
                      </a:lnTo>
                      <a:lnTo>
                        <a:pt x="305" y="213"/>
                      </a:lnTo>
                      <a:lnTo>
                        <a:pt x="308" y="219"/>
                      </a:lnTo>
                      <a:lnTo>
                        <a:pt x="310" y="224"/>
                      </a:lnTo>
                      <a:lnTo>
                        <a:pt x="313" y="231"/>
                      </a:lnTo>
                      <a:lnTo>
                        <a:pt x="314" y="238"/>
                      </a:lnTo>
                      <a:lnTo>
                        <a:pt x="317" y="244"/>
                      </a:lnTo>
                      <a:lnTo>
                        <a:pt x="318" y="250"/>
                      </a:lnTo>
                      <a:lnTo>
                        <a:pt x="321" y="255"/>
                      </a:lnTo>
                      <a:lnTo>
                        <a:pt x="323" y="261"/>
                      </a:lnTo>
                      <a:lnTo>
                        <a:pt x="324" y="265"/>
                      </a:lnTo>
                      <a:lnTo>
                        <a:pt x="325" y="270"/>
                      </a:lnTo>
                      <a:lnTo>
                        <a:pt x="327" y="274"/>
                      </a:lnTo>
                      <a:lnTo>
                        <a:pt x="328" y="278"/>
                      </a:lnTo>
                      <a:lnTo>
                        <a:pt x="330" y="282"/>
                      </a:lnTo>
                      <a:lnTo>
                        <a:pt x="331" y="287"/>
                      </a:lnTo>
                      <a:lnTo>
                        <a:pt x="332" y="290"/>
                      </a:lnTo>
                      <a:lnTo>
                        <a:pt x="334" y="295"/>
                      </a:lnTo>
                      <a:lnTo>
                        <a:pt x="335" y="300"/>
                      </a:lnTo>
                      <a:lnTo>
                        <a:pt x="337" y="302"/>
                      </a:lnTo>
                      <a:lnTo>
                        <a:pt x="337" y="304"/>
                      </a:lnTo>
                      <a:lnTo>
                        <a:pt x="314" y="304"/>
                      </a:lnTo>
                      <a:lnTo>
                        <a:pt x="314" y="302"/>
                      </a:lnTo>
                      <a:lnTo>
                        <a:pt x="313" y="300"/>
                      </a:lnTo>
                      <a:lnTo>
                        <a:pt x="311" y="297"/>
                      </a:lnTo>
                      <a:lnTo>
                        <a:pt x="310" y="291"/>
                      </a:lnTo>
                      <a:lnTo>
                        <a:pt x="308" y="288"/>
                      </a:lnTo>
                      <a:lnTo>
                        <a:pt x="308" y="284"/>
                      </a:lnTo>
                      <a:lnTo>
                        <a:pt x="307" y="281"/>
                      </a:lnTo>
                      <a:lnTo>
                        <a:pt x="305" y="277"/>
                      </a:lnTo>
                      <a:lnTo>
                        <a:pt x="304" y="273"/>
                      </a:lnTo>
                      <a:lnTo>
                        <a:pt x="303" y="268"/>
                      </a:lnTo>
                      <a:lnTo>
                        <a:pt x="301" y="264"/>
                      </a:lnTo>
                      <a:lnTo>
                        <a:pt x="300" y="260"/>
                      </a:lnTo>
                      <a:lnTo>
                        <a:pt x="298" y="254"/>
                      </a:lnTo>
                      <a:lnTo>
                        <a:pt x="296" y="250"/>
                      </a:lnTo>
                      <a:lnTo>
                        <a:pt x="294" y="244"/>
                      </a:lnTo>
                      <a:lnTo>
                        <a:pt x="293" y="238"/>
                      </a:lnTo>
                      <a:lnTo>
                        <a:pt x="290" y="233"/>
                      </a:lnTo>
                      <a:lnTo>
                        <a:pt x="288" y="227"/>
                      </a:lnTo>
                      <a:lnTo>
                        <a:pt x="287" y="221"/>
                      </a:lnTo>
                      <a:lnTo>
                        <a:pt x="284" y="216"/>
                      </a:lnTo>
                      <a:lnTo>
                        <a:pt x="281" y="209"/>
                      </a:lnTo>
                      <a:lnTo>
                        <a:pt x="280" y="203"/>
                      </a:lnTo>
                      <a:lnTo>
                        <a:pt x="277" y="197"/>
                      </a:lnTo>
                      <a:lnTo>
                        <a:pt x="276" y="190"/>
                      </a:lnTo>
                      <a:lnTo>
                        <a:pt x="273" y="183"/>
                      </a:lnTo>
                      <a:lnTo>
                        <a:pt x="271" y="179"/>
                      </a:lnTo>
                      <a:lnTo>
                        <a:pt x="270" y="172"/>
                      </a:lnTo>
                      <a:lnTo>
                        <a:pt x="269" y="166"/>
                      </a:lnTo>
                      <a:lnTo>
                        <a:pt x="264" y="159"/>
                      </a:lnTo>
                      <a:lnTo>
                        <a:pt x="263" y="153"/>
                      </a:lnTo>
                      <a:lnTo>
                        <a:pt x="260" y="146"/>
                      </a:lnTo>
                      <a:lnTo>
                        <a:pt x="259" y="140"/>
                      </a:lnTo>
                      <a:lnTo>
                        <a:pt x="256" y="133"/>
                      </a:lnTo>
                      <a:lnTo>
                        <a:pt x="253" y="128"/>
                      </a:lnTo>
                      <a:lnTo>
                        <a:pt x="251" y="121"/>
                      </a:lnTo>
                      <a:lnTo>
                        <a:pt x="250" y="116"/>
                      </a:lnTo>
                      <a:lnTo>
                        <a:pt x="247" y="109"/>
                      </a:lnTo>
                      <a:lnTo>
                        <a:pt x="244" y="104"/>
                      </a:lnTo>
                      <a:lnTo>
                        <a:pt x="242" y="98"/>
                      </a:lnTo>
                      <a:lnTo>
                        <a:pt x="240" y="92"/>
                      </a:lnTo>
                      <a:lnTo>
                        <a:pt x="239" y="87"/>
                      </a:lnTo>
                      <a:lnTo>
                        <a:pt x="236" y="82"/>
                      </a:lnTo>
                      <a:lnTo>
                        <a:pt x="234" y="77"/>
                      </a:lnTo>
                      <a:lnTo>
                        <a:pt x="233" y="72"/>
                      </a:lnTo>
                      <a:lnTo>
                        <a:pt x="230" y="67"/>
                      </a:lnTo>
                      <a:lnTo>
                        <a:pt x="229" y="62"/>
                      </a:lnTo>
                      <a:lnTo>
                        <a:pt x="227" y="60"/>
                      </a:lnTo>
                      <a:lnTo>
                        <a:pt x="224" y="55"/>
                      </a:lnTo>
                      <a:lnTo>
                        <a:pt x="223" y="52"/>
                      </a:lnTo>
                      <a:lnTo>
                        <a:pt x="222" y="48"/>
                      </a:lnTo>
                      <a:lnTo>
                        <a:pt x="220" y="45"/>
                      </a:lnTo>
                      <a:lnTo>
                        <a:pt x="219" y="44"/>
                      </a:lnTo>
                      <a:lnTo>
                        <a:pt x="216" y="38"/>
                      </a:lnTo>
                      <a:lnTo>
                        <a:pt x="215" y="35"/>
                      </a:lnTo>
                      <a:lnTo>
                        <a:pt x="213" y="34"/>
                      </a:lnTo>
                      <a:lnTo>
                        <a:pt x="212" y="34"/>
                      </a:lnTo>
                      <a:lnTo>
                        <a:pt x="210" y="35"/>
                      </a:lnTo>
                      <a:lnTo>
                        <a:pt x="207" y="38"/>
                      </a:lnTo>
                      <a:lnTo>
                        <a:pt x="205" y="40"/>
                      </a:lnTo>
                      <a:lnTo>
                        <a:pt x="203" y="43"/>
                      </a:lnTo>
                      <a:lnTo>
                        <a:pt x="200" y="45"/>
                      </a:lnTo>
                      <a:lnTo>
                        <a:pt x="199" y="50"/>
                      </a:lnTo>
                      <a:lnTo>
                        <a:pt x="196" y="52"/>
                      </a:lnTo>
                      <a:lnTo>
                        <a:pt x="193" y="57"/>
                      </a:lnTo>
                      <a:lnTo>
                        <a:pt x="190" y="60"/>
                      </a:lnTo>
                      <a:lnTo>
                        <a:pt x="188" y="65"/>
                      </a:lnTo>
                      <a:lnTo>
                        <a:pt x="185" y="69"/>
                      </a:lnTo>
                      <a:lnTo>
                        <a:pt x="182" y="74"/>
                      </a:lnTo>
                      <a:lnTo>
                        <a:pt x="179" y="79"/>
                      </a:lnTo>
                      <a:lnTo>
                        <a:pt x="176" y="85"/>
                      </a:lnTo>
                      <a:lnTo>
                        <a:pt x="172" y="89"/>
                      </a:lnTo>
                      <a:lnTo>
                        <a:pt x="169" y="95"/>
                      </a:lnTo>
                      <a:lnTo>
                        <a:pt x="165" y="102"/>
                      </a:lnTo>
                      <a:lnTo>
                        <a:pt x="161" y="108"/>
                      </a:lnTo>
                      <a:lnTo>
                        <a:pt x="156" y="114"/>
                      </a:lnTo>
                      <a:lnTo>
                        <a:pt x="153" y="121"/>
                      </a:lnTo>
                      <a:lnTo>
                        <a:pt x="149" y="126"/>
                      </a:lnTo>
                      <a:lnTo>
                        <a:pt x="145" y="133"/>
                      </a:lnTo>
                      <a:lnTo>
                        <a:pt x="141" y="140"/>
                      </a:lnTo>
                      <a:lnTo>
                        <a:pt x="136" y="148"/>
                      </a:lnTo>
                      <a:lnTo>
                        <a:pt x="132" y="153"/>
                      </a:lnTo>
                      <a:lnTo>
                        <a:pt x="128" y="162"/>
                      </a:lnTo>
                      <a:lnTo>
                        <a:pt x="124" y="167"/>
                      </a:lnTo>
                      <a:lnTo>
                        <a:pt x="119" y="175"/>
                      </a:lnTo>
                      <a:lnTo>
                        <a:pt x="115" y="183"/>
                      </a:lnTo>
                      <a:lnTo>
                        <a:pt x="111" y="190"/>
                      </a:lnTo>
                      <a:lnTo>
                        <a:pt x="107" y="197"/>
                      </a:lnTo>
                      <a:lnTo>
                        <a:pt x="102" y="203"/>
                      </a:lnTo>
                      <a:lnTo>
                        <a:pt x="97" y="210"/>
                      </a:lnTo>
                      <a:lnTo>
                        <a:pt x="94" y="217"/>
                      </a:lnTo>
                      <a:lnTo>
                        <a:pt x="88" y="224"/>
                      </a:lnTo>
                      <a:lnTo>
                        <a:pt x="84" y="231"/>
                      </a:lnTo>
                      <a:lnTo>
                        <a:pt x="80" y="238"/>
                      </a:lnTo>
                      <a:lnTo>
                        <a:pt x="77" y="244"/>
                      </a:lnTo>
                      <a:lnTo>
                        <a:pt x="72" y="251"/>
                      </a:lnTo>
                      <a:lnTo>
                        <a:pt x="68" y="257"/>
                      </a:lnTo>
                      <a:lnTo>
                        <a:pt x="65" y="263"/>
                      </a:lnTo>
                      <a:lnTo>
                        <a:pt x="61" y="270"/>
                      </a:lnTo>
                      <a:lnTo>
                        <a:pt x="57" y="275"/>
                      </a:lnTo>
                      <a:lnTo>
                        <a:pt x="54" y="281"/>
                      </a:lnTo>
                      <a:lnTo>
                        <a:pt x="51" y="287"/>
                      </a:lnTo>
                      <a:lnTo>
                        <a:pt x="48" y="292"/>
                      </a:lnTo>
                      <a:lnTo>
                        <a:pt x="44" y="298"/>
                      </a:lnTo>
                      <a:lnTo>
                        <a:pt x="41" y="302"/>
                      </a:lnTo>
                      <a:lnTo>
                        <a:pt x="38" y="307"/>
                      </a:lnTo>
                      <a:lnTo>
                        <a:pt x="36" y="312"/>
                      </a:lnTo>
                      <a:lnTo>
                        <a:pt x="33" y="315"/>
                      </a:lnTo>
                      <a:lnTo>
                        <a:pt x="31" y="319"/>
                      </a:lnTo>
                      <a:lnTo>
                        <a:pt x="30" y="324"/>
                      </a:lnTo>
                      <a:lnTo>
                        <a:pt x="27" y="326"/>
                      </a:lnTo>
                      <a:lnTo>
                        <a:pt x="24" y="332"/>
                      </a:lnTo>
                      <a:lnTo>
                        <a:pt x="21" y="336"/>
                      </a:lnTo>
                      <a:lnTo>
                        <a:pt x="20" y="339"/>
                      </a:lnTo>
                      <a:lnTo>
                        <a:pt x="20" y="341"/>
                      </a:lnTo>
                      <a:lnTo>
                        <a:pt x="0" y="319"/>
                      </a:lnTo>
                      <a:close/>
                    </a:path>
                  </a:pathLst>
                </a:custGeom>
                <a:solidFill>
                  <a:srgbClr val="296638"/>
                </a:solidFill>
                <a:ln w="9525">
                  <a:noFill/>
                  <a:round/>
                  <a:headEnd/>
                  <a:tailEnd/>
                </a:ln>
              </p:spPr>
              <p:txBody>
                <a:bodyPr/>
                <a:lstStyle/>
                <a:p>
                  <a:pPr eaLnBrk="0" hangingPunct="0"/>
                  <a:endParaRPr lang="en-US"/>
                </a:p>
              </p:txBody>
            </p:sp>
            <p:sp>
              <p:nvSpPr>
                <p:cNvPr id="49172" name="Freeform 104"/>
                <p:cNvSpPr>
                  <a:spLocks/>
                </p:cNvSpPr>
                <p:nvPr/>
              </p:nvSpPr>
              <p:spPr bwMode="auto">
                <a:xfrm>
                  <a:off x="131" y="1027"/>
                  <a:ext cx="896" cy="690"/>
                </a:xfrm>
                <a:custGeom>
                  <a:avLst/>
                  <a:gdLst>
                    <a:gd name="T0" fmla="*/ 167 w 896"/>
                    <a:gd name="T1" fmla="*/ 68 h 690"/>
                    <a:gd name="T2" fmla="*/ 102 w 896"/>
                    <a:gd name="T3" fmla="*/ 51 h 690"/>
                    <a:gd name="T4" fmla="*/ 38 w 896"/>
                    <a:gd name="T5" fmla="*/ 38 h 690"/>
                    <a:gd name="T6" fmla="*/ 3 w 896"/>
                    <a:gd name="T7" fmla="*/ 58 h 690"/>
                    <a:gd name="T8" fmla="*/ 31 w 896"/>
                    <a:gd name="T9" fmla="*/ 119 h 690"/>
                    <a:gd name="T10" fmla="*/ 69 w 896"/>
                    <a:gd name="T11" fmla="*/ 186 h 690"/>
                    <a:gd name="T12" fmla="*/ 103 w 896"/>
                    <a:gd name="T13" fmla="*/ 242 h 690"/>
                    <a:gd name="T14" fmla="*/ 103 w 896"/>
                    <a:gd name="T15" fmla="*/ 282 h 690"/>
                    <a:gd name="T16" fmla="*/ 79 w 896"/>
                    <a:gd name="T17" fmla="*/ 370 h 690"/>
                    <a:gd name="T18" fmla="*/ 47 w 896"/>
                    <a:gd name="T19" fmla="*/ 479 h 690"/>
                    <a:gd name="T20" fmla="*/ 21 w 896"/>
                    <a:gd name="T21" fmla="*/ 572 h 690"/>
                    <a:gd name="T22" fmla="*/ 31 w 896"/>
                    <a:gd name="T23" fmla="*/ 603 h 690"/>
                    <a:gd name="T24" fmla="*/ 108 w 896"/>
                    <a:gd name="T25" fmla="*/ 577 h 690"/>
                    <a:gd name="T26" fmla="*/ 210 w 896"/>
                    <a:gd name="T27" fmla="*/ 536 h 690"/>
                    <a:gd name="T28" fmla="*/ 300 w 896"/>
                    <a:gd name="T29" fmla="*/ 499 h 690"/>
                    <a:gd name="T30" fmla="*/ 351 w 896"/>
                    <a:gd name="T31" fmla="*/ 495 h 690"/>
                    <a:gd name="T32" fmla="*/ 425 w 896"/>
                    <a:gd name="T33" fmla="*/ 543 h 690"/>
                    <a:gd name="T34" fmla="*/ 527 w 896"/>
                    <a:gd name="T35" fmla="*/ 610 h 690"/>
                    <a:gd name="T36" fmla="*/ 619 w 896"/>
                    <a:gd name="T37" fmla="*/ 665 h 690"/>
                    <a:gd name="T38" fmla="*/ 673 w 896"/>
                    <a:gd name="T39" fmla="*/ 684 h 690"/>
                    <a:gd name="T40" fmla="*/ 683 w 896"/>
                    <a:gd name="T41" fmla="*/ 619 h 690"/>
                    <a:gd name="T42" fmla="*/ 685 w 896"/>
                    <a:gd name="T43" fmla="*/ 540 h 690"/>
                    <a:gd name="T44" fmla="*/ 683 w 896"/>
                    <a:gd name="T45" fmla="*/ 474 h 690"/>
                    <a:gd name="T46" fmla="*/ 707 w 896"/>
                    <a:gd name="T47" fmla="*/ 442 h 690"/>
                    <a:gd name="T48" fmla="*/ 767 w 896"/>
                    <a:gd name="T49" fmla="*/ 433 h 690"/>
                    <a:gd name="T50" fmla="*/ 834 w 896"/>
                    <a:gd name="T51" fmla="*/ 418 h 690"/>
                    <a:gd name="T52" fmla="*/ 892 w 896"/>
                    <a:gd name="T53" fmla="*/ 401 h 690"/>
                    <a:gd name="T54" fmla="*/ 855 w 896"/>
                    <a:gd name="T55" fmla="*/ 347 h 690"/>
                    <a:gd name="T56" fmla="*/ 795 w 896"/>
                    <a:gd name="T57" fmla="*/ 288 h 690"/>
                    <a:gd name="T58" fmla="*/ 739 w 896"/>
                    <a:gd name="T59" fmla="*/ 234 h 690"/>
                    <a:gd name="T60" fmla="*/ 710 w 896"/>
                    <a:gd name="T61" fmla="*/ 184 h 690"/>
                    <a:gd name="T62" fmla="*/ 717 w 896"/>
                    <a:gd name="T63" fmla="*/ 132 h 690"/>
                    <a:gd name="T64" fmla="*/ 726 w 896"/>
                    <a:gd name="T65" fmla="*/ 72 h 690"/>
                    <a:gd name="T66" fmla="*/ 734 w 896"/>
                    <a:gd name="T67" fmla="*/ 11 h 690"/>
                    <a:gd name="T68" fmla="*/ 690 w 896"/>
                    <a:gd name="T69" fmla="*/ 4 h 690"/>
                    <a:gd name="T70" fmla="*/ 623 w 896"/>
                    <a:gd name="T71" fmla="*/ 24 h 690"/>
                    <a:gd name="T72" fmla="*/ 558 w 896"/>
                    <a:gd name="T73" fmla="*/ 46 h 690"/>
                    <a:gd name="T74" fmla="*/ 528 w 896"/>
                    <a:gd name="T75" fmla="*/ 85 h 690"/>
                    <a:gd name="T76" fmla="*/ 584 w 896"/>
                    <a:gd name="T77" fmla="*/ 63 h 690"/>
                    <a:gd name="T78" fmla="*/ 643 w 896"/>
                    <a:gd name="T79" fmla="*/ 42 h 690"/>
                    <a:gd name="T80" fmla="*/ 702 w 896"/>
                    <a:gd name="T81" fmla="*/ 25 h 690"/>
                    <a:gd name="T82" fmla="*/ 706 w 896"/>
                    <a:gd name="T83" fmla="*/ 59 h 690"/>
                    <a:gd name="T84" fmla="*/ 697 w 896"/>
                    <a:gd name="T85" fmla="*/ 116 h 690"/>
                    <a:gd name="T86" fmla="*/ 690 w 896"/>
                    <a:gd name="T87" fmla="*/ 174 h 690"/>
                    <a:gd name="T88" fmla="*/ 660 w 896"/>
                    <a:gd name="T89" fmla="*/ 428 h 690"/>
                    <a:gd name="T90" fmla="*/ 662 w 896"/>
                    <a:gd name="T91" fmla="*/ 485 h 690"/>
                    <a:gd name="T92" fmla="*/ 663 w 896"/>
                    <a:gd name="T93" fmla="*/ 559 h 690"/>
                    <a:gd name="T94" fmla="*/ 662 w 896"/>
                    <a:gd name="T95" fmla="*/ 627 h 690"/>
                    <a:gd name="T96" fmla="*/ 639 w 896"/>
                    <a:gd name="T97" fmla="*/ 650 h 690"/>
                    <a:gd name="T98" fmla="*/ 564 w 896"/>
                    <a:gd name="T99" fmla="*/ 604 h 690"/>
                    <a:gd name="T100" fmla="*/ 463 w 896"/>
                    <a:gd name="T101" fmla="*/ 540 h 690"/>
                    <a:gd name="T102" fmla="*/ 372 w 896"/>
                    <a:gd name="T103" fmla="*/ 482 h 690"/>
                    <a:gd name="T104" fmla="*/ 322 w 896"/>
                    <a:gd name="T105" fmla="*/ 457 h 690"/>
                    <a:gd name="T106" fmla="*/ 257 w 896"/>
                    <a:gd name="T107" fmla="*/ 485 h 690"/>
                    <a:gd name="T108" fmla="*/ 166 w 896"/>
                    <a:gd name="T109" fmla="*/ 525 h 690"/>
                    <a:gd name="T110" fmla="*/ 85 w 896"/>
                    <a:gd name="T111" fmla="*/ 557 h 690"/>
                    <a:gd name="T112" fmla="*/ 48 w 896"/>
                    <a:gd name="T113" fmla="*/ 557 h 690"/>
                    <a:gd name="T114" fmla="*/ 68 w 896"/>
                    <a:gd name="T115" fmla="*/ 492 h 690"/>
                    <a:gd name="T116" fmla="*/ 98 w 896"/>
                    <a:gd name="T117" fmla="*/ 397 h 690"/>
                    <a:gd name="T118" fmla="*/ 126 w 896"/>
                    <a:gd name="T119" fmla="*/ 305 h 690"/>
                    <a:gd name="T120" fmla="*/ 27 w 896"/>
                    <a:gd name="T121" fmla="*/ 59 h 690"/>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896"/>
                    <a:gd name="T184" fmla="*/ 0 h 690"/>
                    <a:gd name="T185" fmla="*/ 896 w 896"/>
                    <a:gd name="T186" fmla="*/ 690 h 690"/>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896" h="690">
                      <a:moveTo>
                        <a:pt x="220" y="83"/>
                      </a:moveTo>
                      <a:lnTo>
                        <a:pt x="219" y="83"/>
                      </a:lnTo>
                      <a:lnTo>
                        <a:pt x="217" y="82"/>
                      </a:lnTo>
                      <a:lnTo>
                        <a:pt x="214" y="82"/>
                      </a:lnTo>
                      <a:lnTo>
                        <a:pt x="211" y="80"/>
                      </a:lnTo>
                      <a:lnTo>
                        <a:pt x="206" y="79"/>
                      </a:lnTo>
                      <a:lnTo>
                        <a:pt x="200" y="78"/>
                      </a:lnTo>
                      <a:lnTo>
                        <a:pt x="194" y="75"/>
                      </a:lnTo>
                      <a:lnTo>
                        <a:pt x="189" y="73"/>
                      </a:lnTo>
                      <a:lnTo>
                        <a:pt x="184" y="72"/>
                      </a:lnTo>
                      <a:lnTo>
                        <a:pt x="180" y="72"/>
                      </a:lnTo>
                      <a:lnTo>
                        <a:pt x="176" y="71"/>
                      </a:lnTo>
                      <a:lnTo>
                        <a:pt x="173" y="69"/>
                      </a:lnTo>
                      <a:lnTo>
                        <a:pt x="167" y="68"/>
                      </a:lnTo>
                      <a:lnTo>
                        <a:pt x="165" y="68"/>
                      </a:lnTo>
                      <a:lnTo>
                        <a:pt x="159" y="65"/>
                      </a:lnTo>
                      <a:lnTo>
                        <a:pt x="155" y="65"/>
                      </a:lnTo>
                      <a:lnTo>
                        <a:pt x="150" y="63"/>
                      </a:lnTo>
                      <a:lnTo>
                        <a:pt x="146" y="62"/>
                      </a:lnTo>
                      <a:lnTo>
                        <a:pt x="140" y="61"/>
                      </a:lnTo>
                      <a:lnTo>
                        <a:pt x="136" y="59"/>
                      </a:lnTo>
                      <a:lnTo>
                        <a:pt x="132" y="59"/>
                      </a:lnTo>
                      <a:lnTo>
                        <a:pt x="126" y="58"/>
                      </a:lnTo>
                      <a:lnTo>
                        <a:pt x="122" y="56"/>
                      </a:lnTo>
                      <a:lnTo>
                        <a:pt x="118" y="55"/>
                      </a:lnTo>
                      <a:lnTo>
                        <a:pt x="112" y="53"/>
                      </a:lnTo>
                      <a:lnTo>
                        <a:pt x="106" y="52"/>
                      </a:lnTo>
                      <a:lnTo>
                        <a:pt x="102" y="51"/>
                      </a:lnTo>
                      <a:lnTo>
                        <a:pt x="96" y="51"/>
                      </a:lnTo>
                      <a:lnTo>
                        <a:pt x="92" y="49"/>
                      </a:lnTo>
                      <a:lnTo>
                        <a:pt x="88" y="48"/>
                      </a:lnTo>
                      <a:lnTo>
                        <a:pt x="82" y="46"/>
                      </a:lnTo>
                      <a:lnTo>
                        <a:pt x="78" y="45"/>
                      </a:lnTo>
                      <a:lnTo>
                        <a:pt x="74" y="45"/>
                      </a:lnTo>
                      <a:lnTo>
                        <a:pt x="69" y="44"/>
                      </a:lnTo>
                      <a:lnTo>
                        <a:pt x="64" y="42"/>
                      </a:lnTo>
                      <a:lnTo>
                        <a:pt x="59" y="42"/>
                      </a:lnTo>
                      <a:lnTo>
                        <a:pt x="55" y="41"/>
                      </a:lnTo>
                      <a:lnTo>
                        <a:pt x="51" y="41"/>
                      </a:lnTo>
                      <a:lnTo>
                        <a:pt x="47" y="39"/>
                      </a:lnTo>
                      <a:lnTo>
                        <a:pt x="44" y="39"/>
                      </a:lnTo>
                      <a:lnTo>
                        <a:pt x="38" y="38"/>
                      </a:lnTo>
                      <a:lnTo>
                        <a:pt x="34" y="38"/>
                      </a:lnTo>
                      <a:lnTo>
                        <a:pt x="31" y="36"/>
                      </a:lnTo>
                      <a:lnTo>
                        <a:pt x="28" y="36"/>
                      </a:lnTo>
                      <a:lnTo>
                        <a:pt x="21" y="36"/>
                      </a:lnTo>
                      <a:lnTo>
                        <a:pt x="17" y="36"/>
                      </a:lnTo>
                      <a:lnTo>
                        <a:pt x="11" y="36"/>
                      </a:lnTo>
                      <a:lnTo>
                        <a:pt x="7" y="36"/>
                      </a:lnTo>
                      <a:lnTo>
                        <a:pt x="3" y="38"/>
                      </a:lnTo>
                      <a:lnTo>
                        <a:pt x="3" y="39"/>
                      </a:lnTo>
                      <a:lnTo>
                        <a:pt x="0" y="41"/>
                      </a:lnTo>
                      <a:lnTo>
                        <a:pt x="0" y="44"/>
                      </a:lnTo>
                      <a:lnTo>
                        <a:pt x="0" y="48"/>
                      </a:lnTo>
                      <a:lnTo>
                        <a:pt x="1" y="53"/>
                      </a:lnTo>
                      <a:lnTo>
                        <a:pt x="3" y="58"/>
                      </a:lnTo>
                      <a:lnTo>
                        <a:pt x="5" y="65"/>
                      </a:lnTo>
                      <a:lnTo>
                        <a:pt x="7" y="68"/>
                      </a:lnTo>
                      <a:lnTo>
                        <a:pt x="8" y="72"/>
                      </a:lnTo>
                      <a:lnTo>
                        <a:pt x="10" y="75"/>
                      </a:lnTo>
                      <a:lnTo>
                        <a:pt x="11" y="79"/>
                      </a:lnTo>
                      <a:lnTo>
                        <a:pt x="13" y="83"/>
                      </a:lnTo>
                      <a:lnTo>
                        <a:pt x="15" y="86"/>
                      </a:lnTo>
                      <a:lnTo>
                        <a:pt x="17" y="90"/>
                      </a:lnTo>
                      <a:lnTo>
                        <a:pt x="20" y="96"/>
                      </a:lnTo>
                      <a:lnTo>
                        <a:pt x="21" y="100"/>
                      </a:lnTo>
                      <a:lnTo>
                        <a:pt x="24" y="105"/>
                      </a:lnTo>
                      <a:lnTo>
                        <a:pt x="25" y="109"/>
                      </a:lnTo>
                      <a:lnTo>
                        <a:pt x="30" y="115"/>
                      </a:lnTo>
                      <a:lnTo>
                        <a:pt x="31" y="119"/>
                      </a:lnTo>
                      <a:lnTo>
                        <a:pt x="34" y="123"/>
                      </a:lnTo>
                      <a:lnTo>
                        <a:pt x="37" y="129"/>
                      </a:lnTo>
                      <a:lnTo>
                        <a:pt x="39" y="133"/>
                      </a:lnTo>
                      <a:lnTo>
                        <a:pt x="42" y="139"/>
                      </a:lnTo>
                      <a:lnTo>
                        <a:pt x="45" y="143"/>
                      </a:lnTo>
                      <a:lnTo>
                        <a:pt x="47" y="149"/>
                      </a:lnTo>
                      <a:lnTo>
                        <a:pt x="51" y="154"/>
                      </a:lnTo>
                      <a:lnTo>
                        <a:pt x="52" y="159"/>
                      </a:lnTo>
                      <a:lnTo>
                        <a:pt x="55" y="163"/>
                      </a:lnTo>
                      <a:lnTo>
                        <a:pt x="58" y="167"/>
                      </a:lnTo>
                      <a:lnTo>
                        <a:pt x="61" y="173"/>
                      </a:lnTo>
                      <a:lnTo>
                        <a:pt x="64" y="177"/>
                      </a:lnTo>
                      <a:lnTo>
                        <a:pt x="66" y="181"/>
                      </a:lnTo>
                      <a:lnTo>
                        <a:pt x="69" y="186"/>
                      </a:lnTo>
                      <a:lnTo>
                        <a:pt x="72" y="191"/>
                      </a:lnTo>
                      <a:lnTo>
                        <a:pt x="74" y="195"/>
                      </a:lnTo>
                      <a:lnTo>
                        <a:pt x="76" y="200"/>
                      </a:lnTo>
                      <a:lnTo>
                        <a:pt x="79" y="204"/>
                      </a:lnTo>
                      <a:lnTo>
                        <a:pt x="82" y="208"/>
                      </a:lnTo>
                      <a:lnTo>
                        <a:pt x="84" y="212"/>
                      </a:lnTo>
                      <a:lnTo>
                        <a:pt x="88" y="217"/>
                      </a:lnTo>
                      <a:lnTo>
                        <a:pt x="89" y="220"/>
                      </a:lnTo>
                      <a:lnTo>
                        <a:pt x="92" y="224"/>
                      </a:lnTo>
                      <a:lnTo>
                        <a:pt x="93" y="227"/>
                      </a:lnTo>
                      <a:lnTo>
                        <a:pt x="96" y="231"/>
                      </a:lnTo>
                      <a:lnTo>
                        <a:pt x="98" y="234"/>
                      </a:lnTo>
                      <a:lnTo>
                        <a:pt x="101" y="237"/>
                      </a:lnTo>
                      <a:lnTo>
                        <a:pt x="103" y="242"/>
                      </a:lnTo>
                      <a:lnTo>
                        <a:pt x="106" y="248"/>
                      </a:lnTo>
                      <a:lnTo>
                        <a:pt x="109" y="251"/>
                      </a:lnTo>
                      <a:lnTo>
                        <a:pt x="111" y="254"/>
                      </a:lnTo>
                      <a:lnTo>
                        <a:pt x="112" y="255"/>
                      </a:lnTo>
                      <a:lnTo>
                        <a:pt x="112" y="256"/>
                      </a:lnTo>
                      <a:lnTo>
                        <a:pt x="112" y="258"/>
                      </a:lnTo>
                      <a:lnTo>
                        <a:pt x="111" y="259"/>
                      </a:lnTo>
                      <a:lnTo>
                        <a:pt x="111" y="262"/>
                      </a:lnTo>
                      <a:lnTo>
                        <a:pt x="109" y="264"/>
                      </a:lnTo>
                      <a:lnTo>
                        <a:pt x="109" y="266"/>
                      </a:lnTo>
                      <a:lnTo>
                        <a:pt x="108" y="271"/>
                      </a:lnTo>
                      <a:lnTo>
                        <a:pt x="106" y="274"/>
                      </a:lnTo>
                      <a:lnTo>
                        <a:pt x="105" y="278"/>
                      </a:lnTo>
                      <a:lnTo>
                        <a:pt x="103" y="282"/>
                      </a:lnTo>
                      <a:lnTo>
                        <a:pt x="102" y="286"/>
                      </a:lnTo>
                      <a:lnTo>
                        <a:pt x="101" y="292"/>
                      </a:lnTo>
                      <a:lnTo>
                        <a:pt x="99" y="298"/>
                      </a:lnTo>
                      <a:lnTo>
                        <a:pt x="98" y="303"/>
                      </a:lnTo>
                      <a:lnTo>
                        <a:pt x="96" y="309"/>
                      </a:lnTo>
                      <a:lnTo>
                        <a:pt x="95" y="315"/>
                      </a:lnTo>
                      <a:lnTo>
                        <a:pt x="92" y="320"/>
                      </a:lnTo>
                      <a:lnTo>
                        <a:pt x="91" y="326"/>
                      </a:lnTo>
                      <a:lnTo>
                        <a:pt x="89" y="333"/>
                      </a:lnTo>
                      <a:lnTo>
                        <a:pt x="86" y="340"/>
                      </a:lnTo>
                      <a:lnTo>
                        <a:pt x="85" y="347"/>
                      </a:lnTo>
                      <a:lnTo>
                        <a:pt x="84" y="354"/>
                      </a:lnTo>
                      <a:lnTo>
                        <a:pt x="81" y="363"/>
                      </a:lnTo>
                      <a:lnTo>
                        <a:pt x="79" y="370"/>
                      </a:lnTo>
                      <a:lnTo>
                        <a:pt x="76" y="377"/>
                      </a:lnTo>
                      <a:lnTo>
                        <a:pt x="74" y="384"/>
                      </a:lnTo>
                      <a:lnTo>
                        <a:pt x="72" y="393"/>
                      </a:lnTo>
                      <a:lnTo>
                        <a:pt x="69" y="401"/>
                      </a:lnTo>
                      <a:lnTo>
                        <a:pt x="68" y="408"/>
                      </a:lnTo>
                      <a:lnTo>
                        <a:pt x="65" y="417"/>
                      </a:lnTo>
                      <a:lnTo>
                        <a:pt x="64" y="425"/>
                      </a:lnTo>
                      <a:lnTo>
                        <a:pt x="61" y="433"/>
                      </a:lnTo>
                      <a:lnTo>
                        <a:pt x="58" y="441"/>
                      </a:lnTo>
                      <a:lnTo>
                        <a:pt x="57" y="448"/>
                      </a:lnTo>
                      <a:lnTo>
                        <a:pt x="54" y="457"/>
                      </a:lnTo>
                      <a:lnTo>
                        <a:pt x="52" y="464"/>
                      </a:lnTo>
                      <a:lnTo>
                        <a:pt x="49" y="472"/>
                      </a:lnTo>
                      <a:lnTo>
                        <a:pt x="47" y="479"/>
                      </a:lnTo>
                      <a:lnTo>
                        <a:pt x="45" y="488"/>
                      </a:lnTo>
                      <a:lnTo>
                        <a:pt x="42" y="495"/>
                      </a:lnTo>
                      <a:lnTo>
                        <a:pt x="41" y="502"/>
                      </a:lnTo>
                      <a:lnTo>
                        <a:pt x="38" y="511"/>
                      </a:lnTo>
                      <a:lnTo>
                        <a:pt x="37" y="518"/>
                      </a:lnTo>
                      <a:lnTo>
                        <a:pt x="34" y="525"/>
                      </a:lnTo>
                      <a:lnTo>
                        <a:pt x="32" y="531"/>
                      </a:lnTo>
                      <a:lnTo>
                        <a:pt x="31" y="538"/>
                      </a:lnTo>
                      <a:lnTo>
                        <a:pt x="30" y="545"/>
                      </a:lnTo>
                      <a:lnTo>
                        <a:pt x="28" y="550"/>
                      </a:lnTo>
                      <a:lnTo>
                        <a:pt x="25" y="556"/>
                      </a:lnTo>
                      <a:lnTo>
                        <a:pt x="24" y="562"/>
                      </a:lnTo>
                      <a:lnTo>
                        <a:pt x="22" y="567"/>
                      </a:lnTo>
                      <a:lnTo>
                        <a:pt x="21" y="572"/>
                      </a:lnTo>
                      <a:lnTo>
                        <a:pt x="20" y="577"/>
                      </a:lnTo>
                      <a:lnTo>
                        <a:pt x="20" y="582"/>
                      </a:lnTo>
                      <a:lnTo>
                        <a:pt x="18" y="586"/>
                      </a:lnTo>
                      <a:lnTo>
                        <a:pt x="17" y="589"/>
                      </a:lnTo>
                      <a:lnTo>
                        <a:pt x="17" y="593"/>
                      </a:lnTo>
                      <a:lnTo>
                        <a:pt x="15" y="596"/>
                      </a:lnTo>
                      <a:lnTo>
                        <a:pt x="15" y="599"/>
                      </a:lnTo>
                      <a:lnTo>
                        <a:pt x="15" y="603"/>
                      </a:lnTo>
                      <a:lnTo>
                        <a:pt x="15" y="606"/>
                      </a:lnTo>
                      <a:lnTo>
                        <a:pt x="18" y="606"/>
                      </a:lnTo>
                      <a:lnTo>
                        <a:pt x="22" y="606"/>
                      </a:lnTo>
                      <a:lnTo>
                        <a:pt x="28" y="604"/>
                      </a:lnTo>
                      <a:lnTo>
                        <a:pt x="31" y="603"/>
                      </a:lnTo>
                      <a:lnTo>
                        <a:pt x="35" y="602"/>
                      </a:lnTo>
                      <a:lnTo>
                        <a:pt x="38" y="602"/>
                      </a:lnTo>
                      <a:lnTo>
                        <a:pt x="44" y="600"/>
                      </a:lnTo>
                      <a:lnTo>
                        <a:pt x="48" y="597"/>
                      </a:lnTo>
                      <a:lnTo>
                        <a:pt x="52" y="597"/>
                      </a:lnTo>
                      <a:lnTo>
                        <a:pt x="58" y="594"/>
                      </a:lnTo>
                      <a:lnTo>
                        <a:pt x="65" y="593"/>
                      </a:lnTo>
                      <a:lnTo>
                        <a:pt x="69" y="592"/>
                      </a:lnTo>
                      <a:lnTo>
                        <a:pt x="75" y="589"/>
                      </a:lnTo>
                      <a:lnTo>
                        <a:pt x="82" y="586"/>
                      </a:lnTo>
                      <a:lnTo>
                        <a:pt x="88" y="584"/>
                      </a:lnTo>
                      <a:lnTo>
                        <a:pt x="95" y="582"/>
                      </a:lnTo>
                      <a:lnTo>
                        <a:pt x="101" y="579"/>
                      </a:lnTo>
                      <a:lnTo>
                        <a:pt x="108" y="577"/>
                      </a:lnTo>
                      <a:lnTo>
                        <a:pt x="115" y="575"/>
                      </a:lnTo>
                      <a:lnTo>
                        <a:pt x="122" y="572"/>
                      </a:lnTo>
                      <a:lnTo>
                        <a:pt x="129" y="569"/>
                      </a:lnTo>
                      <a:lnTo>
                        <a:pt x="138" y="566"/>
                      </a:lnTo>
                      <a:lnTo>
                        <a:pt x="145" y="563"/>
                      </a:lnTo>
                      <a:lnTo>
                        <a:pt x="152" y="560"/>
                      </a:lnTo>
                      <a:lnTo>
                        <a:pt x="159" y="557"/>
                      </a:lnTo>
                      <a:lnTo>
                        <a:pt x="166" y="555"/>
                      </a:lnTo>
                      <a:lnTo>
                        <a:pt x="174" y="552"/>
                      </a:lnTo>
                      <a:lnTo>
                        <a:pt x="182" y="548"/>
                      </a:lnTo>
                      <a:lnTo>
                        <a:pt x="189" y="545"/>
                      </a:lnTo>
                      <a:lnTo>
                        <a:pt x="196" y="542"/>
                      </a:lnTo>
                      <a:lnTo>
                        <a:pt x="204" y="539"/>
                      </a:lnTo>
                      <a:lnTo>
                        <a:pt x="210" y="536"/>
                      </a:lnTo>
                      <a:lnTo>
                        <a:pt x="219" y="533"/>
                      </a:lnTo>
                      <a:lnTo>
                        <a:pt x="226" y="529"/>
                      </a:lnTo>
                      <a:lnTo>
                        <a:pt x="233" y="528"/>
                      </a:lnTo>
                      <a:lnTo>
                        <a:pt x="240" y="523"/>
                      </a:lnTo>
                      <a:lnTo>
                        <a:pt x="246" y="521"/>
                      </a:lnTo>
                      <a:lnTo>
                        <a:pt x="253" y="518"/>
                      </a:lnTo>
                      <a:lnTo>
                        <a:pt x="260" y="516"/>
                      </a:lnTo>
                      <a:lnTo>
                        <a:pt x="265" y="513"/>
                      </a:lnTo>
                      <a:lnTo>
                        <a:pt x="271" y="511"/>
                      </a:lnTo>
                      <a:lnTo>
                        <a:pt x="278" y="508"/>
                      </a:lnTo>
                      <a:lnTo>
                        <a:pt x="284" y="506"/>
                      </a:lnTo>
                      <a:lnTo>
                        <a:pt x="290" y="504"/>
                      </a:lnTo>
                      <a:lnTo>
                        <a:pt x="294" y="501"/>
                      </a:lnTo>
                      <a:lnTo>
                        <a:pt x="300" y="499"/>
                      </a:lnTo>
                      <a:lnTo>
                        <a:pt x="304" y="498"/>
                      </a:lnTo>
                      <a:lnTo>
                        <a:pt x="308" y="495"/>
                      </a:lnTo>
                      <a:lnTo>
                        <a:pt x="312" y="494"/>
                      </a:lnTo>
                      <a:lnTo>
                        <a:pt x="317" y="492"/>
                      </a:lnTo>
                      <a:lnTo>
                        <a:pt x="321" y="491"/>
                      </a:lnTo>
                      <a:lnTo>
                        <a:pt x="325" y="488"/>
                      </a:lnTo>
                      <a:lnTo>
                        <a:pt x="331" y="487"/>
                      </a:lnTo>
                      <a:lnTo>
                        <a:pt x="334" y="485"/>
                      </a:lnTo>
                      <a:lnTo>
                        <a:pt x="335" y="485"/>
                      </a:lnTo>
                      <a:lnTo>
                        <a:pt x="338" y="488"/>
                      </a:lnTo>
                      <a:lnTo>
                        <a:pt x="341" y="489"/>
                      </a:lnTo>
                      <a:lnTo>
                        <a:pt x="348" y="494"/>
                      </a:lnTo>
                      <a:lnTo>
                        <a:pt x="351" y="495"/>
                      </a:lnTo>
                      <a:lnTo>
                        <a:pt x="353" y="498"/>
                      </a:lnTo>
                      <a:lnTo>
                        <a:pt x="358" y="501"/>
                      </a:lnTo>
                      <a:lnTo>
                        <a:pt x="362" y="504"/>
                      </a:lnTo>
                      <a:lnTo>
                        <a:pt x="366" y="506"/>
                      </a:lnTo>
                      <a:lnTo>
                        <a:pt x="371" y="509"/>
                      </a:lnTo>
                      <a:lnTo>
                        <a:pt x="376" y="513"/>
                      </a:lnTo>
                      <a:lnTo>
                        <a:pt x="382" y="516"/>
                      </a:lnTo>
                      <a:lnTo>
                        <a:pt x="388" y="521"/>
                      </a:lnTo>
                      <a:lnTo>
                        <a:pt x="393" y="523"/>
                      </a:lnTo>
                      <a:lnTo>
                        <a:pt x="399" y="528"/>
                      </a:lnTo>
                      <a:lnTo>
                        <a:pt x="405" y="532"/>
                      </a:lnTo>
                      <a:lnTo>
                        <a:pt x="410" y="535"/>
                      </a:lnTo>
                      <a:lnTo>
                        <a:pt x="417" y="539"/>
                      </a:lnTo>
                      <a:lnTo>
                        <a:pt x="425" y="543"/>
                      </a:lnTo>
                      <a:lnTo>
                        <a:pt x="432" y="549"/>
                      </a:lnTo>
                      <a:lnTo>
                        <a:pt x="439" y="553"/>
                      </a:lnTo>
                      <a:lnTo>
                        <a:pt x="446" y="557"/>
                      </a:lnTo>
                      <a:lnTo>
                        <a:pt x="453" y="562"/>
                      </a:lnTo>
                      <a:lnTo>
                        <a:pt x="460" y="567"/>
                      </a:lnTo>
                      <a:lnTo>
                        <a:pt x="467" y="572"/>
                      </a:lnTo>
                      <a:lnTo>
                        <a:pt x="474" y="577"/>
                      </a:lnTo>
                      <a:lnTo>
                        <a:pt x="481" y="582"/>
                      </a:lnTo>
                      <a:lnTo>
                        <a:pt x="490" y="587"/>
                      </a:lnTo>
                      <a:lnTo>
                        <a:pt x="497" y="592"/>
                      </a:lnTo>
                      <a:lnTo>
                        <a:pt x="506" y="596"/>
                      </a:lnTo>
                      <a:lnTo>
                        <a:pt x="513" y="600"/>
                      </a:lnTo>
                      <a:lnTo>
                        <a:pt x="520" y="606"/>
                      </a:lnTo>
                      <a:lnTo>
                        <a:pt x="527" y="610"/>
                      </a:lnTo>
                      <a:lnTo>
                        <a:pt x="534" y="614"/>
                      </a:lnTo>
                      <a:lnTo>
                        <a:pt x="541" y="619"/>
                      </a:lnTo>
                      <a:lnTo>
                        <a:pt x="550" y="624"/>
                      </a:lnTo>
                      <a:lnTo>
                        <a:pt x="555" y="627"/>
                      </a:lnTo>
                      <a:lnTo>
                        <a:pt x="562" y="633"/>
                      </a:lnTo>
                      <a:lnTo>
                        <a:pt x="569" y="636"/>
                      </a:lnTo>
                      <a:lnTo>
                        <a:pt x="577" y="641"/>
                      </a:lnTo>
                      <a:lnTo>
                        <a:pt x="582" y="644"/>
                      </a:lnTo>
                      <a:lnTo>
                        <a:pt x="589" y="648"/>
                      </a:lnTo>
                      <a:lnTo>
                        <a:pt x="596" y="653"/>
                      </a:lnTo>
                      <a:lnTo>
                        <a:pt x="604" y="657"/>
                      </a:lnTo>
                      <a:lnTo>
                        <a:pt x="608" y="660"/>
                      </a:lnTo>
                      <a:lnTo>
                        <a:pt x="614" y="663"/>
                      </a:lnTo>
                      <a:lnTo>
                        <a:pt x="619" y="665"/>
                      </a:lnTo>
                      <a:lnTo>
                        <a:pt x="625" y="670"/>
                      </a:lnTo>
                      <a:lnTo>
                        <a:pt x="631" y="671"/>
                      </a:lnTo>
                      <a:lnTo>
                        <a:pt x="635" y="674"/>
                      </a:lnTo>
                      <a:lnTo>
                        <a:pt x="639" y="677"/>
                      </a:lnTo>
                      <a:lnTo>
                        <a:pt x="645" y="680"/>
                      </a:lnTo>
                      <a:lnTo>
                        <a:pt x="648" y="681"/>
                      </a:lnTo>
                      <a:lnTo>
                        <a:pt x="652" y="684"/>
                      </a:lnTo>
                      <a:lnTo>
                        <a:pt x="655" y="685"/>
                      </a:lnTo>
                      <a:lnTo>
                        <a:pt x="658" y="687"/>
                      </a:lnTo>
                      <a:lnTo>
                        <a:pt x="663" y="688"/>
                      </a:lnTo>
                      <a:lnTo>
                        <a:pt x="667" y="690"/>
                      </a:lnTo>
                      <a:lnTo>
                        <a:pt x="669" y="688"/>
                      </a:lnTo>
                      <a:lnTo>
                        <a:pt x="672" y="687"/>
                      </a:lnTo>
                      <a:lnTo>
                        <a:pt x="673" y="684"/>
                      </a:lnTo>
                      <a:lnTo>
                        <a:pt x="675" y="680"/>
                      </a:lnTo>
                      <a:lnTo>
                        <a:pt x="676" y="674"/>
                      </a:lnTo>
                      <a:lnTo>
                        <a:pt x="679" y="668"/>
                      </a:lnTo>
                      <a:lnTo>
                        <a:pt x="679" y="664"/>
                      </a:lnTo>
                      <a:lnTo>
                        <a:pt x="680" y="660"/>
                      </a:lnTo>
                      <a:lnTo>
                        <a:pt x="680" y="655"/>
                      </a:lnTo>
                      <a:lnTo>
                        <a:pt x="680" y="653"/>
                      </a:lnTo>
                      <a:lnTo>
                        <a:pt x="680" y="647"/>
                      </a:lnTo>
                      <a:lnTo>
                        <a:pt x="682" y="643"/>
                      </a:lnTo>
                      <a:lnTo>
                        <a:pt x="682" y="638"/>
                      </a:lnTo>
                      <a:lnTo>
                        <a:pt x="682" y="634"/>
                      </a:lnTo>
                      <a:lnTo>
                        <a:pt x="682" y="628"/>
                      </a:lnTo>
                      <a:lnTo>
                        <a:pt x="683" y="624"/>
                      </a:lnTo>
                      <a:lnTo>
                        <a:pt x="683" y="619"/>
                      </a:lnTo>
                      <a:lnTo>
                        <a:pt x="683" y="614"/>
                      </a:lnTo>
                      <a:lnTo>
                        <a:pt x="683" y="609"/>
                      </a:lnTo>
                      <a:lnTo>
                        <a:pt x="683" y="603"/>
                      </a:lnTo>
                      <a:lnTo>
                        <a:pt x="683" y="597"/>
                      </a:lnTo>
                      <a:lnTo>
                        <a:pt x="685" y="592"/>
                      </a:lnTo>
                      <a:lnTo>
                        <a:pt x="685" y="586"/>
                      </a:lnTo>
                      <a:lnTo>
                        <a:pt x="685" y="580"/>
                      </a:lnTo>
                      <a:lnTo>
                        <a:pt x="685" y="575"/>
                      </a:lnTo>
                      <a:lnTo>
                        <a:pt x="685" y="570"/>
                      </a:lnTo>
                      <a:lnTo>
                        <a:pt x="685" y="563"/>
                      </a:lnTo>
                      <a:lnTo>
                        <a:pt x="685" y="557"/>
                      </a:lnTo>
                      <a:lnTo>
                        <a:pt x="685" y="552"/>
                      </a:lnTo>
                      <a:lnTo>
                        <a:pt x="685" y="546"/>
                      </a:lnTo>
                      <a:lnTo>
                        <a:pt x="685" y="540"/>
                      </a:lnTo>
                      <a:lnTo>
                        <a:pt x="685" y="535"/>
                      </a:lnTo>
                      <a:lnTo>
                        <a:pt x="685" y="529"/>
                      </a:lnTo>
                      <a:lnTo>
                        <a:pt x="685" y="525"/>
                      </a:lnTo>
                      <a:lnTo>
                        <a:pt x="685" y="519"/>
                      </a:lnTo>
                      <a:lnTo>
                        <a:pt x="685" y="513"/>
                      </a:lnTo>
                      <a:lnTo>
                        <a:pt x="685" y="508"/>
                      </a:lnTo>
                      <a:lnTo>
                        <a:pt x="685" y="504"/>
                      </a:lnTo>
                      <a:lnTo>
                        <a:pt x="685" y="498"/>
                      </a:lnTo>
                      <a:lnTo>
                        <a:pt x="685" y="494"/>
                      </a:lnTo>
                      <a:lnTo>
                        <a:pt x="685" y="489"/>
                      </a:lnTo>
                      <a:lnTo>
                        <a:pt x="685" y="485"/>
                      </a:lnTo>
                      <a:lnTo>
                        <a:pt x="683" y="481"/>
                      </a:lnTo>
                      <a:lnTo>
                        <a:pt x="683" y="477"/>
                      </a:lnTo>
                      <a:lnTo>
                        <a:pt x="683" y="474"/>
                      </a:lnTo>
                      <a:lnTo>
                        <a:pt x="683" y="469"/>
                      </a:lnTo>
                      <a:lnTo>
                        <a:pt x="683" y="462"/>
                      </a:lnTo>
                      <a:lnTo>
                        <a:pt x="683" y="458"/>
                      </a:lnTo>
                      <a:lnTo>
                        <a:pt x="683" y="454"/>
                      </a:lnTo>
                      <a:lnTo>
                        <a:pt x="683" y="451"/>
                      </a:lnTo>
                      <a:lnTo>
                        <a:pt x="683" y="448"/>
                      </a:lnTo>
                      <a:lnTo>
                        <a:pt x="685" y="448"/>
                      </a:lnTo>
                      <a:lnTo>
                        <a:pt x="687" y="447"/>
                      </a:lnTo>
                      <a:lnTo>
                        <a:pt x="692" y="447"/>
                      </a:lnTo>
                      <a:lnTo>
                        <a:pt x="696" y="445"/>
                      </a:lnTo>
                      <a:lnTo>
                        <a:pt x="702" y="444"/>
                      </a:lnTo>
                      <a:lnTo>
                        <a:pt x="703" y="444"/>
                      </a:lnTo>
                      <a:lnTo>
                        <a:pt x="707" y="442"/>
                      </a:lnTo>
                      <a:lnTo>
                        <a:pt x="712" y="442"/>
                      </a:lnTo>
                      <a:lnTo>
                        <a:pt x="714" y="442"/>
                      </a:lnTo>
                      <a:lnTo>
                        <a:pt x="719" y="441"/>
                      </a:lnTo>
                      <a:lnTo>
                        <a:pt x="721" y="440"/>
                      </a:lnTo>
                      <a:lnTo>
                        <a:pt x="726" y="440"/>
                      </a:lnTo>
                      <a:lnTo>
                        <a:pt x="730" y="438"/>
                      </a:lnTo>
                      <a:lnTo>
                        <a:pt x="734" y="438"/>
                      </a:lnTo>
                      <a:lnTo>
                        <a:pt x="739" y="437"/>
                      </a:lnTo>
                      <a:lnTo>
                        <a:pt x="743" y="437"/>
                      </a:lnTo>
                      <a:lnTo>
                        <a:pt x="747" y="435"/>
                      </a:lnTo>
                      <a:lnTo>
                        <a:pt x="751" y="434"/>
                      </a:lnTo>
                      <a:lnTo>
                        <a:pt x="757" y="434"/>
                      </a:lnTo>
                      <a:lnTo>
                        <a:pt x="761" y="433"/>
                      </a:lnTo>
                      <a:lnTo>
                        <a:pt x="767" y="433"/>
                      </a:lnTo>
                      <a:lnTo>
                        <a:pt x="771" y="431"/>
                      </a:lnTo>
                      <a:lnTo>
                        <a:pt x="777" y="430"/>
                      </a:lnTo>
                      <a:lnTo>
                        <a:pt x="781" y="430"/>
                      </a:lnTo>
                      <a:lnTo>
                        <a:pt x="787" y="430"/>
                      </a:lnTo>
                      <a:lnTo>
                        <a:pt x="791" y="427"/>
                      </a:lnTo>
                      <a:lnTo>
                        <a:pt x="795" y="427"/>
                      </a:lnTo>
                      <a:lnTo>
                        <a:pt x="801" y="425"/>
                      </a:lnTo>
                      <a:lnTo>
                        <a:pt x="805" y="425"/>
                      </a:lnTo>
                      <a:lnTo>
                        <a:pt x="811" y="423"/>
                      </a:lnTo>
                      <a:lnTo>
                        <a:pt x="815" y="423"/>
                      </a:lnTo>
                      <a:lnTo>
                        <a:pt x="820" y="421"/>
                      </a:lnTo>
                      <a:lnTo>
                        <a:pt x="825" y="420"/>
                      </a:lnTo>
                      <a:lnTo>
                        <a:pt x="829" y="420"/>
                      </a:lnTo>
                      <a:lnTo>
                        <a:pt x="834" y="418"/>
                      </a:lnTo>
                      <a:lnTo>
                        <a:pt x="838" y="417"/>
                      </a:lnTo>
                      <a:lnTo>
                        <a:pt x="842" y="417"/>
                      </a:lnTo>
                      <a:lnTo>
                        <a:pt x="847" y="416"/>
                      </a:lnTo>
                      <a:lnTo>
                        <a:pt x="851" y="414"/>
                      </a:lnTo>
                      <a:lnTo>
                        <a:pt x="855" y="413"/>
                      </a:lnTo>
                      <a:lnTo>
                        <a:pt x="859" y="413"/>
                      </a:lnTo>
                      <a:lnTo>
                        <a:pt x="864" y="411"/>
                      </a:lnTo>
                      <a:lnTo>
                        <a:pt x="866" y="411"/>
                      </a:lnTo>
                      <a:lnTo>
                        <a:pt x="869" y="410"/>
                      </a:lnTo>
                      <a:lnTo>
                        <a:pt x="874" y="408"/>
                      </a:lnTo>
                      <a:lnTo>
                        <a:pt x="879" y="407"/>
                      </a:lnTo>
                      <a:lnTo>
                        <a:pt x="885" y="406"/>
                      </a:lnTo>
                      <a:lnTo>
                        <a:pt x="889" y="403"/>
                      </a:lnTo>
                      <a:lnTo>
                        <a:pt x="892" y="401"/>
                      </a:lnTo>
                      <a:lnTo>
                        <a:pt x="895" y="400"/>
                      </a:lnTo>
                      <a:lnTo>
                        <a:pt x="896" y="398"/>
                      </a:lnTo>
                      <a:lnTo>
                        <a:pt x="896" y="397"/>
                      </a:lnTo>
                      <a:lnTo>
                        <a:pt x="895" y="394"/>
                      </a:lnTo>
                      <a:lnTo>
                        <a:pt x="893" y="390"/>
                      </a:lnTo>
                      <a:lnTo>
                        <a:pt x="891" y="386"/>
                      </a:lnTo>
                      <a:lnTo>
                        <a:pt x="886" y="380"/>
                      </a:lnTo>
                      <a:lnTo>
                        <a:pt x="882" y="374"/>
                      </a:lnTo>
                      <a:lnTo>
                        <a:pt x="875" y="369"/>
                      </a:lnTo>
                      <a:lnTo>
                        <a:pt x="869" y="363"/>
                      </a:lnTo>
                      <a:lnTo>
                        <a:pt x="866" y="357"/>
                      </a:lnTo>
                      <a:lnTo>
                        <a:pt x="862" y="354"/>
                      </a:lnTo>
                      <a:lnTo>
                        <a:pt x="859" y="350"/>
                      </a:lnTo>
                      <a:lnTo>
                        <a:pt x="855" y="347"/>
                      </a:lnTo>
                      <a:lnTo>
                        <a:pt x="851" y="343"/>
                      </a:lnTo>
                      <a:lnTo>
                        <a:pt x="848" y="339"/>
                      </a:lnTo>
                      <a:lnTo>
                        <a:pt x="844" y="335"/>
                      </a:lnTo>
                      <a:lnTo>
                        <a:pt x="839" y="330"/>
                      </a:lnTo>
                      <a:lnTo>
                        <a:pt x="835" y="326"/>
                      </a:lnTo>
                      <a:lnTo>
                        <a:pt x="831" y="322"/>
                      </a:lnTo>
                      <a:lnTo>
                        <a:pt x="827" y="318"/>
                      </a:lnTo>
                      <a:lnTo>
                        <a:pt x="822" y="313"/>
                      </a:lnTo>
                      <a:lnTo>
                        <a:pt x="817" y="309"/>
                      </a:lnTo>
                      <a:lnTo>
                        <a:pt x="814" y="305"/>
                      </a:lnTo>
                      <a:lnTo>
                        <a:pt x="808" y="301"/>
                      </a:lnTo>
                      <a:lnTo>
                        <a:pt x="805" y="296"/>
                      </a:lnTo>
                      <a:lnTo>
                        <a:pt x="800" y="292"/>
                      </a:lnTo>
                      <a:lnTo>
                        <a:pt x="795" y="288"/>
                      </a:lnTo>
                      <a:lnTo>
                        <a:pt x="791" y="283"/>
                      </a:lnTo>
                      <a:lnTo>
                        <a:pt x="787" y="279"/>
                      </a:lnTo>
                      <a:lnTo>
                        <a:pt x="781" y="275"/>
                      </a:lnTo>
                      <a:lnTo>
                        <a:pt x="777" y="271"/>
                      </a:lnTo>
                      <a:lnTo>
                        <a:pt x="773" y="266"/>
                      </a:lnTo>
                      <a:lnTo>
                        <a:pt x="770" y="262"/>
                      </a:lnTo>
                      <a:lnTo>
                        <a:pt x="764" y="258"/>
                      </a:lnTo>
                      <a:lnTo>
                        <a:pt x="760" y="254"/>
                      </a:lnTo>
                      <a:lnTo>
                        <a:pt x="756" y="249"/>
                      </a:lnTo>
                      <a:lnTo>
                        <a:pt x="753" y="247"/>
                      </a:lnTo>
                      <a:lnTo>
                        <a:pt x="748" y="242"/>
                      </a:lnTo>
                      <a:lnTo>
                        <a:pt x="744" y="239"/>
                      </a:lnTo>
                      <a:lnTo>
                        <a:pt x="741" y="235"/>
                      </a:lnTo>
                      <a:lnTo>
                        <a:pt x="739" y="234"/>
                      </a:lnTo>
                      <a:lnTo>
                        <a:pt x="734" y="230"/>
                      </a:lnTo>
                      <a:lnTo>
                        <a:pt x="730" y="227"/>
                      </a:lnTo>
                      <a:lnTo>
                        <a:pt x="727" y="224"/>
                      </a:lnTo>
                      <a:lnTo>
                        <a:pt x="724" y="221"/>
                      </a:lnTo>
                      <a:lnTo>
                        <a:pt x="720" y="217"/>
                      </a:lnTo>
                      <a:lnTo>
                        <a:pt x="716" y="212"/>
                      </a:lnTo>
                      <a:lnTo>
                        <a:pt x="712" y="208"/>
                      </a:lnTo>
                      <a:lnTo>
                        <a:pt x="710" y="207"/>
                      </a:lnTo>
                      <a:lnTo>
                        <a:pt x="707" y="205"/>
                      </a:lnTo>
                      <a:lnTo>
                        <a:pt x="707" y="203"/>
                      </a:lnTo>
                      <a:lnTo>
                        <a:pt x="709" y="198"/>
                      </a:lnTo>
                      <a:lnTo>
                        <a:pt x="709" y="194"/>
                      </a:lnTo>
                      <a:lnTo>
                        <a:pt x="710" y="190"/>
                      </a:lnTo>
                      <a:lnTo>
                        <a:pt x="710" y="184"/>
                      </a:lnTo>
                      <a:lnTo>
                        <a:pt x="712" y="178"/>
                      </a:lnTo>
                      <a:lnTo>
                        <a:pt x="712" y="176"/>
                      </a:lnTo>
                      <a:lnTo>
                        <a:pt x="712" y="171"/>
                      </a:lnTo>
                      <a:lnTo>
                        <a:pt x="713" y="168"/>
                      </a:lnTo>
                      <a:lnTo>
                        <a:pt x="713" y="166"/>
                      </a:lnTo>
                      <a:lnTo>
                        <a:pt x="713" y="161"/>
                      </a:lnTo>
                      <a:lnTo>
                        <a:pt x="714" y="159"/>
                      </a:lnTo>
                      <a:lnTo>
                        <a:pt x="714" y="154"/>
                      </a:lnTo>
                      <a:lnTo>
                        <a:pt x="716" y="151"/>
                      </a:lnTo>
                      <a:lnTo>
                        <a:pt x="716" y="147"/>
                      </a:lnTo>
                      <a:lnTo>
                        <a:pt x="716" y="143"/>
                      </a:lnTo>
                      <a:lnTo>
                        <a:pt x="716" y="139"/>
                      </a:lnTo>
                      <a:lnTo>
                        <a:pt x="717" y="136"/>
                      </a:lnTo>
                      <a:lnTo>
                        <a:pt x="717" y="132"/>
                      </a:lnTo>
                      <a:lnTo>
                        <a:pt x="719" y="127"/>
                      </a:lnTo>
                      <a:lnTo>
                        <a:pt x="719" y="123"/>
                      </a:lnTo>
                      <a:lnTo>
                        <a:pt x="720" y="119"/>
                      </a:lnTo>
                      <a:lnTo>
                        <a:pt x="720" y="115"/>
                      </a:lnTo>
                      <a:lnTo>
                        <a:pt x="720" y="110"/>
                      </a:lnTo>
                      <a:lnTo>
                        <a:pt x="721" y="106"/>
                      </a:lnTo>
                      <a:lnTo>
                        <a:pt x="721" y="102"/>
                      </a:lnTo>
                      <a:lnTo>
                        <a:pt x="721" y="97"/>
                      </a:lnTo>
                      <a:lnTo>
                        <a:pt x="723" y="93"/>
                      </a:lnTo>
                      <a:lnTo>
                        <a:pt x="723" y="89"/>
                      </a:lnTo>
                      <a:lnTo>
                        <a:pt x="724" y="85"/>
                      </a:lnTo>
                      <a:lnTo>
                        <a:pt x="724" y="80"/>
                      </a:lnTo>
                      <a:lnTo>
                        <a:pt x="726" y="76"/>
                      </a:lnTo>
                      <a:lnTo>
                        <a:pt x="726" y="72"/>
                      </a:lnTo>
                      <a:lnTo>
                        <a:pt x="727" y="68"/>
                      </a:lnTo>
                      <a:lnTo>
                        <a:pt x="727" y="63"/>
                      </a:lnTo>
                      <a:lnTo>
                        <a:pt x="729" y="59"/>
                      </a:lnTo>
                      <a:lnTo>
                        <a:pt x="729" y="56"/>
                      </a:lnTo>
                      <a:lnTo>
                        <a:pt x="729" y="52"/>
                      </a:lnTo>
                      <a:lnTo>
                        <a:pt x="729" y="49"/>
                      </a:lnTo>
                      <a:lnTo>
                        <a:pt x="730" y="45"/>
                      </a:lnTo>
                      <a:lnTo>
                        <a:pt x="730" y="41"/>
                      </a:lnTo>
                      <a:lnTo>
                        <a:pt x="730" y="38"/>
                      </a:lnTo>
                      <a:lnTo>
                        <a:pt x="731" y="31"/>
                      </a:lnTo>
                      <a:lnTo>
                        <a:pt x="733" y="25"/>
                      </a:lnTo>
                      <a:lnTo>
                        <a:pt x="733" y="19"/>
                      </a:lnTo>
                      <a:lnTo>
                        <a:pt x="734" y="15"/>
                      </a:lnTo>
                      <a:lnTo>
                        <a:pt x="734" y="11"/>
                      </a:lnTo>
                      <a:lnTo>
                        <a:pt x="734" y="8"/>
                      </a:lnTo>
                      <a:lnTo>
                        <a:pt x="734" y="5"/>
                      </a:lnTo>
                      <a:lnTo>
                        <a:pt x="733" y="2"/>
                      </a:lnTo>
                      <a:lnTo>
                        <a:pt x="729" y="1"/>
                      </a:lnTo>
                      <a:lnTo>
                        <a:pt x="726" y="0"/>
                      </a:lnTo>
                      <a:lnTo>
                        <a:pt x="720" y="0"/>
                      </a:lnTo>
                      <a:lnTo>
                        <a:pt x="716" y="0"/>
                      </a:lnTo>
                      <a:lnTo>
                        <a:pt x="712" y="0"/>
                      </a:lnTo>
                      <a:lnTo>
                        <a:pt x="709" y="0"/>
                      </a:lnTo>
                      <a:lnTo>
                        <a:pt x="706" y="1"/>
                      </a:lnTo>
                      <a:lnTo>
                        <a:pt x="702" y="2"/>
                      </a:lnTo>
                      <a:lnTo>
                        <a:pt x="697" y="2"/>
                      </a:lnTo>
                      <a:lnTo>
                        <a:pt x="694" y="2"/>
                      </a:lnTo>
                      <a:lnTo>
                        <a:pt x="690" y="4"/>
                      </a:lnTo>
                      <a:lnTo>
                        <a:pt x="686" y="5"/>
                      </a:lnTo>
                      <a:lnTo>
                        <a:pt x="680" y="5"/>
                      </a:lnTo>
                      <a:lnTo>
                        <a:pt x="676" y="7"/>
                      </a:lnTo>
                      <a:lnTo>
                        <a:pt x="672" y="8"/>
                      </a:lnTo>
                      <a:lnTo>
                        <a:pt x="667" y="9"/>
                      </a:lnTo>
                      <a:lnTo>
                        <a:pt x="663" y="11"/>
                      </a:lnTo>
                      <a:lnTo>
                        <a:pt x="658" y="12"/>
                      </a:lnTo>
                      <a:lnTo>
                        <a:pt x="653" y="14"/>
                      </a:lnTo>
                      <a:lnTo>
                        <a:pt x="648" y="15"/>
                      </a:lnTo>
                      <a:lnTo>
                        <a:pt x="643" y="17"/>
                      </a:lnTo>
                      <a:lnTo>
                        <a:pt x="639" y="18"/>
                      </a:lnTo>
                      <a:lnTo>
                        <a:pt x="633" y="21"/>
                      </a:lnTo>
                      <a:lnTo>
                        <a:pt x="629" y="22"/>
                      </a:lnTo>
                      <a:lnTo>
                        <a:pt x="623" y="24"/>
                      </a:lnTo>
                      <a:lnTo>
                        <a:pt x="619" y="25"/>
                      </a:lnTo>
                      <a:lnTo>
                        <a:pt x="614" y="26"/>
                      </a:lnTo>
                      <a:lnTo>
                        <a:pt x="609" y="28"/>
                      </a:lnTo>
                      <a:lnTo>
                        <a:pt x="604" y="29"/>
                      </a:lnTo>
                      <a:lnTo>
                        <a:pt x="599" y="32"/>
                      </a:lnTo>
                      <a:lnTo>
                        <a:pt x="594" y="34"/>
                      </a:lnTo>
                      <a:lnTo>
                        <a:pt x="589" y="35"/>
                      </a:lnTo>
                      <a:lnTo>
                        <a:pt x="584" y="36"/>
                      </a:lnTo>
                      <a:lnTo>
                        <a:pt x="579" y="38"/>
                      </a:lnTo>
                      <a:lnTo>
                        <a:pt x="575" y="41"/>
                      </a:lnTo>
                      <a:lnTo>
                        <a:pt x="571" y="42"/>
                      </a:lnTo>
                      <a:lnTo>
                        <a:pt x="567" y="44"/>
                      </a:lnTo>
                      <a:lnTo>
                        <a:pt x="562" y="45"/>
                      </a:lnTo>
                      <a:lnTo>
                        <a:pt x="558" y="46"/>
                      </a:lnTo>
                      <a:lnTo>
                        <a:pt x="555" y="49"/>
                      </a:lnTo>
                      <a:lnTo>
                        <a:pt x="551" y="51"/>
                      </a:lnTo>
                      <a:lnTo>
                        <a:pt x="548" y="51"/>
                      </a:lnTo>
                      <a:lnTo>
                        <a:pt x="544" y="52"/>
                      </a:lnTo>
                      <a:lnTo>
                        <a:pt x="541" y="53"/>
                      </a:lnTo>
                      <a:lnTo>
                        <a:pt x="535" y="55"/>
                      </a:lnTo>
                      <a:lnTo>
                        <a:pt x="531" y="58"/>
                      </a:lnTo>
                      <a:lnTo>
                        <a:pt x="527" y="59"/>
                      </a:lnTo>
                      <a:lnTo>
                        <a:pt x="524" y="61"/>
                      </a:lnTo>
                      <a:lnTo>
                        <a:pt x="523" y="62"/>
                      </a:lnTo>
                      <a:lnTo>
                        <a:pt x="527" y="86"/>
                      </a:lnTo>
                      <a:lnTo>
                        <a:pt x="528" y="85"/>
                      </a:lnTo>
                      <a:lnTo>
                        <a:pt x="531" y="83"/>
                      </a:lnTo>
                      <a:lnTo>
                        <a:pt x="534" y="82"/>
                      </a:lnTo>
                      <a:lnTo>
                        <a:pt x="538" y="80"/>
                      </a:lnTo>
                      <a:lnTo>
                        <a:pt x="542" y="79"/>
                      </a:lnTo>
                      <a:lnTo>
                        <a:pt x="548" y="78"/>
                      </a:lnTo>
                      <a:lnTo>
                        <a:pt x="555" y="75"/>
                      </a:lnTo>
                      <a:lnTo>
                        <a:pt x="558" y="73"/>
                      </a:lnTo>
                      <a:lnTo>
                        <a:pt x="561" y="72"/>
                      </a:lnTo>
                      <a:lnTo>
                        <a:pt x="565" y="71"/>
                      </a:lnTo>
                      <a:lnTo>
                        <a:pt x="568" y="69"/>
                      </a:lnTo>
                      <a:lnTo>
                        <a:pt x="572" y="68"/>
                      </a:lnTo>
                      <a:lnTo>
                        <a:pt x="577" y="66"/>
                      </a:lnTo>
                      <a:lnTo>
                        <a:pt x="579" y="65"/>
                      </a:lnTo>
                      <a:lnTo>
                        <a:pt x="584" y="63"/>
                      </a:lnTo>
                      <a:lnTo>
                        <a:pt x="588" y="62"/>
                      </a:lnTo>
                      <a:lnTo>
                        <a:pt x="592" y="61"/>
                      </a:lnTo>
                      <a:lnTo>
                        <a:pt x="596" y="59"/>
                      </a:lnTo>
                      <a:lnTo>
                        <a:pt x="601" y="58"/>
                      </a:lnTo>
                      <a:lnTo>
                        <a:pt x="605" y="55"/>
                      </a:lnTo>
                      <a:lnTo>
                        <a:pt x="609" y="53"/>
                      </a:lnTo>
                      <a:lnTo>
                        <a:pt x="614" y="53"/>
                      </a:lnTo>
                      <a:lnTo>
                        <a:pt x="618" y="52"/>
                      </a:lnTo>
                      <a:lnTo>
                        <a:pt x="622" y="51"/>
                      </a:lnTo>
                      <a:lnTo>
                        <a:pt x="626" y="48"/>
                      </a:lnTo>
                      <a:lnTo>
                        <a:pt x="631" y="46"/>
                      </a:lnTo>
                      <a:lnTo>
                        <a:pt x="635" y="45"/>
                      </a:lnTo>
                      <a:lnTo>
                        <a:pt x="639" y="44"/>
                      </a:lnTo>
                      <a:lnTo>
                        <a:pt x="643" y="42"/>
                      </a:lnTo>
                      <a:lnTo>
                        <a:pt x="648" y="41"/>
                      </a:lnTo>
                      <a:lnTo>
                        <a:pt x="652" y="41"/>
                      </a:lnTo>
                      <a:lnTo>
                        <a:pt x="655" y="38"/>
                      </a:lnTo>
                      <a:lnTo>
                        <a:pt x="659" y="36"/>
                      </a:lnTo>
                      <a:lnTo>
                        <a:pt x="663" y="36"/>
                      </a:lnTo>
                      <a:lnTo>
                        <a:pt x="667" y="35"/>
                      </a:lnTo>
                      <a:lnTo>
                        <a:pt x="670" y="32"/>
                      </a:lnTo>
                      <a:lnTo>
                        <a:pt x="675" y="32"/>
                      </a:lnTo>
                      <a:lnTo>
                        <a:pt x="677" y="31"/>
                      </a:lnTo>
                      <a:lnTo>
                        <a:pt x="682" y="31"/>
                      </a:lnTo>
                      <a:lnTo>
                        <a:pt x="687" y="28"/>
                      </a:lnTo>
                      <a:lnTo>
                        <a:pt x="693" y="26"/>
                      </a:lnTo>
                      <a:lnTo>
                        <a:pt x="697" y="25"/>
                      </a:lnTo>
                      <a:lnTo>
                        <a:pt x="702" y="25"/>
                      </a:lnTo>
                      <a:lnTo>
                        <a:pt x="706" y="24"/>
                      </a:lnTo>
                      <a:lnTo>
                        <a:pt x="707" y="24"/>
                      </a:lnTo>
                      <a:lnTo>
                        <a:pt x="709" y="24"/>
                      </a:lnTo>
                      <a:lnTo>
                        <a:pt x="710" y="26"/>
                      </a:lnTo>
                      <a:lnTo>
                        <a:pt x="710" y="29"/>
                      </a:lnTo>
                      <a:lnTo>
                        <a:pt x="709" y="32"/>
                      </a:lnTo>
                      <a:lnTo>
                        <a:pt x="709" y="36"/>
                      </a:lnTo>
                      <a:lnTo>
                        <a:pt x="707" y="41"/>
                      </a:lnTo>
                      <a:lnTo>
                        <a:pt x="707" y="46"/>
                      </a:lnTo>
                      <a:lnTo>
                        <a:pt x="707" y="49"/>
                      </a:lnTo>
                      <a:lnTo>
                        <a:pt x="707" y="52"/>
                      </a:lnTo>
                      <a:lnTo>
                        <a:pt x="706" y="56"/>
                      </a:lnTo>
                      <a:lnTo>
                        <a:pt x="706" y="59"/>
                      </a:lnTo>
                      <a:lnTo>
                        <a:pt x="704" y="63"/>
                      </a:lnTo>
                      <a:lnTo>
                        <a:pt x="704" y="66"/>
                      </a:lnTo>
                      <a:lnTo>
                        <a:pt x="703" y="71"/>
                      </a:lnTo>
                      <a:lnTo>
                        <a:pt x="703" y="73"/>
                      </a:lnTo>
                      <a:lnTo>
                        <a:pt x="703" y="78"/>
                      </a:lnTo>
                      <a:lnTo>
                        <a:pt x="702" y="82"/>
                      </a:lnTo>
                      <a:lnTo>
                        <a:pt x="702" y="86"/>
                      </a:lnTo>
                      <a:lnTo>
                        <a:pt x="702" y="90"/>
                      </a:lnTo>
                      <a:lnTo>
                        <a:pt x="700" y="95"/>
                      </a:lnTo>
                      <a:lnTo>
                        <a:pt x="700" y="99"/>
                      </a:lnTo>
                      <a:lnTo>
                        <a:pt x="699" y="103"/>
                      </a:lnTo>
                      <a:lnTo>
                        <a:pt x="699" y="107"/>
                      </a:lnTo>
                      <a:lnTo>
                        <a:pt x="699" y="112"/>
                      </a:lnTo>
                      <a:lnTo>
                        <a:pt x="697" y="116"/>
                      </a:lnTo>
                      <a:lnTo>
                        <a:pt x="697" y="120"/>
                      </a:lnTo>
                      <a:lnTo>
                        <a:pt x="697" y="126"/>
                      </a:lnTo>
                      <a:lnTo>
                        <a:pt x="696" y="129"/>
                      </a:lnTo>
                      <a:lnTo>
                        <a:pt x="696" y="133"/>
                      </a:lnTo>
                      <a:lnTo>
                        <a:pt x="694" y="137"/>
                      </a:lnTo>
                      <a:lnTo>
                        <a:pt x="694" y="141"/>
                      </a:lnTo>
                      <a:lnTo>
                        <a:pt x="693" y="146"/>
                      </a:lnTo>
                      <a:lnTo>
                        <a:pt x="693" y="150"/>
                      </a:lnTo>
                      <a:lnTo>
                        <a:pt x="693" y="154"/>
                      </a:lnTo>
                      <a:lnTo>
                        <a:pt x="693" y="159"/>
                      </a:lnTo>
                      <a:lnTo>
                        <a:pt x="692" y="163"/>
                      </a:lnTo>
                      <a:lnTo>
                        <a:pt x="692" y="167"/>
                      </a:lnTo>
                      <a:lnTo>
                        <a:pt x="690" y="170"/>
                      </a:lnTo>
                      <a:lnTo>
                        <a:pt x="690" y="174"/>
                      </a:lnTo>
                      <a:lnTo>
                        <a:pt x="690" y="177"/>
                      </a:lnTo>
                      <a:lnTo>
                        <a:pt x="689" y="181"/>
                      </a:lnTo>
                      <a:lnTo>
                        <a:pt x="689" y="186"/>
                      </a:lnTo>
                      <a:lnTo>
                        <a:pt x="689" y="188"/>
                      </a:lnTo>
                      <a:lnTo>
                        <a:pt x="687" y="194"/>
                      </a:lnTo>
                      <a:lnTo>
                        <a:pt x="687" y="200"/>
                      </a:lnTo>
                      <a:lnTo>
                        <a:pt x="686" y="204"/>
                      </a:lnTo>
                      <a:lnTo>
                        <a:pt x="686" y="210"/>
                      </a:lnTo>
                      <a:lnTo>
                        <a:pt x="685" y="212"/>
                      </a:lnTo>
                      <a:lnTo>
                        <a:pt x="685" y="215"/>
                      </a:lnTo>
                      <a:lnTo>
                        <a:pt x="685" y="217"/>
                      </a:lnTo>
                      <a:lnTo>
                        <a:pt x="864" y="390"/>
                      </a:lnTo>
                      <a:lnTo>
                        <a:pt x="660" y="428"/>
                      </a:lnTo>
                      <a:lnTo>
                        <a:pt x="660" y="430"/>
                      </a:lnTo>
                      <a:lnTo>
                        <a:pt x="660" y="433"/>
                      </a:lnTo>
                      <a:lnTo>
                        <a:pt x="660" y="438"/>
                      </a:lnTo>
                      <a:lnTo>
                        <a:pt x="660" y="442"/>
                      </a:lnTo>
                      <a:lnTo>
                        <a:pt x="660" y="448"/>
                      </a:lnTo>
                      <a:lnTo>
                        <a:pt x="660" y="452"/>
                      </a:lnTo>
                      <a:lnTo>
                        <a:pt x="660" y="455"/>
                      </a:lnTo>
                      <a:lnTo>
                        <a:pt x="660" y="460"/>
                      </a:lnTo>
                      <a:lnTo>
                        <a:pt x="662" y="464"/>
                      </a:lnTo>
                      <a:lnTo>
                        <a:pt x="662" y="468"/>
                      </a:lnTo>
                      <a:lnTo>
                        <a:pt x="662" y="472"/>
                      </a:lnTo>
                      <a:lnTo>
                        <a:pt x="662" y="477"/>
                      </a:lnTo>
                      <a:lnTo>
                        <a:pt x="662" y="481"/>
                      </a:lnTo>
                      <a:lnTo>
                        <a:pt x="662" y="485"/>
                      </a:lnTo>
                      <a:lnTo>
                        <a:pt x="662" y="491"/>
                      </a:lnTo>
                      <a:lnTo>
                        <a:pt x="662" y="495"/>
                      </a:lnTo>
                      <a:lnTo>
                        <a:pt x="662" y="501"/>
                      </a:lnTo>
                      <a:lnTo>
                        <a:pt x="662" y="506"/>
                      </a:lnTo>
                      <a:lnTo>
                        <a:pt x="662" y="511"/>
                      </a:lnTo>
                      <a:lnTo>
                        <a:pt x="662" y="516"/>
                      </a:lnTo>
                      <a:lnTo>
                        <a:pt x="663" y="522"/>
                      </a:lnTo>
                      <a:lnTo>
                        <a:pt x="663" y="528"/>
                      </a:lnTo>
                      <a:lnTo>
                        <a:pt x="663" y="533"/>
                      </a:lnTo>
                      <a:lnTo>
                        <a:pt x="663" y="538"/>
                      </a:lnTo>
                      <a:lnTo>
                        <a:pt x="663" y="543"/>
                      </a:lnTo>
                      <a:lnTo>
                        <a:pt x="663" y="549"/>
                      </a:lnTo>
                      <a:lnTo>
                        <a:pt x="663" y="555"/>
                      </a:lnTo>
                      <a:lnTo>
                        <a:pt x="663" y="559"/>
                      </a:lnTo>
                      <a:lnTo>
                        <a:pt x="663" y="565"/>
                      </a:lnTo>
                      <a:lnTo>
                        <a:pt x="663" y="570"/>
                      </a:lnTo>
                      <a:lnTo>
                        <a:pt x="663" y="575"/>
                      </a:lnTo>
                      <a:lnTo>
                        <a:pt x="663" y="580"/>
                      </a:lnTo>
                      <a:lnTo>
                        <a:pt x="663" y="586"/>
                      </a:lnTo>
                      <a:lnTo>
                        <a:pt x="663" y="590"/>
                      </a:lnTo>
                      <a:lnTo>
                        <a:pt x="663" y="596"/>
                      </a:lnTo>
                      <a:lnTo>
                        <a:pt x="663" y="600"/>
                      </a:lnTo>
                      <a:lnTo>
                        <a:pt x="663" y="606"/>
                      </a:lnTo>
                      <a:lnTo>
                        <a:pt x="663" y="610"/>
                      </a:lnTo>
                      <a:lnTo>
                        <a:pt x="663" y="614"/>
                      </a:lnTo>
                      <a:lnTo>
                        <a:pt x="663" y="619"/>
                      </a:lnTo>
                      <a:lnTo>
                        <a:pt x="663" y="623"/>
                      </a:lnTo>
                      <a:lnTo>
                        <a:pt x="662" y="627"/>
                      </a:lnTo>
                      <a:lnTo>
                        <a:pt x="662" y="630"/>
                      </a:lnTo>
                      <a:lnTo>
                        <a:pt x="662" y="634"/>
                      </a:lnTo>
                      <a:lnTo>
                        <a:pt x="662" y="638"/>
                      </a:lnTo>
                      <a:lnTo>
                        <a:pt x="660" y="643"/>
                      </a:lnTo>
                      <a:lnTo>
                        <a:pt x="660" y="648"/>
                      </a:lnTo>
                      <a:lnTo>
                        <a:pt x="659" y="653"/>
                      </a:lnTo>
                      <a:lnTo>
                        <a:pt x="658" y="655"/>
                      </a:lnTo>
                      <a:lnTo>
                        <a:pt x="656" y="657"/>
                      </a:lnTo>
                      <a:lnTo>
                        <a:pt x="655" y="658"/>
                      </a:lnTo>
                      <a:lnTo>
                        <a:pt x="652" y="657"/>
                      </a:lnTo>
                      <a:lnTo>
                        <a:pt x="648" y="655"/>
                      </a:lnTo>
                      <a:lnTo>
                        <a:pt x="645" y="654"/>
                      </a:lnTo>
                      <a:lnTo>
                        <a:pt x="642" y="651"/>
                      </a:lnTo>
                      <a:lnTo>
                        <a:pt x="639" y="650"/>
                      </a:lnTo>
                      <a:lnTo>
                        <a:pt x="635" y="648"/>
                      </a:lnTo>
                      <a:lnTo>
                        <a:pt x="631" y="646"/>
                      </a:lnTo>
                      <a:lnTo>
                        <a:pt x="626" y="643"/>
                      </a:lnTo>
                      <a:lnTo>
                        <a:pt x="622" y="640"/>
                      </a:lnTo>
                      <a:lnTo>
                        <a:pt x="618" y="638"/>
                      </a:lnTo>
                      <a:lnTo>
                        <a:pt x="612" y="634"/>
                      </a:lnTo>
                      <a:lnTo>
                        <a:pt x="606" y="631"/>
                      </a:lnTo>
                      <a:lnTo>
                        <a:pt x="601" y="628"/>
                      </a:lnTo>
                      <a:lnTo>
                        <a:pt x="596" y="626"/>
                      </a:lnTo>
                      <a:lnTo>
                        <a:pt x="589" y="621"/>
                      </a:lnTo>
                      <a:lnTo>
                        <a:pt x="584" y="617"/>
                      </a:lnTo>
                      <a:lnTo>
                        <a:pt x="577" y="613"/>
                      </a:lnTo>
                      <a:lnTo>
                        <a:pt x="571" y="610"/>
                      </a:lnTo>
                      <a:lnTo>
                        <a:pt x="564" y="604"/>
                      </a:lnTo>
                      <a:lnTo>
                        <a:pt x="557" y="602"/>
                      </a:lnTo>
                      <a:lnTo>
                        <a:pt x="550" y="596"/>
                      </a:lnTo>
                      <a:lnTo>
                        <a:pt x="544" y="593"/>
                      </a:lnTo>
                      <a:lnTo>
                        <a:pt x="535" y="587"/>
                      </a:lnTo>
                      <a:lnTo>
                        <a:pt x="528" y="583"/>
                      </a:lnTo>
                      <a:lnTo>
                        <a:pt x="521" y="579"/>
                      </a:lnTo>
                      <a:lnTo>
                        <a:pt x="514" y="575"/>
                      </a:lnTo>
                      <a:lnTo>
                        <a:pt x="507" y="569"/>
                      </a:lnTo>
                      <a:lnTo>
                        <a:pt x="500" y="565"/>
                      </a:lnTo>
                      <a:lnTo>
                        <a:pt x="491" y="560"/>
                      </a:lnTo>
                      <a:lnTo>
                        <a:pt x="486" y="556"/>
                      </a:lnTo>
                      <a:lnTo>
                        <a:pt x="477" y="550"/>
                      </a:lnTo>
                      <a:lnTo>
                        <a:pt x="470" y="546"/>
                      </a:lnTo>
                      <a:lnTo>
                        <a:pt x="463" y="540"/>
                      </a:lnTo>
                      <a:lnTo>
                        <a:pt x="456" y="536"/>
                      </a:lnTo>
                      <a:lnTo>
                        <a:pt x="447" y="531"/>
                      </a:lnTo>
                      <a:lnTo>
                        <a:pt x="440" y="526"/>
                      </a:lnTo>
                      <a:lnTo>
                        <a:pt x="433" y="522"/>
                      </a:lnTo>
                      <a:lnTo>
                        <a:pt x="427" y="518"/>
                      </a:lnTo>
                      <a:lnTo>
                        <a:pt x="420" y="512"/>
                      </a:lnTo>
                      <a:lnTo>
                        <a:pt x="413" y="508"/>
                      </a:lnTo>
                      <a:lnTo>
                        <a:pt x="406" y="504"/>
                      </a:lnTo>
                      <a:lnTo>
                        <a:pt x="400" y="501"/>
                      </a:lnTo>
                      <a:lnTo>
                        <a:pt x="393" y="496"/>
                      </a:lnTo>
                      <a:lnTo>
                        <a:pt x="388" y="492"/>
                      </a:lnTo>
                      <a:lnTo>
                        <a:pt x="383" y="489"/>
                      </a:lnTo>
                      <a:lnTo>
                        <a:pt x="378" y="485"/>
                      </a:lnTo>
                      <a:lnTo>
                        <a:pt x="372" y="482"/>
                      </a:lnTo>
                      <a:lnTo>
                        <a:pt x="366" y="478"/>
                      </a:lnTo>
                      <a:lnTo>
                        <a:pt x="361" y="475"/>
                      </a:lnTo>
                      <a:lnTo>
                        <a:pt x="358" y="472"/>
                      </a:lnTo>
                      <a:lnTo>
                        <a:pt x="352" y="469"/>
                      </a:lnTo>
                      <a:lnTo>
                        <a:pt x="349" y="467"/>
                      </a:lnTo>
                      <a:lnTo>
                        <a:pt x="345" y="464"/>
                      </a:lnTo>
                      <a:lnTo>
                        <a:pt x="342" y="462"/>
                      </a:lnTo>
                      <a:lnTo>
                        <a:pt x="336" y="458"/>
                      </a:lnTo>
                      <a:lnTo>
                        <a:pt x="332" y="457"/>
                      </a:lnTo>
                      <a:lnTo>
                        <a:pt x="331" y="454"/>
                      </a:lnTo>
                      <a:lnTo>
                        <a:pt x="329" y="454"/>
                      </a:lnTo>
                      <a:lnTo>
                        <a:pt x="328" y="454"/>
                      </a:lnTo>
                      <a:lnTo>
                        <a:pt x="325" y="455"/>
                      </a:lnTo>
                      <a:lnTo>
                        <a:pt x="322" y="457"/>
                      </a:lnTo>
                      <a:lnTo>
                        <a:pt x="317" y="460"/>
                      </a:lnTo>
                      <a:lnTo>
                        <a:pt x="314" y="461"/>
                      </a:lnTo>
                      <a:lnTo>
                        <a:pt x="309" y="462"/>
                      </a:lnTo>
                      <a:lnTo>
                        <a:pt x="307" y="464"/>
                      </a:lnTo>
                      <a:lnTo>
                        <a:pt x="302" y="465"/>
                      </a:lnTo>
                      <a:lnTo>
                        <a:pt x="298" y="467"/>
                      </a:lnTo>
                      <a:lnTo>
                        <a:pt x="294" y="469"/>
                      </a:lnTo>
                      <a:lnTo>
                        <a:pt x="290" y="471"/>
                      </a:lnTo>
                      <a:lnTo>
                        <a:pt x="285" y="474"/>
                      </a:lnTo>
                      <a:lnTo>
                        <a:pt x="280" y="475"/>
                      </a:lnTo>
                      <a:lnTo>
                        <a:pt x="274" y="478"/>
                      </a:lnTo>
                      <a:lnTo>
                        <a:pt x="268" y="481"/>
                      </a:lnTo>
                      <a:lnTo>
                        <a:pt x="263" y="484"/>
                      </a:lnTo>
                      <a:lnTo>
                        <a:pt x="257" y="485"/>
                      </a:lnTo>
                      <a:lnTo>
                        <a:pt x="251" y="489"/>
                      </a:lnTo>
                      <a:lnTo>
                        <a:pt x="244" y="491"/>
                      </a:lnTo>
                      <a:lnTo>
                        <a:pt x="240" y="494"/>
                      </a:lnTo>
                      <a:lnTo>
                        <a:pt x="233" y="496"/>
                      </a:lnTo>
                      <a:lnTo>
                        <a:pt x="227" y="499"/>
                      </a:lnTo>
                      <a:lnTo>
                        <a:pt x="220" y="502"/>
                      </a:lnTo>
                      <a:lnTo>
                        <a:pt x="213" y="505"/>
                      </a:lnTo>
                      <a:lnTo>
                        <a:pt x="207" y="508"/>
                      </a:lnTo>
                      <a:lnTo>
                        <a:pt x="200" y="511"/>
                      </a:lnTo>
                      <a:lnTo>
                        <a:pt x="193" y="513"/>
                      </a:lnTo>
                      <a:lnTo>
                        <a:pt x="187" y="518"/>
                      </a:lnTo>
                      <a:lnTo>
                        <a:pt x="180" y="521"/>
                      </a:lnTo>
                      <a:lnTo>
                        <a:pt x="173" y="522"/>
                      </a:lnTo>
                      <a:lnTo>
                        <a:pt x="166" y="525"/>
                      </a:lnTo>
                      <a:lnTo>
                        <a:pt x="160" y="528"/>
                      </a:lnTo>
                      <a:lnTo>
                        <a:pt x="153" y="531"/>
                      </a:lnTo>
                      <a:lnTo>
                        <a:pt x="147" y="533"/>
                      </a:lnTo>
                      <a:lnTo>
                        <a:pt x="140" y="536"/>
                      </a:lnTo>
                      <a:lnTo>
                        <a:pt x="135" y="539"/>
                      </a:lnTo>
                      <a:lnTo>
                        <a:pt x="128" y="540"/>
                      </a:lnTo>
                      <a:lnTo>
                        <a:pt x="122" y="543"/>
                      </a:lnTo>
                      <a:lnTo>
                        <a:pt x="116" y="546"/>
                      </a:lnTo>
                      <a:lnTo>
                        <a:pt x="111" y="548"/>
                      </a:lnTo>
                      <a:lnTo>
                        <a:pt x="106" y="550"/>
                      </a:lnTo>
                      <a:lnTo>
                        <a:pt x="101" y="552"/>
                      </a:lnTo>
                      <a:lnTo>
                        <a:pt x="95" y="555"/>
                      </a:lnTo>
                      <a:lnTo>
                        <a:pt x="91" y="556"/>
                      </a:lnTo>
                      <a:lnTo>
                        <a:pt x="85" y="557"/>
                      </a:lnTo>
                      <a:lnTo>
                        <a:pt x="81" y="560"/>
                      </a:lnTo>
                      <a:lnTo>
                        <a:pt x="75" y="560"/>
                      </a:lnTo>
                      <a:lnTo>
                        <a:pt x="72" y="563"/>
                      </a:lnTo>
                      <a:lnTo>
                        <a:pt x="68" y="563"/>
                      </a:lnTo>
                      <a:lnTo>
                        <a:pt x="64" y="565"/>
                      </a:lnTo>
                      <a:lnTo>
                        <a:pt x="61" y="566"/>
                      </a:lnTo>
                      <a:lnTo>
                        <a:pt x="58" y="567"/>
                      </a:lnTo>
                      <a:lnTo>
                        <a:pt x="52" y="567"/>
                      </a:lnTo>
                      <a:lnTo>
                        <a:pt x="49" y="569"/>
                      </a:lnTo>
                      <a:lnTo>
                        <a:pt x="47" y="567"/>
                      </a:lnTo>
                      <a:lnTo>
                        <a:pt x="47" y="565"/>
                      </a:lnTo>
                      <a:lnTo>
                        <a:pt x="48" y="560"/>
                      </a:lnTo>
                      <a:lnTo>
                        <a:pt x="48" y="557"/>
                      </a:lnTo>
                      <a:lnTo>
                        <a:pt x="49" y="555"/>
                      </a:lnTo>
                      <a:lnTo>
                        <a:pt x="51" y="552"/>
                      </a:lnTo>
                      <a:lnTo>
                        <a:pt x="52" y="548"/>
                      </a:lnTo>
                      <a:lnTo>
                        <a:pt x="52" y="543"/>
                      </a:lnTo>
                      <a:lnTo>
                        <a:pt x="54" y="539"/>
                      </a:lnTo>
                      <a:lnTo>
                        <a:pt x="55" y="535"/>
                      </a:lnTo>
                      <a:lnTo>
                        <a:pt x="57" y="531"/>
                      </a:lnTo>
                      <a:lnTo>
                        <a:pt x="58" y="526"/>
                      </a:lnTo>
                      <a:lnTo>
                        <a:pt x="59" y="521"/>
                      </a:lnTo>
                      <a:lnTo>
                        <a:pt x="61" y="516"/>
                      </a:lnTo>
                      <a:lnTo>
                        <a:pt x="62" y="511"/>
                      </a:lnTo>
                      <a:lnTo>
                        <a:pt x="64" y="505"/>
                      </a:lnTo>
                      <a:lnTo>
                        <a:pt x="65" y="498"/>
                      </a:lnTo>
                      <a:lnTo>
                        <a:pt x="68" y="492"/>
                      </a:lnTo>
                      <a:lnTo>
                        <a:pt x="69" y="487"/>
                      </a:lnTo>
                      <a:lnTo>
                        <a:pt x="71" y="479"/>
                      </a:lnTo>
                      <a:lnTo>
                        <a:pt x="74" y="472"/>
                      </a:lnTo>
                      <a:lnTo>
                        <a:pt x="75" y="465"/>
                      </a:lnTo>
                      <a:lnTo>
                        <a:pt x="78" y="460"/>
                      </a:lnTo>
                      <a:lnTo>
                        <a:pt x="79" y="452"/>
                      </a:lnTo>
                      <a:lnTo>
                        <a:pt x="82" y="445"/>
                      </a:lnTo>
                      <a:lnTo>
                        <a:pt x="84" y="438"/>
                      </a:lnTo>
                      <a:lnTo>
                        <a:pt x="86" y="433"/>
                      </a:lnTo>
                      <a:lnTo>
                        <a:pt x="88" y="425"/>
                      </a:lnTo>
                      <a:lnTo>
                        <a:pt x="91" y="418"/>
                      </a:lnTo>
                      <a:lnTo>
                        <a:pt x="93" y="411"/>
                      </a:lnTo>
                      <a:lnTo>
                        <a:pt x="96" y="404"/>
                      </a:lnTo>
                      <a:lnTo>
                        <a:pt x="98" y="397"/>
                      </a:lnTo>
                      <a:lnTo>
                        <a:pt x="99" y="390"/>
                      </a:lnTo>
                      <a:lnTo>
                        <a:pt x="101" y="381"/>
                      </a:lnTo>
                      <a:lnTo>
                        <a:pt x="103" y="374"/>
                      </a:lnTo>
                      <a:lnTo>
                        <a:pt x="106" y="367"/>
                      </a:lnTo>
                      <a:lnTo>
                        <a:pt x="108" y="360"/>
                      </a:lnTo>
                      <a:lnTo>
                        <a:pt x="111" y="353"/>
                      </a:lnTo>
                      <a:lnTo>
                        <a:pt x="112" y="347"/>
                      </a:lnTo>
                      <a:lnTo>
                        <a:pt x="115" y="340"/>
                      </a:lnTo>
                      <a:lnTo>
                        <a:pt x="116" y="335"/>
                      </a:lnTo>
                      <a:lnTo>
                        <a:pt x="118" y="327"/>
                      </a:lnTo>
                      <a:lnTo>
                        <a:pt x="120" y="322"/>
                      </a:lnTo>
                      <a:lnTo>
                        <a:pt x="122" y="316"/>
                      </a:lnTo>
                      <a:lnTo>
                        <a:pt x="123" y="310"/>
                      </a:lnTo>
                      <a:lnTo>
                        <a:pt x="126" y="305"/>
                      </a:lnTo>
                      <a:lnTo>
                        <a:pt x="128" y="299"/>
                      </a:lnTo>
                      <a:lnTo>
                        <a:pt x="129" y="293"/>
                      </a:lnTo>
                      <a:lnTo>
                        <a:pt x="130" y="289"/>
                      </a:lnTo>
                      <a:lnTo>
                        <a:pt x="132" y="285"/>
                      </a:lnTo>
                      <a:lnTo>
                        <a:pt x="133" y="281"/>
                      </a:lnTo>
                      <a:lnTo>
                        <a:pt x="135" y="275"/>
                      </a:lnTo>
                      <a:lnTo>
                        <a:pt x="136" y="272"/>
                      </a:lnTo>
                      <a:lnTo>
                        <a:pt x="138" y="268"/>
                      </a:lnTo>
                      <a:lnTo>
                        <a:pt x="138" y="266"/>
                      </a:lnTo>
                      <a:lnTo>
                        <a:pt x="139" y="261"/>
                      </a:lnTo>
                      <a:lnTo>
                        <a:pt x="142" y="256"/>
                      </a:lnTo>
                      <a:lnTo>
                        <a:pt x="142" y="254"/>
                      </a:lnTo>
                      <a:lnTo>
                        <a:pt x="27" y="59"/>
                      </a:lnTo>
                      <a:lnTo>
                        <a:pt x="233" y="109"/>
                      </a:lnTo>
                      <a:lnTo>
                        <a:pt x="220" y="83"/>
                      </a:lnTo>
                      <a:close/>
                    </a:path>
                  </a:pathLst>
                </a:custGeom>
                <a:solidFill>
                  <a:srgbClr val="296638"/>
                </a:solidFill>
                <a:ln w="9525">
                  <a:noFill/>
                  <a:round/>
                  <a:headEnd/>
                  <a:tailEnd/>
                </a:ln>
              </p:spPr>
              <p:txBody>
                <a:bodyPr/>
                <a:lstStyle/>
                <a:p>
                  <a:pPr eaLnBrk="0" hangingPunct="0"/>
                  <a:endParaRPr lang="en-US"/>
                </a:p>
              </p:txBody>
            </p:sp>
            <p:sp>
              <p:nvSpPr>
                <p:cNvPr id="49173" name="Freeform 105"/>
                <p:cNvSpPr>
                  <a:spLocks/>
                </p:cNvSpPr>
                <p:nvPr/>
              </p:nvSpPr>
              <p:spPr bwMode="auto">
                <a:xfrm>
                  <a:off x="341" y="1193"/>
                  <a:ext cx="412" cy="261"/>
                </a:xfrm>
                <a:custGeom>
                  <a:avLst/>
                  <a:gdLst>
                    <a:gd name="T0" fmla="*/ 77 w 412"/>
                    <a:gd name="T1" fmla="*/ 4 h 261"/>
                    <a:gd name="T2" fmla="*/ 60 w 412"/>
                    <a:gd name="T3" fmla="*/ 1 h 261"/>
                    <a:gd name="T4" fmla="*/ 45 w 412"/>
                    <a:gd name="T5" fmla="*/ 1 h 261"/>
                    <a:gd name="T6" fmla="*/ 28 w 412"/>
                    <a:gd name="T7" fmla="*/ 0 h 261"/>
                    <a:gd name="T8" fmla="*/ 14 w 412"/>
                    <a:gd name="T9" fmla="*/ 0 h 261"/>
                    <a:gd name="T10" fmla="*/ 0 w 412"/>
                    <a:gd name="T11" fmla="*/ 5 h 261"/>
                    <a:gd name="T12" fmla="*/ 6 w 412"/>
                    <a:gd name="T13" fmla="*/ 18 h 261"/>
                    <a:gd name="T14" fmla="*/ 17 w 412"/>
                    <a:gd name="T15" fmla="*/ 34 h 261"/>
                    <a:gd name="T16" fmla="*/ 31 w 412"/>
                    <a:gd name="T17" fmla="*/ 49 h 261"/>
                    <a:gd name="T18" fmla="*/ 47 w 412"/>
                    <a:gd name="T19" fmla="*/ 66 h 261"/>
                    <a:gd name="T20" fmla="*/ 61 w 412"/>
                    <a:gd name="T21" fmla="*/ 82 h 261"/>
                    <a:gd name="T22" fmla="*/ 77 w 412"/>
                    <a:gd name="T23" fmla="*/ 98 h 261"/>
                    <a:gd name="T24" fmla="*/ 84 w 412"/>
                    <a:gd name="T25" fmla="*/ 108 h 261"/>
                    <a:gd name="T26" fmla="*/ 74 w 412"/>
                    <a:gd name="T27" fmla="*/ 119 h 261"/>
                    <a:gd name="T28" fmla="*/ 61 w 412"/>
                    <a:gd name="T29" fmla="*/ 136 h 261"/>
                    <a:gd name="T30" fmla="*/ 48 w 412"/>
                    <a:gd name="T31" fmla="*/ 157 h 261"/>
                    <a:gd name="T32" fmla="*/ 34 w 412"/>
                    <a:gd name="T33" fmla="*/ 179 h 261"/>
                    <a:gd name="T34" fmla="*/ 21 w 412"/>
                    <a:gd name="T35" fmla="*/ 197 h 261"/>
                    <a:gd name="T36" fmla="*/ 14 w 412"/>
                    <a:gd name="T37" fmla="*/ 214 h 261"/>
                    <a:gd name="T38" fmla="*/ 18 w 412"/>
                    <a:gd name="T39" fmla="*/ 225 h 261"/>
                    <a:gd name="T40" fmla="*/ 33 w 412"/>
                    <a:gd name="T41" fmla="*/ 224 h 261"/>
                    <a:gd name="T42" fmla="*/ 53 w 412"/>
                    <a:gd name="T43" fmla="*/ 218 h 261"/>
                    <a:gd name="T44" fmla="*/ 78 w 412"/>
                    <a:gd name="T45" fmla="*/ 208 h 261"/>
                    <a:gd name="T46" fmla="*/ 95 w 412"/>
                    <a:gd name="T47" fmla="*/ 203 h 261"/>
                    <a:gd name="T48" fmla="*/ 117 w 412"/>
                    <a:gd name="T49" fmla="*/ 193 h 261"/>
                    <a:gd name="T50" fmla="*/ 139 w 412"/>
                    <a:gd name="T51" fmla="*/ 181 h 261"/>
                    <a:gd name="T52" fmla="*/ 156 w 412"/>
                    <a:gd name="T53" fmla="*/ 174 h 261"/>
                    <a:gd name="T54" fmla="*/ 168 w 412"/>
                    <a:gd name="T55" fmla="*/ 171 h 261"/>
                    <a:gd name="T56" fmla="*/ 179 w 412"/>
                    <a:gd name="T57" fmla="*/ 181 h 261"/>
                    <a:gd name="T58" fmla="*/ 196 w 412"/>
                    <a:gd name="T59" fmla="*/ 197 h 261"/>
                    <a:gd name="T60" fmla="*/ 217 w 412"/>
                    <a:gd name="T61" fmla="*/ 215 h 261"/>
                    <a:gd name="T62" fmla="*/ 239 w 412"/>
                    <a:gd name="T63" fmla="*/ 232 h 261"/>
                    <a:gd name="T64" fmla="*/ 260 w 412"/>
                    <a:gd name="T65" fmla="*/ 248 h 261"/>
                    <a:gd name="T66" fmla="*/ 277 w 412"/>
                    <a:gd name="T67" fmla="*/ 258 h 261"/>
                    <a:gd name="T68" fmla="*/ 290 w 412"/>
                    <a:gd name="T69" fmla="*/ 254 h 261"/>
                    <a:gd name="T70" fmla="*/ 291 w 412"/>
                    <a:gd name="T71" fmla="*/ 237 h 261"/>
                    <a:gd name="T72" fmla="*/ 290 w 412"/>
                    <a:gd name="T73" fmla="*/ 217 h 261"/>
                    <a:gd name="T74" fmla="*/ 288 w 412"/>
                    <a:gd name="T75" fmla="*/ 196 h 261"/>
                    <a:gd name="T76" fmla="*/ 284 w 412"/>
                    <a:gd name="T77" fmla="*/ 173 h 261"/>
                    <a:gd name="T78" fmla="*/ 281 w 412"/>
                    <a:gd name="T79" fmla="*/ 153 h 261"/>
                    <a:gd name="T80" fmla="*/ 277 w 412"/>
                    <a:gd name="T81" fmla="*/ 137 h 261"/>
                    <a:gd name="T82" fmla="*/ 278 w 412"/>
                    <a:gd name="T83" fmla="*/ 132 h 261"/>
                    <a:gd name="T84" fmla="*/ 293 w 412"/>
                    <a:gd name="T85" fmla="*/ 127 h 261"/>
                    <a:gd name="T86" fmla="*/ 313 w 412"/>
                    <a:gd name="T87" fmla="*/ 123 h 261"/>
                    <a:gd name="T88" fmla="*/ 335 w 412"/>
                    <a:gd name="T89" fmla="*/ 117 h 261"/>
                    <a:gd name="T90" fmla="*/ 361 w 412"/>
                    <a:gd name="T91" fmla="*/ 110 h 261"/>
                    <a:gd name="T92" fmla="*/ 384 w 412"/>
                    <a:gd name="T93" fmla="*/ 103 h 261"/>
                    <a:gd name="T94" fmla="*/ 401 w 412"/>
                    <a:gd name="T95" fmla="*/ 95 h 261"/>
                    <a:gd name="T96" fmla="*/ 411 w 412"/>
                    <a:gd name="T97" fmla="*/ 81 h 261"/>
                    <a:gd name="T98" fmla="*/ 395 w 412"/>
                    <a:gd name="T99" fmla="*/ 69 h 261"/>
                    <a:gd name="T100" fmla="*/ 372 w 412"/>
                    <a:gd name="T101" fmla="*/ 61 h 261"/>
                    <a:gd name="T102" fmla="*/ 355 w 412"/>
                    <a:gd name="T103" fmla="*/ 55 h 261"/>
                    <a:gd name="T104" fmla="*/ 341 w 412"/>
                    <a:gd name="T105" fmla="*/ 51 h 261"/>
                    <a:gd name="T106" fmla="*/ 327 w 412"/>
                    <a:gd name="T107" fmla="*/ 46 h 261"/>
                    <a:gd name="T108" fmla="*/ 313 w 412"/>
                    <a:gd name="T109" fmla="*/ 44 h 261"/>
                    <a:gd name="T110" fmla="*/ 298 w 412"/>
                    <a:gd name="T111" fmla="*/ 39 h 261"/>
                    <a:gd name="T112" fmla="*/ 278 w 412"/>
                    <a:gd name="T113" fmla="*/ 35 h 261"/>
                    <a:gd name="T114" fmla="*/ 260 w 412"/>
                    <a:gd name="T115" fmla="*/ 31 h 261"/>
                    <a:gd name="T116" fmla="*/ 254 w 412"/>
                    <a:gd name="T117" fmla="*/ 115 h 261"/>
                    <a:gd name="T118" fmla="*/ 115 w 412"/>
                    <a:gd name="T119" fmla="*/ 106 h 261"/>
                    <a:gd name="T120" fmla="*/ 85 w 412"/>
                    <a:gd name="T121" fmla="*/ 5 h 261"/>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412"/>
                    <a:gd name="T184" fmla="*/ 0 h 261"/>
                    <a:gd name="T185" fmla="*/ 412 w 412"/>
                    <a:gd name="T186" fmla="*/ 261 h 261"/>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412" h="261">
                      <a:moveTo>
                        <a:pt x="85" y="5"/>
                      </a:moveTo>
                      <a:lnTo>
                        <a:pt x="84" y="5"/>
                      </a:lnTo>
                      <a:lnTo>
                        <a:pt x="81" y="4"/>
                      </a:lnTo>
                      <a:lnTo>
                        <a:pt x="77" y="4"/>
                      </a:lnTo>
                      <a:lnTo>
                        <a:pt x="71" y="2"/>
                      </a:lnTo>
                      <a:lnTo>
                        <a:pt x="67" y="2"/>
                      </a:lnTo>
                      <a:lnTo>
                        <a:pt x="64" y="1"/>
                      </a:lnTo>
                      <a:lnTo>
                        <a:pt x="60" y="1"/>
                      </a:lnTo>
                      <a:lnTo>
                        <a:pt x="57" y="1"/>
                      </a:lnTo>
                      <a:lnTo>
                        <a:pt x="53" y="1"/>
                      </a:lnTo>
                      <a:lnTo>
                        <a:pt x="48" y="1"/>
                      </a:lnTo>
                      <a:lnTo>
                        <a:pt x="45" y="1"/>
                      </a:lnTo>
                      <a:lnTo>
                        <a:pt x="41" y="1"/>
                      </a:lnTo>
                      <a:lnTo>
                        <a:pt x="37" y="0"/>
                      </a:lnTo>
                      <a:lnTo>
                        <a:pt x="33" y="0"/>
                      </a:lnTo>
                      <a:lnTo>
                        <a:pt x="28" y="0"/>
                      </a:lnTo>
                      <a:lnTo>
                        <a:pt x="26" y="0"/>
                      </a:lnTo>
                      <a:lnTo>
                        <a:pt x="21" y="0"/>
                      </a:lnTo>
                      <a:lnTo>
                        <a:pt x="17" y="0"/>
                      </a:lnTo>
                      <a:lnTo>
                        <a:pt x="14" y="0"/>
                      </a:lnTo>
                      <a:lnTo>
                        <a:pt x="11" y="1"/>
                      </a:lnTo>
                      <a:lnTo>
                        <a:pt x="6" y="1"/>
                      </a:lnTo>
                      <a:lnTo>
                        <a:pt x="3" y="2"/>
                      </a:lnTo>
                      <a:lnTo>
                        <a:pt x="0" y="5"/>
                      </a:lnTo>
                      <a:lnTo>
                        <a:pt x="0" y="8"/>
                      </a:lnTo>
                      <a:lnTo>
                        <a:pt x="1" y="11"/>
                      </a:lnTo>
                      <a:lnTo>
                        <a:pt x="4" y="15"/>
                      </a:lnTo>
                      <a:lnTo>
                        <a:pt x="6" y="18"/>
                      </a:lnTo>
                      <a:lnTo>
                        <a:pt x="9" y="22"/>
                      </a:lnTo>
                      <a:lnTo>
                        <a:pt x="10" y="25"/>
                      </a:lnTo>
                      <a:lnTo>
                        <a:pt x="14" y="29"/>
                      </a:lnTo>
                      <a:lnTo>
                        <a:pt x="17" y="34"/>
                      </a:lnTo>
                      <a:lnTo>
                        <a:pt x="20" y="37"/>
                      </a:lnTo>
                      <a:lnTo>
                        <a:pt x="24" y="41"/>
                      </a:lnTo>
                      <a:lnTo>
                        <a:pt x="27" y="45"/>
                      </a:lnTo>
                      <a:lnTo>
                        <a:pt x="31" y="49"/>
                      </a:lnTo>
                      <a:lnTo>
                        <a:pt x="34" y="54"/>
                      </a:lnTo>
                      <a:lnTo>
                        <a:pt x="38" y="58"/>
                      </a:lnTo>
                      <a:lnTo>
                        <a:pt x="44" y="62"/>
                      </a:lnTo>
                      <a:lnTo>
                        <a:pt x="47" y="66"/>
                      </a:lnTo>
                      <a:lnTo>
                        <a:pt x="51" y="71"/>
                      </a:lnTo>
                      <a:lnTo>
                        <a:pt x="54" y="73"/>
                      </a:lnTo>
                      <a:lnTo>
                        <a:pt x="58" y="79"/>
                      </a:lnTo>
                      <a:lnTo>
                        <a:pt x="61" y="82"/>
                      </a:lnTo>
                      <a:lnTo>
                        <a:pt x="65" y="85"/>
                      </a:lnTo>
                      <a:lnTo>
                        <a:pt x="68" y="89"/>
                      </a:lnTo>
                      <a:lnTo>
                        <a:pt x="71" y="92"/>
                      </a:lnTo>
                      <a:lnTo>
                        <a:pt x="77" y="98"/>
                      </a:lnTo>
                      <a:lnTo>
                        <a:pt x="81" y="102"/>
                      </a:lnTo>
                      <a:lnTo>
                        <a:pt x="84" y="106"/>
                      </a:lnTo>
                      <a:lnTo>
                        <a:pt x="85" y="106"/>
                      </a:lnTo>
                      <a:lnTo>
                        <a:pt x="84" y="108"/>
                      </a:lnTo>
                      <a:lnTo>
                        <a:pt x="81" y="110"/>
                      </a:lnTo>
                      <a:lnTo>
                        <a:pt x="78" y="113"/>
                      </a:lnTo>
                      <a:lnTo>
                        <a:pt x="77" y="116"/>
                      </a:lnTo>
                      <a:lnTo>
                        <a:pt x="74" y="119"/>
                      </a:lnTo>
                      <a:lnTo>
                        <a:pt x="71" y="123"/>
                      </a:lnTo>
                      <a:lnTo>
                        <a:pt x="68" y="127"/>
                      </a:lnTo>
                      <a:lnTo>
                        <a:pt x="65" y="132"/>
                      </a:lnTo>
                      <a:lnTo>
                        <a:pt x="61" y="136"/>
                      </a:lnTo>
                      <a:lnTo>
                        <a:pt x="58" y="142"/>
                      </a:lnTo>
                      <a:lnTo>
                        <a:pt x="55" y="146"/>
                      </a:lnTo>
                      <a:lnTo>
                        <a:pt x="51" y="152"/>
                      </a:lnTo>
                      <a:lnTo>
                        <a:pt x="48" y="157"/>
                      </a:lnTo>
                      <a:lnTo>
                        <a:pt x="44" y="163"/>
                      </a:lnTo>
                      <a:lnTo>
                        <a:pt x="41" y="167"/>
                      </a:lnTo>
                      <a:lnTo>
                        <a:pt x="37" y="173"/>
                      </a:lnTo>
                      <a:lnTo>
                        <a:pt x="34" y="179"/>
                      </a:lnTo>
                      <a:lnTo>
                        <a:pt x="30" y="183"/>
                      </a:lnTo>
                      <a:lnTo>
                        <a:pt x="27" y="187"/>
                      </a:lnTo>
                      <a:lnTo>
                        <a:pt x="24" y="193"/>
                      </a:lnTo>
                      <a:lnTo>
                        <a:pt x="21" y="197"/>
                      </a:lnTo>
                      <a:lnTo>
                        <a:pt x="20" y="203"/>
                      </a:lnTo>
                      <a:lnTo>
                        <a:pt x="17" y="206"/>
                      </a:lnTo>
                      <a:lnTo>
                        <a:pt x="17" y="210"/>
                      </a:lnTo>
                      <a:lnTo>
                        <a:pt x="14" y="214"/>
                      </a:lnTo>
                      <a:lnTo>
                        <a:pt x="14" y="217"/>
                      </a:lnTo>
                      <a:lnTo>
                        <a:pt x="14" y="223"/>
                      </a:lnTo>
                      <a:lnTo>
                        <a:pt x="17" y="225"/>
                      </a:lnTo>
                      <a:lnTo>
                        <a:pt x="18" y="225"/>
                      </a:lnTo>
                      <a:lnTo>
                        <a:pt x="21" y="227"/>
                      </a:lnTo>
                      <a:lnTo>
                        <a:pt x="24" y="225"/>
                      </a:lnTo>
                      <a:lnTo>
                        <a:pt x="28" y="225"/>
                      </a:lnTo>
                      <a:lnTo>
                        <a:pt x="33" y="224"/>
                      </a:lnTo>
                      <a:lnTo>
                        <a:pt x="37" y="224"/>
                      </a:lnTo>
                      <a:lnTo>
                        <a:pt x="43" y="223"/>
                      </a:lnTo>
                      <a:lnTo>
                        <a:pt x="48" y="221"/>
                      </a:lnTo>
                      <a:lnTo>
                        <a:pt x="53" y="218"/>
                      </a:lnTo>
                      <a:lnTo>
                        <a:pt x="60" y="217"/>
                      </a:lnTo>
                      <a:lnTo>
                        <a:pt x="65" y="214"/>
                      </a:lnTo>
                      <a:lnTo>
                        <a:pt x="72" y="213"/>
                      </a:lnTo>
                      <a:lnTo>
                        <a:pt x="78" y="208"/>
                      </a:lnTo>
                      <a:lnTo>
                        <a:pt x="85" y="207"/>
                      </a:lnTo>
                      <a:lnTo>
                        <a:pt x="88" y="206"/>
                      </a:lnTo>
                      <a:lnTo>
                        <a:pt x="91" y="204"/>
                      </a:lnTo>
                      <a:lnTo>
                        <a:pt x="95" y="203"/>
                      </a:lnTo>
                      <a:lnTo>
                        <a:pt x="98" y="201"/>
                      </a:lnTo>
                      <a:lnTo>
                        <a:pt x="105" y="198"/>
                      </a:lnTo>
                      <a:lnTo>
                        <a:pt x="111" y="196"/>
                      </a:lnTo>
                      <a:lnTo>
                        <a:pt x="117" y="193"/>
                      </a:lnTo>
                      <a:lnTo>
                        <a:pt x="124" y="190"/>
                      </a:lnTo>
                      <a:lnTo>
                        <a:pt x="129" y="187"/>
                      </a:lnTo>
                      <a:lnTo>
                        <a:pt x="135" y="184"/>
                      </a:lnTo>
                      <a:lnTo>
                        <a:pt x="139" y="181"/>
                      </a:lnTo>
                      <a:lnTo>
                        <a:pt x="145" y="180"/>
                      </a:lnTo>
                      <a:lnTo>
                        <a:pt x="149" y="179"/>
                      </a:lnTo>
                      <a:lnTo>
                        <a:pt x="153" y="176"/>
                      </a:lnTo>
                      <a:lnTo>
                        <a:pt x="156" y="174"/>
                      </a:lnTo>
                      <a:lnTo>
                        <a:pt x="161" y="173"/>
                      </a:lnTo>
                      <a:lnTo>
                        <a:pt x="165" y="170"/>
                      </a:lnTo>
                      <a:lnTo>
                        <a:pt x="166" y="170"/>
                      </a:lnTo>
                      <a:lnTo>
                        <a:pt x="168" y="171"/>
                      </a:lnTo>
                      <a:lnTo>
                        <a:pt x="170" y="174"/>
                      </a:lnTo>
                      <a:lnTo>
                        <a:pt x="173" y="176"/>
                      </a:lnTo>
                      <a:lnTo>
                        <a:pt x="176" y="179"/>
                      </a:lnTo>
                      <a:lnTo>
                        <a:pt x="179" y="181"/>
                      </a:lnTo>
                      <a:lnTo>
                        <a:pt x="183" y="186"/>
                      </a:lnTo>
                      <a:lnTo>
                        <a:pt x="188" y="190"/>
                      </a:lnTo>
                      <a:lnTo>
                        <a:pt x="192" y="193"/>
                      </a:lnTo>
                      <a:lnTo>
                        <a:pt x="196" y="197"/>
                      </a:lnTo>
                      <a:lnTo>
                        <a:pt x="202" y="201"/>
                      </a:lnTo>
                      <a:lnTo>
                        <a:pt x="206" y="206"/>
                      </a:lnTo>
                      <a:lnTo>
                        <a:pt x="212" y="211"/>
                      </a:lnTo>
                      <a:lnTo>
                        <a:pt x="217" y="215"/>
                      </a:lnTo>
                      <a:lnTo>
                        <a:pt x="223" y="220"/>
                      </a:lnTo>
                      <a:lnTo>
                        <a:pt x="227" y="224"/>
                      </a:lnTo>
                      <a:lnTo>
                        <a:pt x="233" y="228"/>
                      </a:lnTo>
                      <a:lnTo>
                        <a:pt x="239" y="232"/>
                      </a:lnTo>
                      <a:lnTo>
                        <a:pt x="244" y="237"/>
                      </a:lnTo>
                      <a:lnTo>
                        <a:pt x="250" y="241"/>
                      </a:lnTo>
                      <a:lnTo>
                        <a:pt x="254" y="245"/>
                      </a:lnTo>
                      <a:lnTo>
                        <a:pt x="260" y="248"/>
                      </a:lnTo>
                      <a:lnTo>
                        <a:pt x="264" y="251"/>
                      </a:lnTo>
                      <a:lnTo>
                        <a:pt x="269" y="254"/>
                      </a:lnTo>
                      <a:lnTo>
                        <a:pt x="273" y="257"/>
                      </a:lnTo>
                      <a:lnTo>
                        <a:pt x="277" y="258"/>
                      </a:lnTo>
                      <a:lnTo>
                        <a:pt x="280" y="259"/>
                      </a:lnTo>
                      <a:lnTo>
                        <a:pt x="286" y="261"/>
                      </a:lnTo>
                      <a:lnTo>
                        <a:pt x="290" y="259"/>
                      </a:lnTo>
                      <a:lnTo>
                        <a:pt x="290" y="254"/>
                      </a:lnTo>
                      <a:lnTo>
                        <a:pt x="291" y="250"/>
                      </a:lnTo>
                      <a:lnTo>
                        <a:pt x="291" y="245"/>
                      </a:lnTo>
                      <a:lnTo>
                        <a:pt x="291" y="241"/>
                      </a:lnTo>
                      <a:lnTo>
                        <a:pt x="291" y="237"/>
                      </a:lnTo>
                      <a:lnTo>
                        <a:pt x="293" y="232"/>
                      </a:lnTo>
                      <a:lnTo>
                        <a:pt x="291" y="227"/>
                      </a:lnTo>
                      <a:lnTo>
                        <a:pt x="291" y="223"/>
                      </a:lnTo>
                      <a:lnTo>
                        <a:pt x="290" y="217"/>
                      </a:lnTo>
                      <a:lnTo>
                        <a:pt x="290" y="211"/>
                      </a:lnTo>
                      <a:lnTo>
                        <a:pt x="290" y="206"/>
                      </a:lnTo>
                      <a:lnTo>
                        <a:pt x="288" y="200"/>
                      </a:lnTo>
                      <a:lnTo>
                        <a:pt x="288" y="196"/>
                      </a:lnTo>
                      <a:lnTo>
                        <a:pt x="287" y="190"/>
                      </a:lnTo>
                      <a:lnTo>
                        <a:pt x="287" y="183"/>
                      </a:lnTo>
                      <a:lnTo>
                        <a:pt x="286" y="179"/>
                      </a:lnTo>
                      <a:lnTo>
                        <a:pt x="284" y="173"/>
                      </a:lnTo>
                      <a:lnTo>
                        <a:pt x="284" y="167"/>
                      </a:lnTo>
                      <a:lnTo>
                        <a:pt x="283" y="161"/>
                      </a:lnTo>
                      <a:lnTo>
                        <a:pt x="281" y="157"/>
                      </a:lnTo>
                      <a:lnTo>
                        <a:pt x="281" y="153"/>
                      </a:lnTo>
                      <a:lnTo>
                        <a:pt x="280" y="149"/>
                      </a:lnTo>
                      <a:lnTo>
                        <a:pt x="278" y="144"/>
                      </a:lnTo>
                      <a:lnTo>
                        <a:pt x="278" y="142"/>
                      </a:lnTo>
                      <a:lnTo>
                        <a:pt x="277" y="137"/>
                      </a:lnTo>
                      <a:lnTo>
                        <a:pt x="277" y="136"/>
                      </a:lnTo>
                      <a:lnTo>
                        <a:pt x="277" y="133"/>
                      </a:lnTo>
                      <a:lnTo>
                        <a:pt x="277" y="132"/>
                      </a:lnTo>
                      <a:lnTo>
                        <a:pt x="278" y="132"/>
                      </a:lnTo>
                      <a:lnTo>
                        <a:pt x="283" y="130"/>
                      </a:lnTo>
                      <a:lnTo>
                        <a:pt x="286" y="129"/>
                      </a:lnTo>
                      <a:lnTo>
                        <a:pt x="288" y="127"/>
                      </a:lnTo>
                      <a:lnTo>
                        <a:pt x="293" y="127"/>
                      </a:lnTo>
                      <a:lnTo>
                        <a:pt x="297" y="127"/>
                      </a:lnTo>
                      <a:lnTo>
                        <a:pt x="301" y="126"/>
                      </a:lnTo>
                      <a:lnTo>
                        <a:pt x="307" y="125"/>
                      </a:lnTo>
                      <a:lnTo>
                        <a:pt x="313" y="123"/>
                      </a:lnTo>
                      <a:lnTo>
                        <a:pt x="318" y="122"/>
                      </a:lnTo>
                      <a:lnTo>
                        <a:pt x="324" y="120"/>
                      </a:lnTo>
                      <a:lnTo>
                        <a:pt x="330" y="119"/>
                      </a:lnTo>
                      <a:lnTo>
                        <a:pt x="335" y="117"/>
                      </a:lnTo>
                      <a:lnTo>
                        <a:pt x="342" y="116"/>
                      </a:lnTo>
                      <a:lnTo>
                        <a:pt x="348" y="115"/>
                      </a:lnTo>
                      <a:lnTo>
                        <a:pt x="354" y="112"/>
                      </a:lnTo>
                      <a:lnTo>
                        <a:pt x="361" y="110"/>
                      </a:lnTo>
                      <a:lnTo>
                        <a:pt x="367" y="109"/>
                      </a:lnTo>
                      <a:lnTo>
                        <a:pt x="372" y="106"/>
                      </a:lnTo>
                      <a:lnTo>
                        <a:pt x="378" y="105"/>
                      </a:lnTo>
                      <a:lnTo>
                        <a:pt x="384" y="103"/>
                      </a:lnTo>
                      <a:lnTo>
                        <a:pt x="389" y="100"/>
                      </a:lnTo>
                      <a:lnTo>
                        <a:pt x="394" y="99"/>
                      </a:lnTo>
                      <a:lnTo>
                        <a:pt x="398" y="96"/>
                      </a:lnTo>
                      <a:lnTo>
                        <a:pt x="401" y="95"/>
                      </a:lnTo>
                      <a:lnTo>
                        <a:pt x="405" y="92"/>
                      </a:lnTo>
                      <a:lnTo>
                        <a:pt x="409" y="89"/>
                      </a:lnTo>
                      <a:lnTo>
                        <a:pt x="412" y="85"/>
                      </a:lnTo>
                      <a:lnTo>
                        <a:pt x="411" y="81"/>
                      </a:lnTo>
                      <a:lnTo>
                        <a:pt x="408" y="76"/>
                      </a:lnTo>
                      <a:lnTo>
                        <a:pt x="404" y="73"/>
                      </a:lnTo>
                      <a:lnTo>
                        <a:pt x="399" y="72"/>
                      </a:lnTo>
                      <a:lnTo>
                        <a:pt x="395" y="69"/>
                      </a:lnTo>
                      <a:lnTo>
                        <a:pt x="391" y="68"/>
                      </a:lnTo>
                      <a:lnTo>
                        <a:pt x="385" y="65"/>
                      </a:lnTo>
                      <a:lnTo>
                        <a:pt x="378" y="64"/>
                      </a:lnTo>
                      <a:lnTo>
                        <a:pt x="372" y="61"/>
                      </a:lnTo>
                      <a:lnTo>
                        <a:pt x="367" y="59"/>
                      </a:lnTo>
                      <a:lnTo>
                        <a:pt x="362" y="58"/>
                      </a:lnTo>
                      <a:lnTo>
                        <a:pt x="358" y="56"/>
                      </a:lnTo>
                      <a:lnTo>
                        <a:pt x="355" y="55"/>
                      </a:lnTo>
                      <a:lnTo>
                        <a:pt x="352" y="55"/>
                      </a:lnTo>
                      <a:lnTo>
                        <a:pt x="348" y="54"/>
                      </a:lnTo>
                      <a:lnTo>
                        <a:pt x="344" y="52"/>
                      </a:lnTo>
                      <a:lnTo>
                        <a:pt x="341" y="51"/>
                      </a:lnTo>
                      <a:lnTo>
                        <a:pt x="338" y="51"/>
                      </a:lnTo>
                      <a:lnTo>
                        <a:pt x="334" y="49"/>
                      </a:lnTo>
                      <a:lnTo>
                        <a:pt x="331" y="48"/>
                      </a:lnTo>
                      <a:lnTo>
                        <a:pt x="327" y="46"/>
                      </a:lnTo>
                      <a:lnTo>
                        <a:pt x="323" y="46"/>
                      </a:lnTo>
                      <a:lnTo>
                        <a:pt x="320" y="45"/>
                      </a:lnTo>
                      <a:lnTo>
                        <a:pt x="315" y="45"/>
                      </a:lnTo>
                      <a:lnTo>
                        <a:pt x="313" y="44"/>
                      </a:lnTo>
                      <a:lnTo>
                        <a:pt x="308" y="42"/>
                      </a:lnTo>
                      <a:lnTo>
                        <a:pt x="305" y="42"/>
                      </a:lnTo>
                      <a:lnTo>
                        <a:pt x="301" y="41"/>
                      </a:lnTo>
                      <a:lnTo>
                        <a:pt x="298" y="39"/>
                      </a:lnTo>
                      <a:lnTo>
                        <a:pt x="296" y="39"/>
                      </a:lnTo>
                      <a:lnTo>
                        <a:pt x="290" y="38"/>
                      </a:lnTo>
                      <a:lnTo>
                        <a:pt x="284" y="37"/>
                      </a:lnTo>
                      <a:lnTo>
                        <a:pt x="278" y="35"/>
                      </a:lnTo>
                      <a:lnTo>
                        <a:pt x="273" y="34"/>
                      </a:lnTo>
                      <a:lnTo>
                        <a:pt x="269" y="32"/>
                      </a:lnTo>
                      <a:lnTo>
                        <a:pt x="266" y="32"/>
                      </a:lnTo>
                      <a:lnTo>
                        <a:pt x="260" y="31"/>
                      </a:lnTo>
                      <a:lnTo>
                        <a:pt x="259" y="31"/>
                      </a:lnTo>
                      <a:lnTo>
                        <a:pt x="254" y="46"/>
                      </a:lnTo>
                      <a:lnTo>
                        <a:pt x="365" y="82"/>
                      </a:lnTo>
                      <a:lnTo>
                        <a:pt x="254" y="115"/>
                      </a:lnTo>
                      <a:lnTo>
                        <a:pt x="271" y="232"/>
                      </a:lnTo>
                      <a:lnTo>
                        <a:pt x="169" y="146"/>
                      </a:lnTo>
                      <a:lnTo>
                        <a:pt x="48" y="197"/>
                      </a:lnTo>
                      <a:lnTo>
                        <a:pt x="115" y="106"/>
                      </a:lnTo>
                      <a:lnTo>
                        <a:pt x="38" y="20"/>
                      </a:lnTo>
                      <a:lnTo>
                        <a:pt x="94" y="20"/>
                      </a:lnTo>
                      <a:lnTo>
                        <a:pt x="85" y="5"/>
                      </a:lnTo>
                      <a:close/>
                    </a:path>
                  </a:pathLst>
                </a:custGeom>
                <a:solidFill>
                  <a:srgbClr val="296638"/>
                </a:solidFill>
                <a:ln w="9525">
                  <a:noFill/>
                  <a:round/>
                  <a:headEnd/>
                  <a:tailEnd/>
                </a:ln>
              </p:spPr>
              <p:txBody>
                <a:bodyPr/>
                <a:lstStyle/>
                <a:p>
                  <a:pPr eaLnBrk="0" hangingPunct="0"/>
                  <a:endParaRPr lang="en-US"/>
                </a:p>
              </p:txBody>
            </p:sp>
            <p:sp>
              <p:nvSpPr>
                <p:cNvPr id="49174" name="Freeform 106"/>
                <p:cNvSpPr>
                  <a:spLocks/>
                </p:cNvSpPr>
                <p:nvPr/>
              </p:nvSpPr>
              <p:spPr bwMode="auto">
                <a:xfrm>
                  <a:off x="416" y="1078"/>
                  <a:ext cx="155" cy="139"/>
                </a:xfrm>
                <a:custGeom>
                  <a:avLst/>
                  <a:gdLst>
                    <a:gd name="T0" fmla="*/ 0 w 155"/>
                    <a:gd name="T1" fmla="*/ 119 h 139"/>
                    <a:gd name="T2" fmla="*/ 2 w 155"/>
                    <a:gd name="T3" fmla="*/ 110 h 139"/>
                    <a:gd name="T4" fmla="*/ 3 w 155"/>
                    <a:gd name="T5" fmla="*/ 103 h 139"/>
                    <a:gd name="T6" fmla="*/ 6 w 155"/>
                    <a:gd name="T7" fmla="*/ 93 h 139"/>
                    <a:gd name="T8" fmla="*/ 9 w 155"/>
                    <a:gd name="T9" fmla="*/ 83 h 139"/>
                    <a:gd name="T10" fmla="*/ 12 w 155"/>
                    <a:gd name="T11" fmla="*/ 72 h 139"/>
                    <a:gd name="T12" fmla="*/ 16 w 155"/>
                    <a:gd name="T13" fmla="*/ 62 h 139"/>
                    <a:gd name="T14" fmla="*/ 19 w 155"/>
                    <a:gd name="T15" fmla="*/ 49 h 139"/>
                    <a:gd name="T16" fmla="*/ 23 w 155"/>
                    <a:gd name="T17" fmla="*/ 38 h 139"/>
                    <a:gd name="T18" fmla="*/ 27 w 155"/>
                    <a:gd name="T19" fmla="*/ 27 h 139"/>
                    <a:gd name="T20" fmla="*/ 30 w 155"/>
                    <a:gd name="T21" fmla="*/ 17 h 139"/>
                    <a:gd name="T22" fmla="*/ 34 w 155"/>
                    <a:gd name="T23" fmla="*/ 10 h 139"/>
                    <a:gd name="T24" fmla="*/ 39 w 155"/>
                    <a:gd name="T25" fmla="*/ 4 h 139"/>
                    <a:gd name="T26" fmla="*/ 44 w 155"/>
                    <a:gd name="T27" fmla="*/ 0 h 139"/>
                    <a:gd name="T28" fmla="*/ 50 w 155"/>
                    <a:gd name="T29" fmla="*/ 4 h 139"/>
                    <a:gd name="T30" fmla="*/ 56 w 155"/>
                    <a:gd name="T31" fmla="*/ 11 h 139"/>
                    <a:gd name="T32" fmla="*/ 60 w 155"/>
                    <a:gd name="T33" fmla="*/ 18 h 139"/>
                    <a:gd name="T34" fmla="*/ 64 w 155"/>
                    <a:gd name="T35" fmla="*/ 27 h 139"/>
                    <a:gd name="T36" fmla="*/ 68 w 155"/>
                    <a:gd name="T37" fmla="*/ 34 h 139"/>
                    <a:gd name="T38" fmla="*/ 73 w 155"/>
                    <a:gd name="T39" fmla="*/ 44 h 139"/>
                    <a:gd name="T40" fmla="*/ 78 w 155"/>
                    <a:gd name="T41" fmla="*/ 52 h 139"/>
                    <a:gd name="T42" fmla="*/ 83 w 155"/>
                    <a:gd name="T43" fmla="*/ 62 h 139"/>
                    <a:gd name="T44" fmla="*/ 86 w 155"/>
                    <a:gd name="T45" fmla="*/ 71 h 139"/>
                    <a:gd name="T46" fmla="*/ 90 w 155"/>
                    <a:gd name="T47" fmla="*/ 78 h 139"/>
                    <a:gd name="T48" fmla="*/ 94 w 155"/>
                    <a:gd name="T49" fmla="*/ 86 h 139"/>
                    <a:gd name="T50" fmla="*/ 98 w 155"/>
                    <a:gd name="T51" fmla="*/ 96 h 139"/>
                    <a:gd name="T52" fmla="*/ 101 w 155"/>
                    <a:gd name="T53" fmla="*/ 103 h 139"/>
                    <a:gd name="T54" fmla="*/ 155 w 155"/>
                    <a:gd name="T55" fmla="*/ 71 h 139"/>
                    <a:gd name="T56" fmla="*/ 148 w 155"/>
                    <a:gd name="T57" fmla="*/ 100 h 139"/>
                    <a:gd name="T58" fmla="*/ 140 w 155"/>
                    <a:gd name="T59" fmla="*/ 108 h 139"/>
                    <a:gd name="T60" fmla="*/ 132 w 155"/>
                    <a:gd name="T61" fmla="*/ 113 h 139"/>
                    <a:gd name="T62" fmla="*/ 124 w 155"/>
                    <a:gd name="T63" fmla="*/ 120 h 139"/>
                    <a:gd name="T64" fmla="*/ 115 w 155"/>
                    <a:gd name="T65" fmla="*/ 126 h 139"/>
                    <a:gd name="T66" fmla="*/ 107 w 155"/>
                    <a:gd name="T67" fmla="*/ 130 h 139"/>
                    <a:gd name="T68" fmla="*/ 98 w 155"/>
                    <a:gd name="T69" fmla="*/ 130 h 139"/>
                    <a:gd name="T70" fmla="*/ 93 w 155"/>
                    <a:gd name="T71" fmla="*/ 127 h 139"/>
                    <a:gd name="T72" fmla="*/ 88 w 155"/>
                    <a:gd name="T73" fmla="*/ 120 h 139"/>
                    <a:gd name="T74" fmla="*/ 84 w 155"/>
                    <a:gd name="T75" fmla="*/ 115 h 139"/>
                    <a:gd name="T76" fmla="*/ 80 w 155"/>
                    <a:gd name="T77" fmla="*/ 108 h 139"/>
                    <a:gd name="T78" fmla="*/ 76 w 155"/>
                    <a:gd name="T79" fmla="*/ 99 h 139"/>
                    <a:gd name="T80" fmla="*/ 73 w 155"/>
                    <a:gd name="T81" fmla="*/ 89 h 139"/>
                    <a:gd name="T82" fmla="*/ 68 w 155"/>
                    <a:gd name="T83" fmla="*/ 81 h 139"/>
                    <a:gd name="T84" fmla="*/ 64 w 155"/>
                    <a:gd name="T85" fmla="*/ 72 h 139"/>
                    <a:gd name="T86" fmla="*/ 60 w 155"/>
                    <a:gd name="T87" fmla="*/ 62 h 139"/>
                    <a:gd name="T88" fmla="*/ 57 w 155"/>
                    <a:gd name="T89" fmla="*/ 55 h 139"/>
                    <a:gd name="T90" fmla="*/ 54 w 155"/>
                    <a:gd name="T91" fmla="*/ 46 h 139"/>
                    <a:gd name="T92" fmla="*/ 50 w 155"/>
                    <a:gd name="T93" fmla="*/ 38 h 139"/>
                    <a:gd name="T94" fmla="*/ 49 w 155"/>
                    <a:gd name="T95" fmla="*/ 31 h 139"/>
                    <a:gd name="T96" fmla="*/ 15 w 155"/>
                    <a:gd name="T97" fmla="*/ 139 h 139"/>
                    <a:gd name="T98" fmla="*/ 0 w 155"/>
                    <a:gd name="T99" fmla="*/ 120 h 139"/>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w 155"/>
                    <a:gd name="T151" fmla="*/ 0 h 139"/>
                    <a:gd name="T152" fmla="*/ 155 w 155"/>
                    <a:gd name="T153" fmla="*/ 139 h 139"/>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T150" t="T151" r="T152" b="T153"/>
                  <a:pathLst>
                    <a:path w="155" h="139">
                      <a:moveTo>
                        <a:pt x="0" y="120"/>
                      </a:moveTo>
                      <a:lnTo>
                        <a:pt x="0" y="119"/>
                      </a:lnTo>
                      <a:lnTo>
                        <a:pt x="2" y="115"/>
                      </a:lnTo>
                      <a:lnTo>
                        <a:pt x="2" y="110"/>
                      </a:lnTo>
                      <a:lnTo>
                        <a:pt x="3" y="108"/>
                      </a:lnTo>
                      <a:lnTo>
                        <a:pt x="3" y="103"/>
                      </a:lnTo>
                      <a:lnTo>
                        <a:pt x="5" y="99"/>
                      </a:lnTo>
                      <a:lnTo>
                        <a:pt x="6" y="93"/>
                      </a:lnTo>
                      <a:lnTo>
                        <a:pt x="7" y="89"/>
                      </a:lnTo>
                      <a:lnTo>
                        <a:pt x="9" y="83"/>
                      </a:lnTo>
                      <a:lnTo>
                        <a:pt x="10" y="79"/>
                      </a:lnTo>
                      <a:lnTo>
                        <a:pt x="12" y="72"/>
                      </a:lnTo>
                      <a:lnTo>
                        <a:pt x="13" y="66"/>
                      </a:lnTo>
                      <a:lnTo>
                        <a:pt x="16" y="62"/>
                      </a:lnTo>
                      <a:lnTo>
                        <a:pt x="17" y="56"/>
                      </a:lnTo>
                      <a:lnTo>
                        <a:pt x="19" y="49"/>
                      </a:lnTo>
                      <a:lnTo>
                        <a:pt x="22" y="44"/>
                      </a:lnTo>
                      <a:lnTo>
                        <a:pt x="23" y="38"/>
                      </a:lnTo>
                      <a:lnTo>
                        <a:pt x="24" y="32"/>
                      </a:lnTo>
                      <a:lnTo>
                        <a:pt x="27" y="27"/>
                      </a:lnTo>
                      <a:lnTo>
                        <a:pt x="29" y="22"/>
                      </a:lnTo>
                      <a:lnTo>
                        <a:pt x="30" y="17"/>
                      </a:lnTo>
                      <a:lnTo>
                        <a:pt x="33" y="14"/>
                      </a:lnTo>
                      <a:lnTo>
                        <a:pt x="34" y="10"/>
                      </a:lnTo>
                      <a:lnTo>
                        <a:pt x="36" y="7"/>
                      </a:lnTo>
                      <a:lnTo>
                        <a:pt x="39" y="4"/>
                      </a:lnTo>
                      <a:lnTo>
                        <a:pt x="40" y="2"/>
                      </a:lnTo>
                      <a:lnTo>
                        <a:pt x="44" y="0"/>
                      </a:lnTo>
                      <a:lnTo>
                        <a:pt x="49" y="1"/>
                      </a:lnTo>
                      <a:lnTo>
                        <a:pt x="50" y="4"/>
                      </a:lnTo>
                      <a:lnTo>
                        <a:pt x="54" y="8"/>
                      </a:lnTo>
                      <a:lnTo>
                        <a:pt x="56" y="11"/>
                      </a:lnTo>
                      <a:lnTo>
                        <a:pt x="59" y="14"/>
                      </a:lnTo>
                      <a:lnTo>
                        <a:pt x="60" y="18"/>
                      </a:lnTo>
                      <a:lnTo>
                        <a:pt x="63" y="22"/>
                      </a:lnTo>
                      <a:lnTo>
                        <a:pt x="64" y="27"/>
                      </a:lnTo>
                      <a:lnTo>
                        <a:pt x="67" y="29"/>
                      </a:lnTo>
                      <a:lnTo>
                        <a:pt x="68" y="34"/>
                      </a:lnTo>
                      <a:lnTo>
                        <a:pt x="71" y="39"/>
                      </a:lnTo>
                      <a:lnTo>
                        <a:pt x="73" y="44"/>
                      </a:lnTo>
                      <a:lnTo>
                        <a:pt x="76" y="48"/>
                      </a:lnTo>
                      <a:lnTo>
                        <a:pt x="78" y="52"/>
                      </a:lnTo>
                      <a:lnTo>
                        <a:pt x="81" y="58"/>
                      </a:lnTo>
                      <a:lnTo>
                        <a:pt x="83" y="62"/>
                      </a:lnTo>
                      <a:lnTo>
                        <a:pt x="84" y="66"/>
                      </a:lnTo>
                      <a:lnTo>
                        <a:pt x="86" y="71"/>
                      </a:lnTo>
                      <a:lnTo>
                        <a:pt x="88" y="75"/>
                      </a:lnTo>
                      <a:lnTo>
                        <a:pt x="90" y="78"/>
                      </a:lnTo>
                      <a:lnTo>
                        <a:pt x="91" y="82"/>
                      </a:lnTo>
                      <a:lnTo>
                        <a:pt x="94" y="86"/>
                      </a:lnTo>
                      <a:lnTo>
                        <a:pt x="95" y="90"/>
                      </a:lnTo>
                      <a:lnTo>
                        <a:pt x="98" y="96"/>
                      </a:lnTo>
                      <a:lnTo>
                        <a:pt x="100" y="100"/>
                      </a:lnTo>
                      <a:lnTo>
                        <a:pt x="101" y="103"/>
                      </a:lnTo>
                      <a:lnTo>
                        <a:pt x="103" y="105"/>
                      </a:lnTo>
                      <a:lnTo>
                        <a:pt x="155" y="71"/>
                      </a:lnTo>
                      <a:lnTo>
                        <a:pt x="149" y="99"/>
                      </a:lnTo>
                      <a:lnTo>
                        <a:pt x="148" y="100"/>
                      </a:lnTo>
                      <a:lnTo>
                        <a:pt x="142" y="105"/>
                      </a:lnTo>
                      <a:lnTo>
                        <a:pt x="140" y="108"/>
                      </a:lnTo>
                      <a:lnTo>
                        <a:pt x="135" y="110"/>
                      </a:lnTo>
                      <a:lnTo>
                        <a:pt x="132" y="113"/>
                      </a:lnTo>
                      <a:lnTo>
                        <a:pt x="128" y="117"/>
                      </a:lnTo>
                      <a:lnTo>
                        <a:pt x="124" y="120"/>
                      </a:lnTo>
                      <a:lnTo>
                        <a:pt x="120" y="123"/>
                      </a:lnTo>
                      <a:lnTo>
                        <a:pt x="115" y="126"/>
                      </a:lnTo>
                      <a:lnTo>
                        <a:pt x="111" y="129"/>
                      </a:lnTo>
                      <a:lnTo>
                        <a:pt x="107" y="130"/>
                      </a:lnTo>
                      <a:lnTo>
                        <a:pt x="103" y="130"/>
                      </a:lnTo>
                      <a:lnTo>
                        <a:pt x="98" y="130"/>
                      </a:lnTo>
                      <a:lnTo>
                        <a:pt x="97" y="130"/>
                      </a:lnTo>
                      <a:lnTo>
                        <a:pt x="93" y="127"/>
                      </a:lnTo>
                      <a:lnTo>
                        <a:pt x="90" y="123"/>
                      </a:lnTo>
                      <a:lnTo>
                        <a:pt x="88" y="120"/>
                      </a:lnTo>
                      <a:lnTo>
                        <a:pt x="86" y="117"/>
                      </a:lnTo>
                      <a:lnTo>
                        <a:pt x="84" y="115"/>
                      </a:lnTo>
                      <a:lnTo>
                        <a:pt x="83" y="112"/>
                      </a:lnTo>
                      <a:lnTo>
                        <a:pt x="80" y="108"/>
                      </a:lnTo>
                      <a:lnTo>
                        <a:pt x="78" y="103"/>
                      </a:lnTo>
                      <a:lnTo>
                        <a:pt x="76" y="99"/>
                      </a:lnTo>
                      <a:lnTo>
                        <a:pt x="74" y="95"/>
                      </a:lnTo>
                      <a:lnTo>
                        <a:pt x="73" y="89"/>
                      </a:lnTo>
                      <a:lnTo>
                        <a:pt x="70" y="85"/>
                      </a:lnTo>
                      <a:lnTo>
                        <a:pt x="68" y="81"/>
                      </a:lnTo>
                      <a:lnTo>
                        <a:pt x="67" y="76"/>
                      </a:lnTo>
                      <a:lnTo>
                        <a:pt x="64" y="72"/>
                      </a:lnTo>
                      <a:lnTo>
                        <a:pt x="63" y="68"/>
                      </a:lnTo>
                      <a:lnTo>
                        <a:pt x="60" y="62"/>
                      </a:lnTo>
                      <a:lnTo>
                        <a:pt x="59" y="59"/>
                      </a:lnTo>
                      <a:lnTo>
                        <a:pt x="57" y="55"/>
                      </a:lnTo>
                      <a:lnTo>
                        <a:pt x="56" y="51"/>
                      </a:lnTo>
                      <a:lnTo>
                        <a:pt x="54" y="46"/>
                      </a:lnTo>
                      <a:lnTo>
                        <a:pt x="53" y="44"/>
                      </a:lnTo>
                      <a:lnTo>
                        <a:pt x="50" y="38"/>
                      </a:lnTo>
                      <a:lnTo>
                        <a:pt x="49" y="34"/>
                      </a:lnTo>
                      <a:lnTo>
                        <a:pt x="49" y="31"/>
                      </a:lnTo>
                      <a:lnTo>
                        <a:pt x="49" y="29"/>
                      </a:lnTo>
                      <a:lnTo>
                        <a:pt x="15" y="139"/>
                      </a:lnTo>
                      <a:lnTo>
                        <a:pt x="0" y="120"/>
                      </a:lnTo>
                      <a:close/>
                    </a:path>
                  </a:pathLst>
                </a:custGeom>
                <a:solidFill>
                  <a:srgbClr val="296638"/>
                </a:solidFill>
                <a:ln w="9525">
                  <a:noFill/>
                  <a:round/>
                  <a:headEnd/>
                  <a:tailEnd/>
                </a:ln>
              </p:spPr>
              <p:txBody>
                <a:bodyPr/>
                <a:lstStyle/>
                <a:p>
                  <a:pPr eaLnBrk="0" hangingPunct="0"/>
                  <a:endParaRPr lang="en-US"/>
                </a:p>
              </p:txBody>
            </p:sp>
            <p:sp>
              <p:nvSpPr>
                <p:cNvPr id="49175" name="Freeform 107"/>
                <p:cNvSpPr>
                  <a:spLocks/>
                </p:cNvSpPr>
                <p:nvPr/>
              </p:nvSpPr>
              <p:spPr bwMode="auto">
                <a:xfrm>
                  <a:off x="332" y="28"/>
                  <a:ext cx="1376" cy="1317"/>
                </a:xfrm>
                <a:custGeom>
                  <a:avLst/>
                  <a:gdLst>
                    <a:gd name="T0" fmla="*/ 23 w 1376"/>
                    <a:gd name="T1" fmla="*/ 990 h 1317"/>
                    <a:gd name="T2" fmla="*/ 96 w 1376"/>
                    <a:gd name="T3" fmla="*/ 783 h 1317"/>
                    <a:gd name="T4" fmla="*/ 231 w 1376"/>
                    <a:gd name="T5" fmla="*/ 527 h 1317"/>
                    <a:gd name="T6" fmla="*/ 444 w 1376"/>
                    <a:gd name="T7" fmla="*/ 289 h 1317"/>
                    <a:gd name="T8" fmla="*/ 704 w 1376"/>
                    <a:gd name="T9" fmla="*/ 128 h 1317"/>
                    <a:gd name="T10" fmla="*/ 918 w 1376"/>
                    <a:gd name="T11" fmla="*/ 42 h 1317"/>
                    <a:gd name="T12" fmla="*/ 1075 w 1376"/>
                    <a:gd name="T13" fmla="*/ 6 h 1317"/>
                    <a:gd name="T14" fmla="*/ 1161 w 1376"/>
                    <a:gd name="T15" fmla="*/ 0 h 1317"/>
                    <a:gd name="T16" fmla="*/ 1093 w 1376"/>
                    <a:gd name="T17" fmla="*/ 372 h 1317"/>
                    <a:gd name="T18" fmla="*/ 1181 w 1376"/>
                    <a:gd name="T19" fmla="*/ 397 h 1317"/>
                    <a:gd name="T20" fmla="*/ 1276 w 1376"/>
                    <a:gd name="T21" fmla="*/ 425 h 1317"/>
                    <a:gd name="T22" fmla="*/ 1340 w 1376"/>
                    <a:gd name="T23" fmla="*/ 456 h 1317"/>
                    <a:gd name="T24" fmla="*/ 1302 w 1376"/>
                    <a:gd name="T25" fmla="*/ 513 h 1317"/>
                    <a:gd name="T26" fmla="*/ 1238 w 1376"/>
                    <a:gd name="T27" fmla="*/ 588 h 1317"/>
                    <a:gd name="T28" fmla="*/ 1177 w 1376"/>
                    <a:gd name="T29" fmla="*/ 655 h 1317"/>
                    <a:gd name="T30" fmla="*/ 1174 w 1376"/>
                    <a:gd name="T31" fmla="*/ 703 h 1317"/>
                    <a:gd name="T32" fmla="*/ 1244 w 1376"/>
                    <a:gd name="T33" fmla="*/ 760 h 1317"/>
                    <a:gd name="T34" fmla="*/ 1320 w 1376"/>
                    <a:gd name="T35" fmla="*/ 827 h 1317"/>
                    <a:gd name="T36" fmla="*/ 1374 w 1376"/>
                    <a:gd name="T37" fmla="*/ 886 h 1317"/>
                    <a:gd name="T38" fmla="*/ 1326 w 1376"/>
                    <a:gd name="T39" fmla="*/ 936 h 1317"/>
                    <a:gd name="T40" fmla="*/ 1265 w 1376"/>
                    <a:gd name="T41" fmla="*/ 977 h 1317"/>
                    <a:gd name="T42" fmla="*/ 1202 w 1376"/>
                    <a:gd name="T43" fmla="*/ 1016 h 1317"/>
                    <a:gd name="T44" fmla="*/ 1228 w 1376"/>
                    <a:gd name="T45" fmla="*/ 1065 h 1317"/>
                    <a:gd name="T46" fmla="*/ 1272 w 1376"/>
                    <a:gd name="T47" fmla="*/ 1119 h 1317"/>
                    <a:gd name="T48" fmla="*/ 1318 w 1376"/>
                    <a:gd name="T49" fmla="*/ 1185 h 1317"/>
                    <a:gd name="T50" fmla="*/ 1268 w 1376"/>
                    <a:gd name="T51" fmla="*/ 1192 h 1317"/>
                    <a:gd name="T52" fmla="*/ 1167 w 1376"/>
                    <a:gd name="T53" fmla="*/ 1192 h 1317"/>
                    <a:gd name="T54" fmla="*/ 1038 w 1376"/>
                    <a:gd name="T55" fmla="*/ 1193 h 1317"/>
                    <a:gd name="T56" fmla="*/ 904 w 1376"/>
                    <a:gd name="T57" fmla="*/ 1203 h 1317"/>
                    <a:gd name="T58" fmla="*/ 788 w 1376"/>
                    <a:gd name="T59" fmla="*/ 1227 h 1317"/>
                    <a:gd name="T60" fmla="*/ 700 w 1376"/>
                    <a:gd name="T61" fmla="*/ 1261 h 1317"/>
                    <a:gd name="T62" fmla="*/ 631 w 1376"/>
                    <a:gd name="T63" fmla="*/ 1298 h 1317"/>
                    <a:gd name="T64" fmla="*/ 610 w 1376"/>
                    <a:gd name="T65" fmla="*/ 1282 h 1317"/>
                    <a:gd name="T66" fmla="*/ 671 w 1376"/>
                    <a:gd name="T67" fmla="*/ 1251 h 1317"/>
                    <a:gd name="T68" fmla="*/ 756 w 1376"/>
                    <a:gd name="T69" fmla="*/ 1214 h 1317"/>
                    <a:gd name="T70" fmla="*/ 860 w 1376"/>
                    <a:gd name="T71" fmla="*/ 1189 h 1317"/>
                    <a:gd name="T72" fmla="*/ 977 w 1376"/>
                    <a:gd name="T73" fmla="*/ 1176 h 1317"/>
                    <a:gd name="T74" fmla="*/ 1106 w 1376"/>
                    <a:gd name="T75" fmla="*/ 1172 h 1317"/>
                    <a:gd name="T76" fmla="*/ 1215 w 1376"/>
                    <a:gd name="T77" fmla="*/ 1170 h 1317"/>
                    <a:gd name="T78" fmla="*/ 1283 w 1376"/>
                    <a:gd name="T79" fmla="*/ 1172 h 1317"/>
                    <a:gd name="T80" fmla="*/ 1308 w 1376"/>
                    <a:gd name="T81" fmla="*/ 852 h 1317"/>
                    <a:gd name="T82" fmla="*/ 1244 w 1376"/>
                    <a:gd name="T83" fmla="*/ 795 h 1317"/>
                    <a:gd name="T84" fmla="*/ 1161 w 1376"/>
                    <a:gd name="T85" fmla="*/ 724 h 1317"/>
                    <a:gd name="T86" fmla="*/ 1144 w 1376"/>
                    <a:gd name="T87" fmla="*/ 655 h 1317"/>
                    <a:gd name="T88" fmla="*/ 1204 w 1376"/>
                    <a:gd name="T89" fmla="*/ 587 h 1317"/>
                    <a:gd name="T90" fmla="*/ 1266 w 1376"/>
                    <a:gd name="T91" fmla="*/ 517 h 1317"/>
                    <a:gd name="T92" fmla="*/ 1313 w 1376"/>
                    <a:gd name="T93" fmla="*/ 465 h 1317"/>
                    <a:gd name="T94" fmla="*/ 1259 w 1376"/>
                    <a:gd name="T95" fmla="*/ 446 h 1317"/>
                    <a:gd name="T96" fmla="*/ 1184 w 1376"/>
                    <a:gd name="T97" fmla="*/ 423 h 1317"/>
                    <a:gd name="T98" fmla="*/ 1089 w 1376"/>
                    <a:gd name="T99" fmla="*/ 395 h 1317"/>
                    <a:gd name="T100" fmla="*/ 1035 w 1376"/>
                    <a:gd name="T101" fmla="*/ 351 h 1317"/>
                    <a:gd name="T102" fmla="*/ 1062 w 1376"/>
                    <a:gd name="T103" fmla="*/ 264 h 1317"/>
                    <a:gd name="T104" fmla="*/ 1096 w 1376"/>
                    <a:gd name="T105" fmla="*/ 155 h 1317"/>
                    <a:gd name="T106" fmla="*/ 1127 w 1376"/>
                    <a:gd name="T107" fmla="*/ 60 h 1317"/>
                    <a:gd name="T108" fmla="*/ 1113 w 1376"/>
                    <a:gd name="T109" fmla="*/ 22 h 1317"/>
                    <a:gd name="T110" fmla="*/ 968 w 1376"/>
                    <a:gd name="T111" fmla="*/ 56 h 1317"/>
                    <a:gd name="T112" fmla="*/ 771 w 1376"/>
                    <a:gd name="T113" fmla="*/ 124 h 1317"/>
                    <a:gd name="T114" fmla="*/ 567 w 1376"/>
                    <a:gd name="T115" fmla="*/ 226 h 1317"/>
                    <a:gd name="T116" fmla="*/ 404 w 1376"/>
                    <a:gd name="T117" fmla="*/ 354 h 1317"/>
                    <a:gd name="T118" fmla="*/ 285 w 1376"/>
                    <a:gd name="T119" fmla="*/ 496 h 1317"/>
                    <a:gd name="T120" fmla="*/ 187 w 1376"/>
                    <a:gd name="T121" fmla="*/ 651 h 1317"/>
                    <a:gd name="T122" fmla="*/ 103 w 1376"/>
                    <a:gd name="T123" fmla="*/ 828 h 1317"/>
                    <a:gd name="T124" fmla="*/ 35 w 1376"/>
                    <a:gd name="T125" fmla="*/ 1035 h 1317"/>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1376"/>
                    <a:gd name="T190" fmla="*/ 0 h 1317"/>
                    <a:gd name="T191" fmla="*/ 1376 w 1376"/>
                    <a:gd name="T192" fmla="*/ 1317 h 1317"/>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1376" h="1317">
                      <a:moveTo>
                        <a:pt x="0" y="1082"/>
                      </a:moveTo>
                      <a:lnTo>
                        <a:pt x="0" y="1081"/>
                      </a:lnTo>
                      <a:lnTo>
                        <a:pt x="0" y="1077"/>
                      </a:lnTo>
                      <a:lnTo>
                        <a:pt x="2" y="1071"/>
                      </a:lnTo>
                      <a:lnTo>
                        <a:pt x="3" y="1068"/>
                      </a:lnTo>
                      <a:lnTo>
                        <a:pt x="3" y="1062"/>
                      </a:lnTo>
                      <a:lnTo>
                        <a:pt x="5" y="1058"/>
                      </a:lnTo>
                      <a:lnTo>
                        <a:pt x="6" y="1051"/>
                      </a:lnTo>
                      <a:lnTo>
                        <a:pt x="8" y="1044"/>
                      </a:lnTo>
                      <a:lnTo>
                        <a:pt x="10" y="1035"/>
                      </a:lnTo>
                      <a:lnTo>
                        <a:pt x="12" y="1028"/>
                      </a:lnTo>
                      <a:lnTo>
                        <a:pt x="13" y="1018"/>
                      </a:lnTo>
                      <a:lnTo>
                        <a:pt x="18" y="1010"/>
                      </a:lnTo>
                      <a:lnTo>
                        <a:pt x="19" y="1000"/>
                      </a:lnTo>
                      <a:lnTo>
                        <a:pt x="23" y="990"/>
                      </a:lnTo>
                      <a:lnTo>
                        <a:pt x="26" y="979"/>
                      </a:lnTo>
                      <a:lnTo>
                        <a:pt x="29" y="967"/>
                      </a:lnTo>
                      <a:lnTo>
                        <a:pt x="33" y="955"/>
                      </a:lnTo>
                      <a:lnTo>
                        <a:pt x="36" y="943"/>
                      </a:lnTo>
                      <a:lnTo>
                        <a:pt x="40" y="930"/>
                      </a:lnTo>
                      <a:lnTo>
                        <a:pt x="45" y="918"/>
                      </a:lnTo>
                      <a:lnTo>
                        <a:pt x="49" y="903"/>
                      </a:lnTo>
                      <a:lnTo>
                        <a:pt x="54" y="889"/>
                      </a:lnTo>
                      <a:lnTo>
                        <a:pt x="59" y="875"/>
                      </a:lnTo>
                      <a:lnTo>
                        <a:pt x="64" y="859"/>
                      </a:lnTo>
                      <a:lnTo>
                        <a:pt x="70" y="845"/>
                      </a:lnTo>
                      <a:lnTo>
                        <a:pt x="76" y="830"/>
                      </a:lnTo>
                      <a:lnTo>
                        <a:pt x="81" y="814"/>
                      </a:lnTo>
                      <a:lnTo>
                        <a:pt x="89" y="798"/>
                      </a:lnTo>
                      <a:lnTo>
                        <a:pt x="96" y="783"/>
                      </a:lnTo>
                      <a:lnTo>
                        <a:pt x="103" y="767"/>
                      </a:lnTo>
                      <a:lnTo>
                        <a:pt x="110" y="750"/>
                      </a:lnTo>
                      <a:lnTo>
                        <a:pt x="117" y="733"/>
                      </a:lnTo>
                      <a:lnTo>
                        <a:pt x="124" y="716"/>
                      </a:lnTo>
                      <a:lnTo>
                        <a:pt x="133" y="700"/>
                      </a:lnTo>
                      <a:lnTo>
                        <a:pt x="141" y="682"/>
                      </a:lnTo>
                      <a:lnTo>
                        <a:pt x="150" y="665"/>
                      </a:lnTo>
                      <a:lnTo>
                        <a:pt x="158" y="648"/>
                      </a:lnTo>
                      <a:lnTo>
                        <a:pt x="168" y="631"/>
                      </a:lnTo>
                      <a:lnTo>
                        <a:pt x="178" y="614"/>
                      </a:lnTo>
                      <a:lnTo>
                        <a:pt x="187" y="597"/>
                      </a:lnTo>
                      <a:lnTo>
                        <a:pt x="198" y="578"/>
                      </a:lnTo>
                      <a:lnTo>
                        <a:pt x="209" y="561"/>
                      </a:lnTo>
                      <a:lnTo>
                        <a:pt x="219" y="544"/>
                      </a:lnTo>
                      <a:lnTo>
                        <a:pt x="231" y="527"/>
                      </a:lnTo>
                      <a:lnTo>
                        <a:pt x="242" y="510"/>
                      </a:lnTo>
                      <a:lnTo>
                        <a:pt x="255" y="493"/>
                      </a:lnTo>
                      <a:lnTo>
                        <a:pt x="266" y="476"/>
                      </a:lnTo>
                      <a:lnTo>
                        <a:pt x="279" y="459"/>
                      </a:lnTo>
                      <a:lnTo>
                        <a:pt x="292" y="442"/>
                      </a:lnTo>
                      <a:lnTo>
                        <a:pt x="306" y="426"/>
                      </a:lnTo>
                      <a:lnTo>
                        <a:pt x="319" y="409"/>
                      </a:lnTo>
                      <a:lnTo>
                        <a:pt x="334" y="394"/>
                      </a:lnTo>
                      <a:lnTo>
                        <a:pt x="349" y="378"/>
                      </a:lnTo>
                      <a:lnTo>
                        <a:pt x="364" y="362"/>
                      </a:lnTo>
                      <a:lnTo>
                        <a:pt x="378" y="347"/>
                      </a:lnTo>
                      <a:lnTo>
                        <a:pt x="394" y="333"/>
                      </a:lnTo>
                      <a:lnTo>
                        <a:pt x="411" y="317"/>
                      </a:lnTo>
                      <a:lnTo>
                        <a:pt x="427" y="304"/>
                      </a:lnTo>
                      <a:lnTo>
                        <a:pt x="444" y="289"/>
                      </a:lnTo>
                      <a:lnTo>
                        <a:pt x="461" y="276"/>
                      </a:lnTo>
                      <a:lnTo>
                        <a:pt x="479" y="263"/>
                      </a:lnTo>
                      <a:lnTo>
                        <a:pt x="498" y="252"/>
                      </a:lnTo>
                      <a:lnTo>
                        <a:pt x="515" y="239"/>
                      </a:lnTo>
                      <a:lnTo>
                        <a:pt x="533" y="226"/>
                      </a:lnTo>
                      <a:lnTo>
                        <a:pt x="550" y="215"/>
                      </a:lnTo>
                      <a:lnTo>
                        <a:pt x="569" y="203"/>
                      </a:lnTo>
                      <a:lnTo>
                        <a:pt x="586" y="193"/>
                      </a:lnTo>
                      <a:lnTo>
                        <a:pt x="603" y="182"/>
                      </a:lnTo>
                      <a:lnTo>
                        <a:pt x="620" y="172"/>
                      </a:lnTo>
                      <a:lnTo>
                        <a:pt x="637" y="164"/>
                      </a:lnTo>
                      <a:lnTo>
                        <a:pt x="654" y="154"/>
                      </a:lnTo>
                      <a:lnTo>
                        <a:pt x="671" y="145"/>
                      </a:lnTo>
                      <a:lnTo>
                        <a:pt x="687" y="135"/>
                      </a:lnTo>
                      <a:lnTo>
                        <a:pt x="704" y="128"/>
                      </a:lnTo>
                      <a:lnTo>
                        <a:pt x="719" y="121"/>
                      </a:lnTo>
                      <a:lnTo>
                        <a:pt x="735" y="113"/>
                      </a:lnTo>
                      <a:lnTo>
                        <a:pt x="751" y="105"/>
                      </a:lnTo>
                      <a:lnTo>
                        <a:pt x="766" y="100"/>
                      </a:lnTo>
                      <a:lnTo>
                        <a:pt x="780" y="93"/>
                      </a:lnTo>
                      <a:lnTo>
                        <a:pt x="796" y="86"/>
                      </a:lnTo>
                      <a:lnTo>
                        <a:pt x="810" y="80"/>
                      </a:lnTo>
                      <a:lnTo>
                        <a:pt x="825" y="74"/>
                      </a:lnTo>
                      <a:lnTo>
                        <a:pt x="839" y="69"/>
                      </a:lnTo>
                      <a:lnTo>
                        <a:pt x="853" y="63"/>
                      </a:lnTo>
                      <a:lnTo>
                        <a:pt x="866" y="59"/>
                      </a:lnTo>
                      <a:lnTo>
                        <a:pt x="880" y="54"/>
                      </a:lnTo>
                      <a:lnTo>
                        <a:pt x="893" y="49"/>
                      </a:lnTo>
                      <a:lnTo>
                        <a:pt x="906" y="46"/>
                      </a:lnTo>
                      <a:lnTo>
                        <a:pt x="918" y="42"/>
                      </a:lnTo>
                      <a:lnTo>
                        <a:pt x="931" y="39"/>
                      </a:lnTo>
                      <a:lnTo>
                        <a:pt x="942" y="34"/>
                      </a:lnTo>
                      <a:lnTo>
                        <a:pt x="955" y="32"/>
                      </a:lnTo>
                      <a:lnTo>
                        <a:pt x="967" y="29"/>
                      </a:lnTo>
                      <a:lnTo>
                        <a:pt x="979" y="26"/>
                      </a:lnTo>
                      <a:lnTo>
                        <a:pt x="989" y="23"/>
                      </a:lnTo>
                      <a:lnTo>
                        <a:pt x="1001" y="20"/>
                      </a:lnTo>
                      <a:lnTo>
                        <a:pt x="1011" y="17"/>
                      </a:lnTo>
                      <a:lnTo>
                        <a:pt x="1021" y="16"/>
                      </a:lnTo>
                      <a:lnTo>
                        <a:pt x="1031" y="13"/>
                      </a:lnTo>
                      <a:lnTo>
                        <a:pt x="1041" y="12"/>
                      </a:lnTo>
                      <a:lnTo>
                        <a:pt x="1049" y="10"/>
                      </a:lnTo>
                      <a:lnTo>
                        <a:pt x="1059" y="9"/>
                      </a:lnTo>
                      <a:lnTo>
                        <a:pt x="1066" y="7"/>
                      </a:lnTo>
                      <a:lnTo>
                        <a:pt x="1075" y="6"/>
                      </a:lnTo>
                      <a:lnTo>
                        <a:pt x="1083" y="5"/>
                      </a:lnTo>
                      <a:lnTo>
                        <a:pt x="1090" y="5"/>
                      </a:lnTo>
                      <a:lnTo>
                        <a:pt x="1097" y="3"/>
                      </a:lnTo>
                      <a:lnTo>
                        <a:pt x="1104" y="3"/>
                      </a:lnTo>
                      <a:lnTo>
                        <a:pt x="1112" y="2"/>
                      </a:lnTo>
                      <a:lnTo>
                        <a:pt x="1119" y="2"/>
                      </a:lnTo>
                      <a:lnTo>
                        <a:pt x="1124" y="0"/>
                      </a:lnTo>
                      <a:lnTo>
                        <a:pt x="1129" y="0"/>
                      </a:lnTo>
                      <a:lnTo>
                        <a:pt x="1134" y="0"/>
                      </a:lnTo>
                      <a:lnTo>
                        <a:pt x="1140" y="0"/>
                      </a:lnTo>
                      <a:lnTo>
                        <a:pt x="1144" y="0"/>
                      </a:lnTo>
                      <a:lnTo>
                        <a:pt x="1148" y="0"/>
                      </a:lnTo>
                      <a:lnTo>
                        <a:pt x="1151" y="0"/>
                      </a:lnTo>
                      <a:lnTo>
                        <a:pt x="1156" y="0"/>
                      </a:lnTo>
                      <a:lnTo>
                        <a:pt x="1161" y="0"/>
                      </a:lnTo>
                      <a:lnTo>
                        <a:pt x="1166" y="0"/>
                      </a:lnTo>
                      <a:lnTo>
                        <a:pt x="1168" y="0"/>
                      </a:lnTo>
                      <a:lnTo>
                        <a:pt x="1170" y="0"/>
                      </a:lnTo>
                      <a:lnTo>
                        <a:pt x="1055" y="362"/>
                      </a:lnTo>
                      <a:lnTo>
                        <a:pt x="1056" y="362"/>
                      </a:lnTo>
                      <a:lnTo>
                        <a:pt x="1058" y="362"/>
                      </a:lnTo>
                      <a:lnTo>
                        <a:pt x="1062" y="364"/>
                      </a:lnTo>
                      <a:lnTo>
                        <a:pt x="1066" y="365"/>
                      </a:lnTo>
                      <a:lnTo>
                        <a:pt x="1069" y="367"/>
                      </a:lnTo>
                      <a:lnTo>
                        <a:pt x="1072" y="367"/>
                      </a:lnTo>
                      <a:lnTo>
                        <a:pt x="1076" y="368"/>
                      </a:lnTo>
                      <a:lnTo>
                        <a:pt x="1080" y="370"/>
                      </a:lnTo>
                      <a:lnTo>
                        <a:pt x="1085" y="370"/>
                      </a:lnTo>
                      <a:lnTo>
                        <a:pt x="1089" y="371"/>
                      </a:lnTo>
                      <a:lnTo>
                        <a:pt x="1093" y="372"/>
                      </a:lnTo>
                      <a:lnTo>
                        <a:pt x="1099" y="374"/>
                      </a:lnTo>
                      <a:lnTo>
                        <a:pt x="1102" y="375"/>
                      </a:lnTo>
                      <a:lnTo>
                        <a:pt x="1107" y="375"/>
                      </a:lnTo>
                      <a:lnTo>
                        <a:pt x="1113" y="377"/>
                      </a:lnTo>
                      <a:lnTo>
                        <a:pt x="1119" y="379"/>
                      </a:lnTo>
                      <a:lnTo>
                        <a:pt x="1124" y="379"/>
                      </a:lnTo>
                      <a:lnTo>
                        <a:pt x="1130" y="382"/>
                      </a:lnTo>
                      <a:lnTo>
                        <a:pt x="1136" y="384"/>
                      </a:lnTo>
                      <a:lnTo>
                        <a:pt x="1143" y="385"/>
                      </a:lnTo>
                      <a:lnTo>
                        <a:pt x="1148" y="387"/>
                      </a:lnTo>
                      <a:lnTo>
                        <a:pt x="1156" y="388"/>
                      </a:lnTo>
                      <a:lnTo>
                        <a:pt x="1161" y="391"/>
                      </a:lnTo>
                      <a:lnTo>
                        <a:pt x="1168" y="392"/>
                      </a:lnTo>
                      <a:lnTo>
                        <a:pt x="1174" y="394"/>
                      </a:lnTo>
                      <a:lnTo>
                        <a:pt x="1181" y="397"/>
                      </a:lnTo>
                      <a:lnTo>
                        <a:pt x="1187" y="398"/>
                      </a:lnTo>
                      <a:lnTo>
                        <a:pt x="1195" y="401"/>
                      </a:lnTo>
                      <a:lnTo>
                        <a:pt x="1201" y="402"/>
                      </a:lnTo>
                      <a:lnTo>
                        <a:pt x="1208" y="404"/>
                      </a:lnTo>
                      <a:lnTo>
                        <a:pt x="1214" y="406"/>
                      </a:lnTo>
                      <a:lnTo>
                        <a:pt x="1221" y="408"/>
                      </a:lnTo>
                      <a:lnTo>
                        <a:pt x="1227" y="409"/>
                      </a:lnTo>
                      <a:lnTo>
                        <a:pt x="1234" y="412"/>
                      </a:lnTo>
                      <a:lnTo>
                        <a:pt x="1239" y="414"/>
                      </a:lnTo>
                      <a:lnTo>
                        <a:pt x="1247" y="415"/>
                      </a:lnTo>
                      <a:lnTo>
                        <a:pt x="1252" y="418"/>
                      </a:lnTo>
                      <a:lnTo>
                        <a:pt x="1258" y="419"/>
                      </a:lnTo>
                      <a:lnTo>
                        <a:pt x="1264" y="421"/>
                      </a:lnTo>
                      <a:lnTo>
                        <a:pt x="1271" y="423"/>
                      </a:lnTo>
                      <a:lnTo>
                        <a:pt x="1276" y="425"/>
                      </a:lnTo>
                      <a:lnTo>
                        <a:pt x="1282" y="426"/>
                      </a:lnTo>
                      <a:lnTo>
                        <a:pt x="1286" y="429"/>
                      </a:lnTo>
                      <a:lnTo>
                        <a:pt x="1292" y="431"/>
                      </a:lnTo>
                      <a:lnTo>
                        <a:pt x="1296" y="432"/>
                      </a:lnTo>
                      <a:lnTo>
                        <a:pt x="1302" y="433"/>
                      </a:lnTo>
                      <a:lnTo>
                        <a:pt x="1306" y="436"/>
                      </a:lnTo>
                      <a:lnTo>
                        <a:pt x="1310" y="438"/>
                      </a:lnTo>
                      <a:lnTo>
                        <a:pt x="1313" y="439"/>
                      </a:lnTo>
                      <a:lnTo>
                        <a:pt x="1318" y="441"/>
                      </a:lnTo>
                      <a:lnTo>
                        <a:pt x="1322" y="442"/>
                      </a:lnTo>
                      <a:lnTo>
                        <a:pt x="1325" y="445"/>
                      </a:lnTo>
                      <a:lnTo>
                        <a:pt x="1330" y="448"/>
                      </a:lnTo>
                      <a:lnTo>
                        <a:pt x="1335" y="450"/>
                      </a:lnTo>
                      <a:lnTo>
                        <a:pt x="1337" y="452"/>
                      </a:lnTo>
                      <a:lnTo>
                        <a:pt x="1340" y="456"/>
                      </a:lnTo>
                      <a:lnTo>
                        <a:pt x="1339" y="458"/>
                      </a:lnTo>
                      <a:lnTo>
                        <a:pt x="1337" y="460"/>
                      </a:lnTo>
                      <a:lnTo>
                        <a:pt x="1336" y="466"/>
                      </a:lnTo>
                      <a:lnTo>
                        <a:pt x="1333" y="472"/>
                      </a:lnTo>
                      <a:lnTo>
                        <a:pt x="1330" y="475"/>
                      </a:lnTo>
                      <a:lnTo>
                        <a:pt x="1329" y="477"/>
                      </a:lnTo>
                      <a:lnTo>
                        <a:pt x="1326" y="480"/>
                      </a:lnTo>
                      <a:lnTo>
                        <a:pt x="1323" y="485"/>
                      </a:lnTo>
                      <a:lnTo>
                        <a:pt x="1320" y="487"/>
                      </a:lnTo>
                      <a:lnTo>
                        <a:pt x="1318" y="492"/>
                      </a:lnTo>
                      <a:lnTo>
                        <a:pt x="1315" y="496"/>
                      </a:lnTo>
                      <a:lnTo>
                        <a:pt x="1313" y="502"/>
                      </a:lnTo>
                      <a:lnTo>
                        <a:pt x="1309" y="504"/>
                      </a:lnTo>
                      <a:lnTo>
                        <a:pt x="1305" y="509"/>
                      </a:lnTo>
                      <a:lnTo>
                        <a:pt x="1302" y="513"/>
                      </a:lnTo>
                      <a:lnTo>
                        <a:pt x="1298" y="519"/>
                      </a:lnTo>
                      <a:lnTo>
                        <a:pt x="1293" y="523"/>
                      </a:lnTo>
                      <a:lnTo>
                        <a:pt x="1291" y="529"/>
                      </a:lnTo>
                      <a:lnTo>
                        <a:pt x="1286" y="533"/>
                      </a:lnTo>
                      <a:lnTo>
                        <a:pt x="1282" y="539"/>
                      </a:lnTo>
                      <a:lnTo>
                        <a:pt x="1276" y="543"/>
                      </a:lnTo>
                      <a:lnTo>
                        <a:pt x="1274" y="547"/>
                      </a:lnTo>
                      <a:lnTo>
                        <a:pt x="1268" y="553"/>
                      </a:lnTo>
                      <a:lnTo>
                        <a:pt x="1264" y="558"/>
                      </a:lnTo>
                      <a:lnTo>
                        <a:pt x="1259" y="563"/>
                      </a:lnTo>
                      <a:lnTo>
                        <a:pt x="1255" y="568"/>
                      </a:lnTo>
                      <a:lnTo>
                        <a:pt x="1251" y="574"/>
                      </a:lnTo>
                      <a:lnTo>
                        <a:pt x="1247" y="578"/>
                      </a:lnTo>
                      <a:lnTo>
                        <a:pt x="1242" y="583"/>
                      </a:lnTo>
                      <a:lnTo>
                        <a:pt x="1238" y="588"/>
                      </a:lnTo>
                      <a:lnTo>
                        <a:pt x="1232" y="592"/>
                      </a:lnTo>
                      <a:lnTo>
                        <a:pt x="1228" y="598"/>
                      </a:lnTo>
                      <a:lnTo>
                        <a:pt x="1224" y="602"/>
                      </a:lnTo>
                      <a:lnTo>
                        <a:pt x="1220" y="608"/>
                      </a:lnTo>
                      <a:lnTo>
                        <a:pt x="1215" y="612"/>
                      </a:lnTo>
                      <a:lnTo>
                        <a:pt x="1211" y="618"/>
                      </a:lnTo>
                      <a:lnTo>
                        <a:pt x="1207" y="622"/>
                      </a:lnTo>
                      <a:lnTo>
                        <a:pt x="1202" y="627"/>
                      </a:lnTo>
                      <a:lnTo>
                        <a:pt x="1198" y="631"/>
                      </a:lnTo>
                      <a:lnTo>
                        <a:pt x="1195" y="636"/>
                      </a:lnTo>
                      <a:lnTo>
                        <a:pt x="1191" y="639"/>
                      </a:lnTo>
                      <a:lnTo>
                        <a:pt x="1187" y="644"/>
                      </a:lnTo>
                      <a:lnTo>
                        <a:pt x="1184" y="648"/>
                      </a:lnTo>
                      <a:lnTo>
                        <a:pt x="1181" y="652"/>
                      </a:lnTo>
                      <a:lnTo>
                        <a:pt x="1177" y="655"/>
                      </a:lnTo>
                      <a:lnTo>
                        <a:pt x="1174" y="659"/>
                      </a:lnTo>
                      <a:lnTo>
                        <a:pt x="1170" y="662"/>
                      </a:lnTo>
                      <a:lnTo>
                        <a:pt x="1168" y="665"/>
                      </a:lnTo>
                      <a:lnTo>
                        <a:pt x="1163" y="671"/>
                      </a:lnTo>
                      <a:lnTo>
                        <a:pt x="1158" y="676"/>
                      </a:lnTo>
                      <a:lnTo>
                        <a:pt x="1154" y="679"/>
                      </a:lnTo>
                      <a:lnTo>
                        <a:pt x="1153" y="682"/>
                      </a:lnTo>
                      <a:lnTo>
                        <a:pt x="1151" y="683"/>
                      </a:lnTo>
                      <a:lnTo>
                        <a:pt x="1151" y="685"/>
                      </a:lnTo>
                      <a:lnTo>
                        <a:pt x="1153" y="688"/>
                      </a:lnTo>
                      <a:lnTo>
                        <a:pt x="1156" y="689"/>
                      </a:lnTo>
                      <a:lnTo>
                        <a:pt x="1160" y="692"/>
                      </a:lnTo>
                      <a:lnTo>
                        <a:pt x="1166" y="696"/>
                      </a:lnTo>
                      <a:lnTo>
                        <a:pt x="1171" y="700"/>
                      </a:lnTo>
                      <a:lnTo>
                        <a:pt x="1174" y="703"/>
                      </a:lnTo>
                      <a:lnTo>
                        <a:pt x="1178" y="706"/>
                      </a:lnTo>
                      <a:lnTo>
                        <a:pt x="1183" y="709"/>
                      </a:lnTo>
                      <a:lnTo>
                        <a:pt x="1187" y="713"/>
                      </a:lnTo>
                      <a:lnTo>
                        <a:pt x="1190" y="716"/>
                      </a:lnTo>
                      <a:lnTo>
                        <a:pt x="1194" y="719"/>
                      </a:lnTo>
                      <a:lnTo>
                        <a:pt x="1198" y="723"/>
                      </a:lnTo>
                      <a:lnTo>
                        <a:pt x="1204" y="727"/>
                      </a:lnTo>
                      <a:lnTo>
                        <a:pt x="1208" y="732"/>
                      </a:lnTo>
                      <a:lnTo>
                        <a:pt x="1212" y="734"/>
                      </a:lnTo>
                      <a:lnTo>
                        <a:pt x="1217" y="739"/>
                      </a:lnTo>
                      <a:lnTo>
                        <a:pt x="1222" y="743"/>
                      </a:lnTo>
                      <a:lnTo>
                        <a:pt x="1228" y="747"/>
                      </a:lnTo>
                      <a:lnTo>
                        <a:pt x="1232" y="751"/>
                      </a:lnTo>
                      <a:lnTo>
                        <a:pt x="1238" y="756"/>
                      </a:lnTo>
                      <a:lnTo>
                        <a:pt x="1244" y="760"/>
                      </a:lnTo>
                      <a:lnTo>
                        <a:pt x="1248" y="764"/>
                      </a:lnTo>
                      <a:lnTo>
                        <a:pt x="1254" y="770"/>
                      </a:lnTo>
                      <a:lnTo>
                        <a:pt x="1259" y="774"/>
                      </a:lnTo>
                      <a:lnTo>
                        <a:pt x="1265" y="778"/>
                      </a:lnTo>
                      <a:lnTo>
                        <a:pt x="1269" y="783"/>
                      </a:lnTo>
                      <a:lnTo>
                        <a:pt x="1275" y="787"/>
                      </a:lnTo>
                      <a:lnTo>
                        <a:pt x="1281" y="791"/>
                      </a:lnTo>
                      <a:lnTo>
                        <a:pt x="1286" y="797"/>
                      </a:lnTo>
                      <a:lnTo>
                        <a:pt x="1291" y="800"/>
                      </a:lnTo>
                      <a:lnTo>
                        <a:pt x="1295" y="805"/>
                      </a:lnTo>
                      <a:lnTo>
                        <a:pt x="1301" y="810"/>
                      </a:lnTo>
                      <a:lnTo>
                        <a:pt x="1306" y="814"/>
                      </a:lnTo>
                      <a:lnTo>
                        <a:pt x="1310" y="818"/>
                      </a:lnTo>
                      <a:lnTo>
                        <a:pt x="1315" y="822"/>
                      </a:lnTo>
                      <a:lnTo>
                        <a:pt x="1320" y="827"/>
                      </a:lnTo>
                      <a:lnTo>
                        <a:pt x="1325" y="832"/>
                      </a:lnTo>
                      <a:lnTo>
                        <a:pt x="1329" y="835"/>
                      </a:lnTo>
                      <a:lnTo>
                        <a:pt x="1333" y="841"/>
                      </a:lnTo>
                      <a:lnTo>
                        <a:pt x="1337" y="845"/>
                      </a:lnTo>
                      <a:lnTo>
                        <a:pt x="1342" y="849"/>
                      </a:lnTo>
                      <a:lnTo>
                        <a:pt x="1345" y="852"/>
                      </a:lnTo>
                      <a:lnTo>
                        <a:pt x="1349" y="855"/>
                      </a:lnTo>
                      <a:lnTo>
                        <a:pt x="1353" y="859"/>
                      </a:lnTo>
                      <a:lnTo>
                        <a:pt x="1356" y="864"/>
                      </a:lnTo>
                      <a:lnTo>
                        <a:pt x="1359" y="866"/>
                      </a:lnTo>
                      <a:lnTo>
                        <a:pt x="1362" y="869"/>
                      </a:lnTo>
                      <a:lnTo>
                        <a:pt x="1364" y="872"/>
                      </a:lnTo>
                      <a:lnTo>
                        <a:pt x="1367" y="876"/>
                      </a:lnTo>
                      <a:lnTo>
                        <a:pt x="1372" y="881"/>
                      </a:lnTo>
                      <a:lnTo>
                        <a:pt x="1374" y="886"/>
                      </a:lnTo>
                      <a:lnTo>
                        <a:pt x="1376" y="889"/>
                      </a:lnTo>
                      <a:lnTo>
                        <a:pt x="1376" y="893"/>
                      </a:lnTo>
                      <a:lnTo>
                        <a:pt x="1374" y="895"/>
                      </a:lnTo>
                      <a:lnTo>
                        <a:pt x="1373" y="898"/>
                      </a:lnTo>
                      <a:lnTo>
                        <a:pt x="1369" y="902"/>
                      </a:lnTo>
                      <a:lnTo>
                        <a:pt x="1366" y="905"/>
                      </a:lnTo>
                      <a:lnTo>
                        <a:pt x="1362" y="909"/>
                      </a:lnTo>
                      <a:lnTo>
                        <a:pt x="1356" y="913"/>
                      </a:lnTo>
                      <a:lnTo>
                        <a:pt x="1350" y="918"/>
                      </a:lnTo>
                      <a:lnTo>
                        <a:pt x="1345" y="923"/>
                      </a:lnTo>
                      <a:lnTo>
                        <a:pt x="1340" y="926"/>
                      </a:lnTo>
                      <a:lnTo>
                        <a:pt x="1337" y="928"/>
                      </a:lnTo>
                      <a:lnTo>
                        <a:pt x="1333" y="930"/>
                      </a:lnTo>
                      <a:lnTo>
                        <a:pt x="1330" y="933"/>
                      </a:lnTo>
                      <a:lnTo>
                        <a:pt x="1326" y="936"/>
                      </a:lnTo>
                      <a:lnTo>
                        <a:pt x="1322" y="939"/>
                      </a:lnTo>
                      <a:lnTo>
                        <a:pt x="1319" y="942"/>
                      </a:lnTo>
                      <a:lnTo>
                        <a:pt x="1315" y="945"/>
                      </a:lnTo>
                      <a:lnTo>
                        <a:pt x="1310" y="947"/>
                      </a:lnTo>
                      <a:lnTo>
                        <a:pt x="1306" y="950"/>
                      </a:lnTo>
                      <a:lnTo>
                        <a:pt x="1302" y="953"/>
                      </a:lnTo>
                      <a:lnTo>
                        <a:pt x="1299" y="956"/>
                      </a:lnTo>
                      <a:lnTo>
                        <a:pt x="1295" y="959"/>
                      </a:lnTo>
                      <a:lnTo>
                        <a:pt x="1291" y="962"/>
                      </a:lnTo>
                      <a:lnTo>
                        <a:pt x="1286" y="964"/>
                      </a:lnTo>
                      <a:lnTo>
                        <a:pt x="1282" y="967"/>
                      </a:lnTo>
                      <a:lnTo>
                        <a:pt x="1276" y="970"/>
                      </a:lnTo>
                      <a:lnTo>
                        <a:pt x="1274" y="972"/>
                      </a:lnTo>
                      <a:lnTo>
                        <a:pt x="1268" y="974"/>
                      </a:lnTo>
                      <a:lnTo>
                        <a:pt x="1265" y="977"/>
                      </a:lnTo>
                      <a:lnTo>
                        <a:pt x="1261" y="980"/>
                      </a:lnTo>
                      <a:lnTo>
                        <a:pt x="1256" y="983"/>
                      </a:lnTo>
                      <a:lnTo>
                        <a:pt x="1252" y="986"/>
                      </a:lnTo>
                      <a:lnTo>
                        <a:pt x="1248" y="989"/>
                      </a:lnTo>
                      <a:lnTo>
                        <a:pt x="1244" y="990"/>
                      </a:lnTo>
                      <a:lnTo>
                        <a:pt x="1241" y="993"/>
                      </a:lnTo>
                      <a:lnTo>
                        <a:pt x="1237" y="994"/>
                      </a:lnTo>
                      <a:lnTo>
                        <a:pt x="1232" y="997"/>
                      </a:lnTo>
                      <a:lnTo>
                        <a:pt x="1229" y="999"/>
                      </a:lnTo>
                      <a:lnTo>
                        <a:pt x="1225" y="1001"/>
                      </a:lnTo>
                      <a:lnTo>
                        <a:pt x="1222" y="1004"/>
                      </a:lnTo>
                      <a:lnTo>
                        <a:pt x="1220" y="1007"/>
                      </a:lnTo>
                      <a:lnTo>
                        <a:pt x="1212" y="1010"/>
                      </a:lnTo>
                      <a:lnTo>
                        <a:pt x="1208" y="1013"/>
                      </a:lnTo>
                      <a:lnTo>
                        <a:pt x="1202" y="1016"/>
                      </a:lnTo>
                      <a:lnTo>
                        <a:pt x="1200" y="1018"/>
                      </a:lnTo>
                      <a:lnTo>
                        <a:pt x="1195" y="1020"/>
                      </a:lnTo>
                      <a:lnTo>
                        <a:pt x="1194" y="1021"/>
                      </a:lnTo>
                      <a:lnTo>
                        <a:pt x="1193" y="1023"/>
                      </a:lnTo>
                      <a:lnTo>
                        <a:pt x="1193" y="1024"/>
                      </a:lnTo>
                      <a:lnTo>
                        <a:pt x="1193" y="1025"/>
                      </a:lnTo>
                      <a:lnTo>
                        <a:pt x="1197" y="1030"/>
                      </a:lnTo>
                      <a:lnTo>
                        <a:pt x="1200" y="1033"/>
                      </a:lnTo>
                      <a:lnTo>
                        <a:pt x="1204" y="1037"/>
                      </a:lnTo>
                      <a:lnTo>
                        <a:pt x="1207" y="1043"/>
                      </a:lnTo>
                      <a:lnTo>
                        <a:pt x="1212" y="1048"/>
                      </a:lnTo>
                      <a:lnTo>
                        <a:pt x="1217" y="1052"/>
                      </a:lnTo>
                      <a:lnTo>
                        <a:pt x="1222" y="1058"/>
                      </a:lnTo>
                      <a:lnTo>
                        <a:pt x="1224" y="1062"/>
                      </a:lnTo>
                      <a:lnTo>
                        <a:pt x="1228" y="1065"/>
                      </a:lnTo>
                      <a:lnTo>
                        <a:pt x="1229" y="1068"/>
                      </a:lnTo>
                      <a:lnTo>
                        <a:pt x="1234" y="1072"/>
                      </a:lnTo>
                      <a:lnTo>
                        <a:pt x="1237" y="1075"/>
                      </a:lnTo>
                      <a:lnTo>
                        <a:pt x="1239" y="1079"/>
                      </a:lnTo>
                      <a:lnTo>
                        <a:pt x="1242" y="1082"/>
                      </a:lnTo>
                      <a:lnTo>
                        <a:pt x="1245" y="1087"/>
                      </a:lnTo>
                      <a:lnTo>
                        <a:pt x="1248" y="1089"/>
                      </a:lnTo>
                      <a:lnTo>
                        <a:pt x="1251" y="1094"/>
                      </a:lnTo>
                      <a:lnTo>
                        <a:pt x="1255" y="1098"/>
                      </a:lnTo>
                      <a:lnTo>
                        <a:pt x="1258" y="1102"/>
                      </a:lnTo>
                      <a:lnTo>
                        <a:pt x="1261" y="1105"/>
                      </a:lnTo>
                      <a:lnTo>
                        <a:pt x="1264" y="1108"/>
                      </a:lnTo>
                      <a:lnTo>
                        <a:pt x="1266" y="1112"/>
                      </a:lnTo>
                      <a:lnTo>
                        <a:pt x="1269" y="1116"/>
                      </a:lnTo>
                      <a:lnTo>
                        <a:pt x="1272" y="1119"/>
                      </a:lnTo>
                      <a:lnTo>
                        <a:pt x="1275" y="1123"/>
                      </a:lnTo>
                      <a:lnTo>
                        <a:pt x="1278" y="1126"/>
                      </a:lnTo>
                      <a:lnTo>
                        <a:pt x="1282" y="1131"/>
                      </a:lnTo>
                      <a:lnTo>
                        <a:pt x="1283" y="1133"/>
                      </a:lnTo>
                      <a:lnTo>
                        <a:pt x="1286" y="1138"/>
                      </a:lnTo>
                      <a:lnTo>
                        <a:pt x="1289" y="1140"/>
                      </a:lnTo>
                      <a:lnTo>
                        <a:pt x="1292" y="1145"/>
                      </a:lnTo>
                      <a:lnTo>
                        <a:pt x="1296" y="1150"/>
                      </a:lnTo>
                      <a:lnTo>
                        <a:pt x="1302" y="1158"/>
                      </a:lnTo>
                      <a:lnTo>
                        <a:pt x="1305" y="1163"/>
                      </a:lnTo>
                      <a:lnTo>
                        <a:pt x="1309" y="1169"/>
                      </a:lnTo>
                      <a:lnTo>
                        <a:pt x="1312" y="1173"/>
                      </a:lnTo>
                      <a:lnTo>
                        <a:pt x="1315" y="1177"/>
                      </a:lnTo>
                      <a:lnTo>
                        <a:pt x="1316" y="1180"/>
                      </a:lnTo>
                      <a:lnTo>
                        <a:pt x="1318" y="1185"/>
                      </a:lnTo>
                      <a:lnTo>
                        <a:pt x="1318" y="1186"/>
                      </a:lnTo>
                      <a:lnTo>
                        <a:pt x="1318" y="1189"/>
                      </a:lnTo>
                      <a:lnTo>
                        <a:pt x="1316" y="1189"/>
                      </a:lnTo>
                      <a:lnTo>
                        <a:pt x="1313" y="1190"/>
                      </a:lnTo>
                      <a:lnTo>
                        <a:pt x="1309" y="1190"/>
                      </a:lnTo>
                      <a:lnTo>
                        <a:pt x="1305" y="1192"/>
                      </a:lnTo>
                      <a:lnTo>
                        <a:pt x="1301" y="1192"/>
                      </a:lnTo>
                      <a:lnTo>
                        <a:pt x="1298" y="1192"/>
                      </a:lnTo>
                      <a:lnTo>
                        <a:pt x="1293" y="1192"/>
                      </a:lnTo>
                      <a:lnTo>
                        <a:pt x="1291" y="1192"/>
                      </a:lnTo>
                      <a:lnTo>
                        <a:pt x="1286" y="1192"/>
                      </a:lnTo>
                      <a:lnTo>
                        <a:pt x="1282" y="1192"/>
                      </a:lnTo>
                      <a:lnTo>
                        <a:pt x="1276" y="1192"/>
                      </a:lnTo>
                      <a:lnTo>
                        <a:pt x="1274" y="1192"/>
                      </a:lnTo>
                      <a:lnTo>
                        <a:pt x="1268" y="1192"/>
                      </a:lnTo>
                      <a:lnTo>
                        <a:pt x="1262" y="1192"/>
                      </a:lnTo>
                      <a:lnTo>
                        <a:pt x="1256" y="1192"/>
                      </a:lnTo>
                      <a:lnTo>
                        <a:pt x="1251" y="1192"/>
                      </a:lnTo>
                      <a:lnTo>
                        <a:pt x="1244" y="1192"/>
                      </a:lnTo>
                      <a:lnTo>
                        <a:pt x="1238" y="1192"/>
                      </a:lnTo>
                      <a:lnTo>
                        <a:pt x="1231" y="1192"/>
                      </a:lnTo>
                      <a:lnTo>
                        <a:pt x="1225" y="1192"/>
                      </a:lnTo>
                      <a:lnTo>
                        <a:pt x="1218" y="1192"/>
                      </a:lnTo>
                      <a:lnTo>
                        <a:pt x="1211" y="1192"/>
                      </a:lnTo>
                      <a:lnTo>
                        <a:pt x="1204" y="1192"/>
                      </a:lnTo>
                      <a:lnTo>
                        <a:pt x="1197" y="1192"/>
                      </a:lnTo>
                      <a:lnTo>
                        <a:pt x="1188" y="1192"/>
                      </a:lnTo>
                      <a:lnTo>
                        <a:pt x="1181" y="1192"/>
                      </a:lnTo>
                      <a:lnTo>
                        <a:pt x="1174" y="1192"/>
                      </a:lnTo>
                      <a:lnTo>
                        <a:pt x="1167" y="1192"/>
                      </a:lnTo>
                      <a:lnTo>
                        <a:pt x="1158" y="1190"/>
                      </a:lnTo>
                      <a:lnTo>
                        <a:pt x="1150" y="1190"/>
                      </a:lnTo>
                      <a:lnTo>
                        <a:pt x="1141" y="1190"/>
                      </a:lnTo>
                      <a:lnTo>
                        <a:pt x="1134" y="1190"/>
                      </a:lnTo>
                      <a:lnTo>
                        <a:pt x="1124" y="1190"/>
                      </a:lnTo>
                      <a:lnTo>
                        <a:pt x="1116" y="1190"/>
                      </a:lnTo>
                      <a:lnTo>
                        <a:pt x="1107" y="1190"/>
                      </a:lnTo>
                      <a:lnTo>
                        <a:pt x="1099" y="1190"/>
                      </a:lnTo>
                      <a:lnTo>
                        <a:pt x="1090" y="1190"/>
                      </a:lnTo>
                      <a:lnTo>
                        <a:pt x="1082" y="1190"/>
                      </a:lnTo>
                      <a:lnTo>
                        <a:pt x="1073" y="1190"/>
                      </a:lnTo>
                      <a:lnTo>
                        <a:pt x="1065" y="1192"/>
                      </a:lnTo>
                      <a:lnTo>
                        <a:pt x="1055" y="1192"/>
                      </a:lnTo>
                      <a:lnTo>
                        <a:pt x="1046" y="1192"/>
                      </a:lnTo>
                      <a:lnTo>
                        <a:pt x="1038" y="1193"/>
                      </a:lnTo>
                      <a:lnTo>
                        <a:pt x="1029" y="1193"/>
                      </a:lnTo>
                      <a:lnTo>
                        <a:pt x="1019" y="1193"/>
                      </a:lnTo>
                      <a:lnTo>
                        <a:pt x="1011" y="1193"/>
                      </a:lnTo>
                      <a:lnTo>
                        <a:pt x="1001" y="1193"/>
                      </a:lnTo>
                      <a:lnTo>
                        <a:pt x="992" y="1194"/>
                      </a:lnTo>
                      <a:lnTo>
                        <a:pt x="982" y="1194"/>
                      </a:lnTo>
                      <a:lnTo>
                        <a:pt x="974" y="1196"/>
                      </a:lnTo>
                      <a:lnTo>
                        <a:pt x="965" y="1196"/>
                      </a:lnTo>
                      <a:lnTo>
                        <a:pt x="957" y="1197"/>
                      </a:lnTo>
                      <a:lnTo>
                        <a:pt x="947" y="1199"/>
                      </a:lnTo>
                      <a:lnTo>
                        <a:pt x="938" y="1199"/>
                      </a:lnTo>
                      <a:lnTo>
                        <a:pt x="930" y="1200"/>
                      </a:lnTo>
                      <a:lnTo>
                        <a:pt x="921" y="1202"/>
                      </a:lnTo>
                      <a:lnTo>
                        <a:pt x="913" y="1203"/>
                      </a:lnTo>
                      <a:lnTo>
                        <a:pt x="904" y="1203"/>
                      </a:lnTo>
                      <a:lnTo>
                        <a:pt x="896" y="1204"/>
                      </a:lnTo>
                      <a:lnTo>
                        <a:pt x="887" y="1207"/>
                      </a:lnTo>
                      <a:lnTo>
                        <a:pt x="879" y="1207"/>
                      </a:lnTo>
                      <a:lnTo>
                        <a:pt x="870" y="1209"/>
                      </a:lnTo>
                      <a:lnTo>
                        <a:pt x="861" y="1210"/>
                      </a:lnTo>
                      <a:lnTo>
                        <a:pt x="854" y="1211"/>
                      </a:lnTo>
                      <a:lnTo>
                        <a:pt x="846" y="1213"/>
                      </a:lnTo>
                      <a:lnTo>
                        <a:pt x="837" y="1216"/>
                      </a:lnTo>
                      <a:lnTo>
                        <a:pt x="830" y="1217"/>
                      </a:lnTo>
                      <a:lnTo>
                        <a:pt x="823" y="1219"/>
                      </a:lnTo>
                      <a:lnTo>
                        <a:pt x="816" y="1220"/>
                      </a:lnTo>
                      <a:lnTo>
                        <a:pt x="809" y="1221"/>
                      </a:lnTo>
                      <a:lnTo>
                        <a:pt x="802" y="1224"/>
                      </a:lnTo>
                      <a:lnTo>
                        <a:pt x="795" y="1226"/>
                      </a:lnTo>
                      <a:lnTo>
                        <a:pt x="788" y="1227"/>
                      </a:lnTo>
                      <a:lnTo>
                        <a:pt x="780" y="1230"/>
                      </a:lnTo>
                      <a:lnTo>
                        <a:pt x="775" y="1233"/>
                      </a:lnTo>
                      <a:lnTo>
                        <a:pt x="768" y="1234"/>
                      </a:lnTo>
                      <a:lnTo>
                        <a:pt x="761" y="1237"/>
                      </a:lnTo>
                      <a:lnTo>
                        <a:pt x="755" y="1238"/>
                      </a:lnTo>
                      <a:lnTo>
                        <a:pt x="748" y="1241"/>
                      </a:lnTo>
                      <a:lnTo>
                        <a:pt x="744" y="1244"/>
                      </a:lnTo>
                      <a:lnTo>
                        <a:pt x="736" y="1246"/>
                      </a:lnTo>
                      <a:lnTo>
                        <a:pt x="731" y="1247"/>
                      </a:lnTo>
                      <a:lnTo>
                        <a:pt x="725" y="1250"/>
                      </a:lnTo>
                      <a:lnTo>
                        <a:pt x="721" y="1253"/>
                      </a:lnTo>
                      <a:lnTo>
                        <a:pt x="715" y="1254"/>
                      </a:lnTo>
                      <a:lnTo>
                        <a:pt x="709" y="1257"/>
                      </a:lnTo>
                      <a:lnTo>
                        <a:pt x="704" y="1260"/>
                      </a:lnTo>
                      <a:lnTo>
                        <a:pt x="700" y="1261"/>
                      </a:lnTo>
                      <a:lnTo>
                        <a:pt x="694" y="1264"/>
                      </a:lnTo>
                      <a:lnTo>
                        <a:pt x="690" y="1265"/>
                      </a:lnTo>
                      <a:lnTo>
                        <a:pt x="685" y="1268"/>
                      </a:lnTo>
                      <a:lnTo>
                        <a:pt x="681" y="1271"/>
                      </a:lnTo>
                      <a:lnTo>
                        <a:pt x="675" y="1273"/>
                      </a:lnTo>
                      <a:lnTo>
                        <a:pt x="671" y="1274"/>
                      </a:lnTo>
                      <a:lnTo>
                        <a:pt x="667" y="1277"/>
                      </a:lnTo>
                      <a:lnTo>
                        <a:pt x="664" y="1280"/>
                      </a:lnTo>
                      <a:lnTo>
                        <a:pt x="660" y="1281"/>
                      </a:lnTo>
                      <a:lnTo>
                        <a:pt x="655" y="1284"/>
                      </a:lnTo>
                      <a:lnTo>
                        <a:pt x="653" y="1285"/>
                      </a:lnTo>
                      <a:lnTo>
                        <a:pt x="648" y="1288"/>
                      </a:lnTo>
                      <a:lnTo>
                        <a:pt x="643" y="1291"/>
                      </a:lnTo>
                      <a:lnTo>
                        <a:pt x="637" y="1295"/>
                      </a:lnTo>
                      <a:lnTo>
                        <a:pt x="631" y="1298"/>
                      </a:lnTo>
                      <a:lnTo>
                        <a:pt x="627" y="1302"/>
                      </a:lnTo>
                      <a:lnTo>
                        <a:pt x="621" y="1305"/>
                      </a:lnTo>
                      <a:lnTo>
                        <a:pt x="619" y="1307"/>
                      </a:lnTo>
                      <a:lnTo>
                        <a:pt x="616" y="1309"/>
                      </a:lnTo>
                      <a:lnTo>
                        <a:pt x="613" y="1311"/>
                      </a:lnTo>
                      <a:lnTo>
                        <a:pt x="610" y="1315"/>
                      </a:lnTo>
                      <a:lnTo>
                        <a:pt x="610" y="1317"/>
                      </a:lnTo>
                      <a:lnTo>
                        <a:pt x="584" y="1301"/>
                      </a:lnTo>
                      <a:lnTo>
                        <a:pt x="586" y="1300"/>
                      </a:lnTo>
                      <a:lnTo>
                        <a:pt x="590" y="1297"/>
                      </a:lnTo>
                      <a:lnTo>
                        <a:pt x="593" y="1292"/>
                      </a:lnTo>
                      <a:lnTo>
                        <a:pt x="597" y="1291"/>
                      </a:lnTo>
                      <a:lnTo>
                        <a:pt x="601" y="1288"/>
                      </a:lnTo>
                      <a:lnTo>
                        <a:pt x="607" y="1285"/>
                      </a:lnTo>
                      <a:lnTo>
                        <a:pt x="610" y="1282"/>
                      </a:lnTo>
                      <a:lnTo>
                        <a:pt x="613" y="1281"/>
                      </a:lnTo>
                      <a:lnTo>
                        <a:pt x="616" y="1280"/>
                      </a:lnTo>
                      <a:lnTo>
                        <a:pt x="620" y="1277"/>
                      </a:lnTo>
                      <a:lnTo>
                        <a:pt x="623" y="1274"/>
                      </a:lnTo>
                      <a:lnTo>
                        <a:pt x="627" y="1273"/>
                      </a:lnTo>
                      <a:lnTo>
                        <a:pt x="630" y="1271"/>
                      </a:lnTo>
                      <a:lnTo>
                        <a:pt x="634" y="1270"/>
                      </a:lnTo>
                      <a:lnTo>
                        <a:pt x="638" y="1267"/>
                      </a:lnTo>
                      <a:lnTo>
                        <a:pt x="643" y="1264"/>
                      </a:lnTo>
                      <a:lnTo>
                        <a:pt x="647" y="1261"/>
                      </a:lnTo>
                      <a:lnTo>
                        <a:pt x="651" y="1260"/>
                      </a:lnTo>
                      <a:lnTo>
                        <a:pt x="655" y="1257"/>
                      </a:lnTo>
                      <a:lnTo>
                        <a:pt x="661" y="1255"/>
                      </a:lnTo>
                      <a:lnTo>
                        <a:pt x="665" y="1253"/>
                      </a:lnTo>
                      <a:lnTo>
                        <a:pt x="671" y="1251"/>
                      </a:lnTo>
                      <a:lnTo>
                        <a:pt x="675" y="1247"/>
                      </a:lnTo>
                      <a:lnTo>
                        <a:pt x="681" y="1246"/>
                      </a:lnTo>
                      <a:lnTo>
                        <a:pt x="685" y="1243"/>
                      </a:lnTo>
                      <a:lnTo>
                        <a:pt x="691" y="1240"/>
                      </a:lnTo>
                      <a:lnTo>
                        <a:pt x="697" y="1237"/>
                      </a:lnTo>
                      <a:lnTo>
                        <a:pt x="702" y="1236"/>
                      </a:lnTo>
                      <a:lnTo>
                        <a:pt x="708" y="1233"/>
                      </a:lnTo>
                      <a:lnTo>
                        <a:pt x="714" y="1230"/>
                      </a:lnTo>
                      <a:lnTo>
                        <a:pt x="719" y="1227"/>
                      </a:lnTo>
                      <a:lnTo>
                        <a:pt x="725" y="1226"/>
                      </a:lnTo>
                      <a:lnTo>
                        <a:pt x="731" y="1223"/>
                      </a:lnTo>
                      <a:lnTo>
                        <a:pt x="738" y="1220"/>
                      </a:lnTo>
                      <a:lnTo>
                        <a:pt x="744" y="1219"/>
                      </a:lnTo>
                      <a:lnTo>
                        <a:pt x="751" y="1216"/>
                      </a:lnTo>
                      <a:lnTo>
                        <a:pt x="756" y="1214"/>
                      </a:lnTo>
                      <a:lnTo>
                        <a:pt x="763" y="1211"/>
                      </a:lnTo>
                      <a:lnTo>
                        <a:pt x="771" y="1210"/>
                      </a:lnTo>
                      <a:lnTo>
                        <a:pt x="776" y="1207"/>
                      </a:lnTo>
                      <a:lnTo>
                        <a:pt x="783" y="1206"/>
                      </a:lnTo>
                      <a:lnTo>
                        <a:pt x="789" y="1203"/>
                      </a:lnTo>
                      <a:lnTo>
                        <a:pt x="796" y="1202"/>
                      </a:lnTo>
                      <a:lnTo>
                        <a:pt x="803" y="1200"/>
                      </a:lnTo>
                      <a:lnTo>
                        <a:pt x="810" y="1199"/>
                      </a:lnTo>
                      <a:lnTo>
                        <a:pt x="817" y="1196"/>
                      </a:lnTo>
                      <a:lnTo>
                        <a:pt x="825" y="1194"/>
                      </a:lnTo>
                      <a:lnTo>
                        <a:pt x="830" y="1193"/>
                      </a:lnTo>
                      <a:lnTo>
                        <a:pt x="837" y="1192"/>
                      </a:lnTo>
                      <a:lnTo>
                        <a:pt x="846" y="1190"/>
                      </a:lnTo>
                      <a:lnTo>
                        <a:pt x="853" y="1189"/>
                      </a:lnTo>
                      <a:lnTo>
                        <a:pt x="860" y="1189"/>
                      </a:lnTo>
                      <a:lnTo>
                        <a:pt x="867" y="1187"/>
                      </a:lnTo>
                      <a:lnTo>
                        <a:pt x="874" y="1186"/>
                      </a:lnTo>
                      <a:lnTo>
                        <a:pt x="881" y="1185"/>
                      </a:lnTo>
                      <a:lnTo>
                        <a:pt x="888" y="1185"/>
                      </a:lnTo>
                      <a:lnTo>
                        <a:pt x="896" y="1183"/>
                      </a:lnTo>
                      <a:lnTo>
                        <a:pt x="904" y="1182"/>
                      </a:lnTo>
                      <a:lnTo>
                        <a:pt x="911" y="1180"/>
                      </a:lnTo>
                      <a:lnTo>
                        <a:pt x="920" y="1180"/>
                      </a:lnTo>
                      <a:lnTo>
                        <a:pt x="927" y="1180"/>
                      </a:lnTo>
                      <a:lnTo>
                        <a:pt x="935" y="1180"/>
                      </a:lnTo>
                      <a:lnTo>
                        <a:pt x="944" y="1179"/>
                      </a:lnTo>
                      <a:lnTo>
                        <a:pt x="952" y="1177"/>
                      </a:lnTo>
                      <a:lnTo>
                        <a:pt x="960" y="1177"/>
                      </a:lnTo>
                      <a:lnTo>
                        <a:pt x="968" y="1177"/>
                      </a:lnTo>
                      <a:lnTo>
                        <a:pt x="977" y="1176"/>
                      </a:lnTo>
                      <a:lnTo>
                        <a:pt x="985" y="1176"/>
                      </a:lnTo>
                      <a:lnTo>
                        <a:pt x="995" y="1176"/>
                      </a:lnTo>
                      <a:lnTo>
                        <a:pt x="1004" y="1176"/>
                      </a:lnTo>
                      <a:lnTo>
                        <a:pt x="1012" y="1175"/>
                      </a:lnTo>
                      <a:lnTo>
                        <a:pt x="1021" y="1175"/>
                      </a:lnTo>
                      <a:lnTo>
                        <a:pt x="1029" y="1173"/>
                      </a:lnTo>
                      <a:lnTo>
                        <a:pt x="1038" y="1173"/>
                      </a:lnTo>
                      <a:lnTo>
                        <a:pt x="1046" y="1173"/>
                      </a:lnTo>
                      <a:lnTo>
                        <a:pt x="1055" y="1172"/>
                      </a:lnTo>
                      <a:lnTo>
                        <a:pt x="1063" y="1172"/>
                      </a:lnTo>
                      <a:lnTo>
                        <a:pt x="1072" y="1172"/>
                      </a:lnTo>
                      <a:lnTo>
                        <a:pt x="1080" y="1172"/>
                      </a:lnTo>
                      <a:lnTo>
                        <a:pt x="1089" y="1172"/>
                      </a:lnTo>
                      <a:lnTo>
                        <a:pt x="1097" y="1172"/>
                      </a:lnTo>
                      <a:lnTo>
                        <a:pt x="1106" y="1172"/>
                      </a:lnTo>
                      <a:lnTo>
                        <a:pt x="1113" y="1172"/>
                      </a:lnTo>
                      <a:lnTo>
                        <a:pt x="1121" y="1172"/>
                      </a:lnTo>
                      <a:lnTo>
                        <a:pt x="1130" y="1172"/>
                      </a:lnTo>
                      <a:lnTo>
                        <a:pt x="1139" y="1172"/>
                      </a:lnTo>
                      <a:lnTo>
                        <a:pt x="1146" y="1170"/>
                      </a:lnTo>
                      <a:lnTo>
                        <a:pt x="1153" y="1170"/>
                      </a:lnTo>
                      <a:lnTo>
                        <a:pt x="1161" y="1170"/>
                      </a:lnTo>
                      <a:lnTo>
                        <a:pt x="1168" y="1170"/>
                      </a:lnTo>
                      <a:lnTo>
                        <a:pt x="1175" y="1170"/>
                      </a:lnTo>
                      <a:lnTo>
                        <a:pt x="1183" y="1170"/>
                      </a:lnTo>
                      <a:lnTo>
                        <a:pt x="1190" y="1170"/>
                      </a:lnTo>
                      <a:lnTo>
                        <a:pt x="1197" y="1170"/>
                      </a:lnTo>
                      <a:lnTo>
                        <a:pt x="1202" y="1170"/>
                      </a:lnTo>
                      <a:lnTo>
                        <a:pt x="1210" y="1170"/>
                      </a:lnTo>
                      <a:lnTo>
                        <a:pt x="1215" y="1170"/>
                      </a:lnTo>
                      <a:lnTo>
                        <a:pt x="1222" y="1170"/>
                      </a:lnTo>
                      <a:lnTo>
                        <a:pt x="1228" y="1170"/>
                      </a:lnTo>
                      <a:lnTo>
                        <a:pt x="1232" y="1170"/>
                      </a:lnTo>
                      <a:lnTo>
                        <a:pt x="1238" y="1170"/>
                      </a:lnTo>
                      <a:lnTo>
                        <a:pt x="1244" y="1172"/>
                      </a:lnTo>
                      <a:lnTo>
                        <a:pt x="1248" y="1172"/>
                      </a:lnTo>
                      <a:lnTo>
                        <a:pt x="1252" y="1172"/>
                      </a:lnTo>
                      <a:lnTo>
                        <a:pt x="1256" y="1172"/>
                      </a:lnTo>
                      <a:lnTo>
                        <a:pt x="1261" y="1172"/>
                      </a:lnTo>
                      <a:lnTo>
                        <a:pt x="1265" y="1172"/>
                      </a:lnTo>
                      <a:lnTo>
                        <a:pt x="1268" y="1172"/>
                      </a:lnTo>
                      <a:lnTo>
                        <a:pt x="1272" y="1172"/>
                      </a:lnTo>
                      <a:lnTo>
                        <a:pt x="1275" y="1172"/>
                      </a:lnTo>
                      <a:lnTo>
                        <a:pt x="1279" y="1172"/>
                      </a:lnTo>
                      <a:lnTo>
                        <a:pt x="1283" y="1172"/>
                      </a:lnTo>
                      <a:lnTo>
                        <a:pt x="1286" y="1172"/>
                      </a:lnTo>
                      <a:lnTo>
                        <a:pt x="1286" y="1173"/>
                      </a:lnTo>
                      <a:lnTo>
                        <a:pt x="1157" y="1018"/>
                      </a:lnTo>
                      <a:lnTo>
                        <a:pt x="1349" y="891"/>
                      </a:lnTo>
                      <a:lnTo>
                        <a:pt x="1349" y="889"/>
                      </a:lnTo>
                      <a:lnTo>
                        <a:pt x="1345" y="886"/>
                      </a:lnTo>
                      <a:lnTo>
                        <a:pt x="1342" y="884"/>
                      </a:lnTo>
                      <a:lnTo>
                        <a:pt x="1340" y="881"/>
                      </a:lnTo>
                      <a:lnTo>
                        <a:pt x="1336" y="878"/>
                      </a:lnTo>
                      <a:lnTo>
                        <a:pt x="1333" y="875"/>
                      </a:lnTo>
                      <a:lnTo>
                        <a:pt x="1328" y="871"/>
                      </a:lnTo>
                      <a:lnTo>
                        <a:pt x="1323" y="868"/>
                      </a:lnTo>
                      <a:lnTo>
                        <a:pt x="1318" y="862"/>
                      </a:lnTo>
                      <a:lnTo>
                        <a:pt x="1313" y="858"/>
                      </a:lnTo>
                      <a:lnTo>
                        <a:pt x="1308" y="852"/>
                      </a:lnTo>
                      <a:lnTo>
                        <a:pt x="1301" y="847"/>
                      </a:lnTo>
                      <a:lnTo>
                        <a:pt x="1298" y="842"/>
                      </a:lnTo>
                      <a:lnTo>
                        <a:pt x="1295" y="841"/>
                      </a:lnTo>
                      <a:lnTo>
                        <a:pt x="1291" y="837"/>
                      </a:lnTo>
                      <a:lnTo>
                        <a:pt x="1288" y="834"/>
                      </a:lnTo>
                      <a:lnTo>
                        <a:pt x="1283" y="831"/>
                      </a:lnTo>
                      <a:lnTo>
                        <a:pt x="1279" y="827"/>
                      </a:lnTo>
                      <a:lnTo>
                        <a:pt x="1275" y="822"/>
                      </a:lnTo>
                      <a:lnTo>
                        <a:pt x="1271" y="820"/>
                      </a:lnTo>
                      <a:lnTo>
                        <a:pt x="1266" y="815"/>
                      </a:lnTo>
                      <a:lnTo>
                        <a:pt x="1262" y="811"/>
                      </a:lnTo>
                      <a:lnTo>
                        <a:pt x="1258" y="808"/>
                      </a:lnTo>
                      <a:lnTo>
                        <a:pt x="1254" y="804"/>
                      </a:lnTo>
                      <a:lnTo>
                        <a:pt x="1249" y="800"/>
                      </a:lnTo>
                      <a:lnTo>
                        <a:pt x="1244" y="795"/>
                      </a:lnTo>
                      <a:lnTo>
                        <a:pt x="1239" y="791"/>
                      </a:lnTo>
                      <a:lnTo>
                        <a:pt x="1234" y="787"/>
                      </a:lnTo>
                      <a:lnTo>
                        <a:pt x="1228" y="783"/>
                      </a:lnTo>
                      <a:lnTo>
                        <a:pt x="1224" y="778"/>
                      </a:lnTo>
                      <a:lnTo>
                        <a:pt x="1220" y="774"/>
                      </a:lnTo>
                      <a:lnTo>
                        <a:pt x="1214" y="770"/>
                      </a:lnTo>
                      <a:lnTo>
                        <a:pt x="1208" y="764"/>
                      </a:lnTo>
                      <a:lnTo>
                        <a:pt x="1202" y="760"/>
                      </a:lnTo>
                      <a:lnTo>
                        <a:pt x="1197" y="754"/>
                      </a:lnTo>
                      <a:lnTo>
                        <a:pt x="1193" y="750"/>
                      </a:lnTo>
                      <a:lnTo>
                        <a:pt x="1185" y="746"/>
                      </a:lnTo>
                      <a:lnTo>
                        <a:pt x="1180" y="740"/>
                      </a:lnTo>
                      <a:lnTo>
                        <a:pt x="1174" y="736"/>
                      </a:lnTo>
                      <a:lnTo>
                        <a:pt x="1168" y="730"/>
                      </a:lnTo>
                      <a:lnTo>
                        <a:pt x="1161" y="724"/>
                      </a:lnTo>
                      <a:lnTo>
                        <a:pt x="1156" y="719"/>
                      </a:lnTo>
                      <a:lnTo>
                        <a:pt x="1148" y="715"/>
                      </a:lnTo>
                      <a:lnTo>
                        <a:pt x="1143" y="709"/>
                      </a:lnTo>
                      <a:lnTo>
                        <a:pt x="1136" y="703"/>
                      </a:lnTo>
                      <a:lnTo>
                        <a:pt x="1129" y="698"/>
                      </a:lnTo>
                      <a:lnTo>
                        <a:pt x="1123" y="692"/>
                      </a:lnTo>
                      <a:lnTo>
                        <a:pt x="1116" y="688"/>
                      </a:lnTo>
                      <a:lnTo>
                        <a:pt x="1119" y="683"/>
                      </a:lnTo>
                      <a:lnTo>
                        <a:pt x="1123" y="679"/>
                      </a:lnTo>
                      <a:lnTo>
                        <a:pt x="1127" y="673"/>
                      </a:lnTo>
                      <a:lnTo>
                        <a:pt x="1133" y="669"/>
                      </a:lnTo>
                      <a:lnTo>
                        <a:pt x="1134" y="665"/>
                      </a:lnTo>
                      <a:lnTo>
                        <a:pt x="1139" y="662"/>
                      </a:lnTo>
                      <a:lnTo>
                        <a:pt x="1141" y="658"/>
                      </a:lnTo>
                      <a:lnTo>
                        <a:pt x="1144" y="655"/>
                      </a:lnTo>
                      <a:lnTo>
                        <a:pt x="1147" y="651"/>
                      </a:lnTo>
                      <a:lnTo>
                        <a:pt x="1151" y="646"/>
                      </a:lnTo>
                      <a:lnTo>
                        <a:pt x="1156" y="644"/>
                      </a:lnTo>
                      <a:lnTo>
                        <a:pt x="1160" y="639"/>
                      </a:lnTo>
                      <a:lnTo>
                        <a:pt x="1163" y="635"/>
                      </a:lnTo>
                      <a:lnTo>
                        <a:pt x="1167" y="631"/>
                      </a:lnTo>
                      <a:lnTo>
                        <a:pt x="1170" y="625"/>
                      </a:lnTo>
                      <a:lnTo>
                        <a:pt x="1174" y="621"/>
                      </a:lnTo>
                      <a:lnTo>
                        <a:pt x="1178" y="617"/>
                      </a:lnTo>
                      <a:lnTo>
                        <a:pt x="1183" y="612"/>
                      </a:lnTo>
                      <a:lnTo>
                        <a:pt x="1187" y="607"/>
                      </a:lnTo>
                      <a:lnTo>
                        <a:pt x="1191" y="602"/>
                      </a:lnTo>
                      <a:lnTo>
                        <a:pt x="1195" y="597"/>
                      </a:lnTo>
                      <a:lnTo>
                        <a:pt x="1200" y="592"/>
                      </a:lnTo>
                      <a:lnTo>
                        <a:pt x="1204" y="587"/>
                      </a:lnTo>
                      <a:lnTo>
                        <a:pt x="1208" y="583"/>
                      </a:lnTo>
                      <a:lnTo>
                        <a:pt x="1212" y="578"/>
                      </a:lnTo>
                      <a:lnTo>
                        <a:pt x="1217" y="574"/>
                      </a:lnTo>
                      <a:lnTo>
                        <a:pt x="1221" y="568"/>
                      </a:lnTo>
                      <a:lnTo>
                        <a:pt x="1227" y="564"/>
                      </a:lnTo>
                      <a:lnTo>
                        <a:pt x="1229" y="558"/>
                      </a:lnTo>
                      <a:lnTo>
                        <a:pt x="1234" y="554"/>
                      </a:lnTo>
                      <a:lnTo>
                        <a:pt x="1238" y="548"/>
                      </a:lnTo>
                      <a:lnTo>
                        <a:pt x="1242" y="544"/>
                      </a:lnTo>
                      <a:lnTo>
                        <a:pt x="1247" y="539"/>
                      </a:lnTo>
                      <a:lnTo>
                        <a:pt x="1249" y="534"/>
                      </a:lnTo>
                      <a:lnTo>
                        <a:pt x="1255" y="530"/>
                      </a:lnTo>
                      <a:lnTo>
                        <a:pt x="1259" y="526"/>
                      </a:lnTo>
                      <a:lnTo>
                        <a:pt x="1262" y="521"/>
                      </a:lnTo>
                      <a:lnTo>
                        <a:pt x="1266" y="517"/>
                      </a:lnTo>
                      <a:lnTo>
                        <a:pt x="1269" y="513"/>
                      </a:lnTo>
                      <a:lnTo>
                        <a:pt x="1274" y="509"/>
                      </a:lnTo>
                      <a:lnTo>
                        <a:pt x="1276" y="504"/>
                      </a:lnTo>
                      <a:lnTo>
                        <a:pt x="1281" y="502"/>
                      </a:lnTo>
                      <a:lnTo>
                        <a:pt x="1283" y="497"/>
                      </a:lnTo>
                      <a:lnTo>
                        <a:pt x="1288" y="494"/>
                      </a:lnTo>
                      <a:lnTo>
                        <a:pt x="1291" y="490"/>
                      </a:lnTo>
                      <a:lnTo>
                        <a:pt x="1292" y="487"/>
                      </a:lnTo>
                      <a:lnTo>
                        <a:pt x="1295" y="485"/>
                      </a:lnTo>
                      <a:lnTo>
                        <a:pt x="1298" y="482"/>
                      </a:lnTo>
                      <a:lnTo>
                        <a:pt x="1302" y="476"/>
                      </a:lnTo>
                      <a:lnTo>
                        <a:pt x="1306" y="472"/>
                      </a:lnTo>
                      <a:lnTo>
                        <a:pt x="1309" y="468"/>
                      </a:lnTo>
                      <a:lnTo>
                        <a:pt x="1312" y="466"/>
                      </a:lnTo>
                      <a:lnTo>
                        <a:pt x="1313" y="465"/>
                      </a:lnTo>
                      <a:lnTo>
                        <a:pt x="1315" y="465"/>
                      </a:lnTo>
                      <a:lnTo>
                        <a:pt x="1313" y="463"/>
                      </a:lnTo>
                      <a:lnTo>
                        <a:pt x="1309" y="462"/>
                      </a:lnTo>
                      <a:lnTo>
                        <a:pt x="1305" y="460"/>
                      </a:lnTo>
                      <a:lnTo>
                        <a:pt x="1301" y="459"/>
                      </a:lnTo>
                      <a:lnTo>
                        <a:pt x="1296" y="458"/>
                      </a:lnTo>
                      <a:lnTo>
                        <a:pt x="1292" y="456"/>
                      </a:lnTo>
                      <a:lnTo>
                        <a:pt x="1286" y="455"/>
                      </a:lnTo>
                      <a:lnTo>
                        <a:pt x="1281" y="452"/>
                      </a:lnTo>
                      <a:lnTo>
                        <a:pt x="1276" y="452"/>
                      </a:lnTo>
                      <a:lnTo>
                        <a:pt x="1274" y="450"/>
                      </a:lnTo>
                      <a:lnTo>
                        <a:pt x="1269" y="449"/>
                      </a:lnTo>
                      <a:lnTo>
                        <a:pt x="1266" y="448"/>
                      </a:lnTo>
                      <a:lnTo>
                        <a:pt x="1262" y="446"/>
                      </a:lnTo>
                      <a:lnTo>
                        <a:pt x="1259" y="446"/>
                      </a:lnTo>
                      <a:lnTo>
                        <a:pt x="1255" y="443"/>
                      </a:lnTo>
                      <a:lnTo>
                        <a:pt x="1251" y="443"/>
                      </a:lnTo>
                      <a:lnTo>
                        <a:pt x="1247" y="442"/>
                      </a:lnTo>
                      <a:lnTo>
                        <a:pt x="1241" y="441"/>
                      </a:lnTo>
                      <a:lnTo>
                        <a:pt x="1238" y="439"/>
                      </a:lnTo>
                      <a:lnTo>
                        <a:pt x="1232" y="439"/>
                      </a:lnTo>
                      <a:lnTo>
                        <a:pt x="1228" y="436"/>
                      </a:lnTo>
                      <a:lnTo>
                        <a:pt x="1222" y="435"/>
                      </a:lnTo>
                      <a:lnTo>
                        <a:pt x="1218" y="433"/>
                      </a:lnTo>
                      <a:lnTo>
                        <a:pt x="1212" y="432"/>
                      </a:lnTo>
                      <a:lnTo>
                        <a:pt x="1207" y="429"/>
                      </a:lnTo>
                      <a:lnTo>
                        <a:pt x="1201" y="429"/>
                      </a:lnTo>
                      <a:lnTo>
                        <a:pt x="1197" y="426"/>
                      </a:lnTo>
                      <a:lnTo>
                        <a:pt x="1191" y="425"/>
                      </a:lnTo>
                      <a:lnTo>
                        <a:pt x="1184" y="423"/>
                      </a:lnTo>
                      <a:lnTo>
                        <a:pt x="1178" y="422"/>
                      </a:lnTo>
                      <a:lnTo>
                        <a:pt x="1173" y="421"/>
                      </a:lnTo>
                      <a:lnTo>
                        <a:pt x="1167" y="418"/>
                      </a:lnTo>
                      <a:lnTo>
                        <a:pt x="1161" y="416"/>
                      </a:lnTo>
                      <a:lnTo>
                        <a:pt x="1154" y="415"/>
                      </a:lnTo>
                      <a:lnTo>
                        <a:pt x="1148" y="412"/>
                      </a:lnTo>
                      <a:lnTo>
                        <a:pt x="1143" y="411"/>
                      </a:lnTo>
                      <a:lnTo>
                        <a:pt x="1136" y="408"/>
                      </a:lnTo>
                      <a:lnTo>
                        <a:pt x="1129" y="406"/>
                      </a:lnTo>
                      <a:lnTo>
                        <a:pt x="1121" y="405"/>
                      </a:lnTo>
                      <a:lnTo>
                        <a:pt x="1116" y="402"/>
                      </a:lnTo>
                      <a:lnTo>
                        <a:pt x="1109" y="401"/>
                      </a:lnTo>
                      <a:lnTo>
                        <a:pt x="1102" y="398"/>
                      </a:lnTo>
                      <a:lnTo>
                        <a:pt x="1094" y="397"/>
                      </a:lnTo>
                      <a:lnTo>
                        <a:pt x="1089" y="395"/>
                      </a:lnTo>
                      <a:lnTo>
                        <a:pt x="1080" y="392"/>
                      </a:lnTo>
                      <a:lnTo>
                        <a:pt x="1073" y="391"/>
                      </a:lnTo>
                      <a:lnTo>
                        <a:pt x="1066" y="388"/>
                      </a:lnTo>
                      <a:lnTo>
                        <a:pt x="1059" y="387"/>
                      </a:lnTo>
                      <a:lnTo>
                        <a:pt x="1052" y="384"/>
                      </a:lnTo>
                      <a:lnTo>
                        <a:pt x="1045" y="382"/>
                      </a:lnTo>
                      <a:lnTo>
                        <a:pt x="1038" y="381"/>
                      </a:lnTo>
                      <a:lnTo>
                        <a:pt x="1031" y="379"/>
                      </a:lnTo>
                      <a:lnTo>
                        <a:pt x="1031" y="375"/>
                      </a:lnTo>
                      <a:lnTo>
                        <a:pt x="1031" y="370"/>
                      </a:lnTo>
                      <a:lnTo>
                        <a:pt x="1032" y="367"/>
                      </a:lnTo>
                      <a:lnTo>
                        <a:pt x="1033" y="362"/>
                      </a:lnTo>
                      <a:lnTo>
                        <a:pt x="1033" y="360"/>
                      </a:lnTo>
                      <a:lnTo>
                        <a:pt x="1035" y="355"/>
                      </a:lnTo>
                      <a:lnTo>
                        <a:pt x="1035" y="351"/>
                      </a:lnTo>
                      <a:lnTo>
                        <a:pt x="1036" y="347"/>
                      </a:lnTo>
                      <a:lnTo>
                        <a:pt x="1038" y="341"/>
                      </a:lnTo>
                      <a:lnTo>
                        <a:pt x="1039" y="337"/>
                      </a:lnTo>
                      <a:lnTo>
                        <a:pt x="1041" y="331"/>
                      </a:lnTo>
                      <a:lnTo>
                        <a:pt x="1043" y="326"/>
                      </a:lnTo>
                      <a:lnTo>
                        <a:pt x="1045" y="321"/>
                      </a:lnTo>
                      <a:lnTo>
                        <a:pt x="1046" y="316"/>
                      </a:lnTo>
                      <a:lnTo>
                        <a:pt x="1048" y="310"/>
                      </a:lnTo>
                      <a:lnTo>
                        <a:pt x="1049" y="303"/>
                      </a:lnTo>
                      <a:lnTo>
                        <a:pt x="1052" y="297"/>
                      </a:lnTo>
                      <a:lnTo>
                        <a:pt x="1053" y="290"/>
                      </a:lnTo>
                      <a:lnTo>
                        <a:pt x="1055" y="284"/>
                      </a:lnTo>
                      <a:lnTo>
                        <a:pt x="1058" y="277"/>
                      </a:lnTo>
                      <a:lnTo>
                        <a:pt x="1059" y="270"/>
                      </a:lnTo>
                      <a:lnTo>
                        <a:pt x="1062" y="264"/>
                      </a:lnTo>
                      <a:lnTo>
                        <a:pt x="1063" y="257"/>
                      </a:lnTo>
                      <a:lnTo>
                        <a:pt x="1066" y="250"/>
                      </a:lnTo>
                      <a:lnTo>
                        <a:pt x="1067" y="243"/>
                      </a:lnTo>
                      <a:lnTo>
                        <a:pt x="1070" y="236"/>
                      </a:lnTo>
                      <a:lnTo>
                        <a:pt x="1072" y="229"/>
                      </a:lnTo>
                      <a:lnTo>
                        <a:pt x="1075" y="220"/>
                      </a:lnTo>
                      <a:lnTo>
                        <a:pt x="1077" y="213"/>
                      </a:lnTo>
                      <a:lnTo>
                        <a:pt x="1080" y="208"/>
                      </a:lnTo>
                      <a:lnTo>
                        <a:pt x="1082" y="199"/>
                      </a:lnTo>
                      <a:lnTo>
                        <a:pt x="1085" y="192"/>
                      </a:lnTo>
                      <a:lnTo>
                        <a:pt x="1086" y="185"/>
                      </a:lnTo>
                      <a:lnTo>
                        <a:pt x="1089" y="176"/>
                      </a:lnTo>
                      <a:lnTo>
                        <a:pt x="1090" y="169"/>
                      </a:lnTo>
                      <a:lnTo>
                        <a:pt x="1093" y="162"/>
                      </a:lnTo>
                      <a:lnTo>
                        <a:pt x="1096" y="155"/>
                      </a:lnTo>
                      <a:lnTo>
                        <a:pt x="1099" y="148"/>
                      </a:lnTo>
                      <a:lnTo>
                        <a:pt x="1100" y="141"/>
                      </a:lnTo>
                      <a:lnTo>
                        <a:pt x="1102" y="134"/>
                      </a:lnTo>
                      <a:lnTo>
                        <a:pt x="1104" y="127"/>
                      </a:lnTo>
                      <a:lnTo>
                        <a:pt x="1107" y="121"/>
                      </a:lnTo>
                      <a:lnTo>
                        <a:pt x="1109" y="113"/>
                      </a:lnTo>
                      <a:lnTo>
                        <a:pt x="1112" y="107"/>
                      </a:lnTo>
                      <a:lnTo>
                        <a:pt x="1114" y="100"/>
                      </a:lnTo>
                      <a:lnTo>
                        <a:pt x="1116" y="94"/>
                      </a:lnTo>
                      <a:lnTo>
                        <a:pt x="1119" y="88"/>
                      </a:lnTo>
                      <a:lnTo>
                        <a:pt x="1120" y="81"/>
                      </a:lnTo>
                      <a:lnTo>
                        <a:pt x="1121" y="76"/>
                      </a:lnTo>
                      <a:lnTo>
                        <a:pt x="1124" y="71"/>
                      </a:lnTo>
                      <a:lnTo>
                        <a:pt x="1126" y="66"/>
                      </a:lnTo>
                      <a:lnTo>
                        <a:pt x="1127" y="60"/>
                      </a:lnTo>
                      <a:lnTo>
                        <a:pt x="1129" y="54"/>
                      </a:lnTo>
                      <a:lnTo>
                        <a:pt x="1131" y="50"/>
                      </a:lnTo>
                      <a:lnTo>
                        <a:pt x="1133" y="46"/>
                      </a:lnTo>
                      <a:lnTo>
                        <a:pt x="1134" y="40"/>
                      </a:lnTo>
                      <a:lnTo>
                        <a:pt x="1136" y="37"/>
                      </a:lnTo>
                      <a:lnTo>
                        <a:pt x="1137" y="33"/>
                      </a:lnTo>
                      <a:lnTo>
                        <a:pt x="1139" y="30"/>
                      </a:lnTo>
                      <a:lnTo>
                        <a:pt x="1140" y="27"/>
                      </a:lnTo>
                      <a:lnTo>
                        <a:pt x="1141" y="23"/>
                      </a:lnTo>
                      <a:lnTo>
                        <a:pt x="1143" y="22"/>
                      </a:lnTo>
                      <a:lnTo>
                        <a:pt x="1137" y="22"/>
                      </a:lnTo>
                      <a:lnTo>
                        <a:pt x="1133" y="22"/>
                      </a:lnTo>
                      <a:lnTo>
                        <a:pt x="1126" y="22"/>
                      </a:lnTo>
                      <a:lnTo>
                        <a:pt x="1120" y="22"/>
                      </a:lnTo>
                      <a:lnTo>
                        <a:pt x="1113" y="22"/>
                      </a:lnTo>
                      <a:lnTo>
                        <a:pt x="1106" y="23"/>
                      </a:lnTo>
                      <a:lnTo>
                        <a:pt x="1099" y="25"/>
                      </a:lnTo>
                      <a:lnTo>
                        <a:pt x="1090" y="27"/>
                      </a:lnTo>
                      <a:lnTo>
                        <a:pt x="1082" y="27"/>
                      </a:lnTo>
                      <a:lnTo>
                        <a:pt x="1073" y="29"/>
                      </a:lnTo>
                      <a:lnTo>
                        <a:pt x="1065" y="30"/>
                      </a:lnTo>
                      <a:lnTo>
                        <a:pt x="1055" y="33"/>
                      </a:lnTo>
                      <a:lnTo>
                        <a:pt x="1045" y="36"/>
                      </a:lnTo>
                      <a:lnTo>
                        <a:pt x="1035" y="37"/>
                      </a:lnTo>
                      <a:lnTo>
                        <a:pt x="1025" y="40"/>
                      </a:lnTo>
                      <a:lnTo>
                        <a:pt x="1014" y="43"/>
                      </a:lnTo>
                      <a:lnTo>
                        <a:pt x="1002" y="46"/>
                      </a:lnTo>
                      <a:lnTo>
                        <a:pt x="991" y="49"/>
                      </a:lnTo>
                      <a:lnTo>
                        <a:pt x="979" y="52"/>
                      </a:lnTo>
                      <a:lnTo>
                        <a:pt x="968" y="56"/>
                      </a:lnTo>
                      <a:lnTo>
                        <a:pt x="955" y="59"/>
                      </a:lnTo>
                      <a:lnTo>
                        <a:pt x="944" y="63"/>
                      </a:lnTo>
                      <a:lnTo>
                        <a:pt x="931" y="66"/>
                      </a:lnTo>
                      <a:lnTo>
                        <a:pt x="918" y="70"/>
                      </a:lnTo>
                      <a:lnTo>
                        <a:pt x="906" y="74"/>
                      </a:lnTo>
                      <a:lnTo>
                        <a:pt x="893" y="78"/>
                      </a:lnTo>
                      <a:lnTo>
                        <a:pt x="880" y="83"/>
                      </a:lnTo>
                      <a:lnTo>
                        <a:pt x="867" y="88"/>
                      </a:lnTo>
                      <a:lnTo>
                        <a:pt x="853" y="93"/>
                      </a:lnTo>
                      <a:lnTo>
                        <a:pt x="840" y="97"/>
                      </a:lnTo>
                      <a:lnTo>
                        <a:pt x="826" y="103"/>
                      </a:lnTo>
                      <a:lnTo>
                        <a:pt x="813" y="108"/>
                      </a:lnTo>
                      <a:lnTo>
                        <a:pt x="799" y="113"/>
                      </a:lnTo>
                      <a:lnTo>
                        <a:pt x="785" y="118"/>
                      </a:lnTo>
                      <a:lnTo>
                        <a:pt x="771" y="124"/>
                      </a:lnTo>
                      <a:lnTo>
                        <a:pt x="758" y="131"/>
                      </a:lnTo>
                      <a:lnTo>
                        <a:pt x="744" y="135"/>
                      </a:lnTo>
                      <a:lnTo>
                        <a:pt x="729" y="142"/>
                      </a:lnTo>
                      <a:lnTo>
                        <a:pt x="715" y="148"/>
                      </a:lnTo>
                      <a:lnTo>
                        <a:pt x="702" y="155"/>
                      </a:lnTo>
                      <a:lnTo>
                        <a:pt x="688" y="161"/>
                      </a:lnTo>
                      <a:lnTo>
                        <a:pt x="674" y="168"/>
                      </a:lnTo>
                      <a:lnTo>
                        <a:pt x="660" y="174"/>
                      </a:lnTo>
                      <a:lnTo>
                        <a:pt x="647" y="181"/>
                      </a:lnTo>
                      <a:lnTo>
                        <a:pt x="633" y="188"/>
                      </a:lnTo>
                      <a:lnTo>
                        <a:pt x="620" y="195"/>
                      </a:lnTo>
                      <a:lnTo>
                        <a:pt x="607" y="203"/>
                      </a:lnTo>
                      <a:lnTo>
                        <a:pt x="594" y="211"/>
                      </a:lnTo>
                      <a:lnTo>
                        <a:pt x="580" y="218"/>
                      </a:lnTo>
                      <a:lnTo>
                        <a:pt x="567" y="226"/>
                      </a:lnTo>
                      <a:lnTo>
                        <a:pt x="555" y="233"/>
                      </a:lnTo>
                      <a:lnTo>
                        <a:pt x="542" y="242"/>
                      </a:lnTo>
                      <a:lnTo>
                        <a:pt x="529" y="249"/>
                      </a:lnTo>
                      <a:lnTo>
                        <a:pt x="518" y="257"/>
                      </a:lnTo>
                      <a:lnTo>
                        <a:pt x="506" y="266"/>
                      </a:lnTo>
                      <a:lnTo>
                        <a:pt x="495" y="274"/>
                      </a:lnTo>
                      <a:lnTo>
                        <a:pt x="484" y="282"/>
                      </a:lnTo>
                      <a:lnTo>
                        <a:pt x="472" y="290"/>
                      </a:lnTo>
                      <a:lnTo>
                        <a:pt x="461" y="299"/>
                      </a:lnTo>
                      <a:lnTo>
                        <a:pt x="452" y="308"/>
                      </a:lnTo>
                      <a:lnTo>
                        <a:pt x="441" y="317"/>
                      </a:lnTo>
                      <a:lnTo>
                        <a:pt x="431" y="326"/>
                      </a:lnTo>
                      <a:lnTo>
                        <a:pt x="422" y="335"/>
                      </a:lnTo>
                      <a:lnTo>
                        <a:pt x="414" y="345"/>
                      </a:lnTo>
                      <a:lnTo>
                        <a:pt x="404" y="354"/>
                      </a:lnTo>
                      <a:lnTo>
                        <a:pt x="395" y="364"/>
                      </a:lnTo>
                      <a:lnTo>
                        <a:pt x="387" y="372"/>
                      </a:lnTo>
                      <a:lnTo>
                        <a:pt x="378" y="382"/>
                      </a:lnTo>
                      <a:lnTo>
                        <a:pt x="370" y="391"/>
                      </a:lnTo>
                      <a:lnTo>
                        <a:pt x="361" y="401"/>
                      </a:lnTo>
                      <a:lnTo>
                        <a:pt x="353" y="409"/>
                      </a:lnTo>
                      <a:lnTo>
                        <a:pt x="346" y="419"/>
                      </a:lnTo>
                      <a:lnTo>
                        <a:pt x="337" y="429"/>
                      </a:lnTo>
                      <a:lnTo>
                        <a:pt x="329" y="438"/>
                      </a:lnTo>
                      <a:lnTo>
                        <a:pt x="322" y="448"/>
                      </a:lnTo>
                      <a:lnTo>
                        <a:pt x="314" y="456"/>
                      </a:lnTo>
                      <a:lnTo>
                        <a:pt x="306" y="466"/>
                      </a:lnTo>
                      <a:lnTo>
                        <a:pt x="299" y="476"/>
                      </a:lnTo>
                      <a:lnTo>
                        <a:pt x="292" y="486"/>
                      </a:lnTo>
                      <a:lnTo>
                        <a:pt x="285" y="496"/>
                      </a:lnTo>
                      <a:lnTo>
                        <a:pt x="278" y="506"/>
                      </a:lnTo>
                      <a:lnTo>
                        <a:pt x="270" y="516"/>
                      </a:lnTo>
                      <a:lnTo>
                        <a:pt x="263" y="524"/>
                      </a:lnTo>
                      <a:lnTo>
                        <a:pt x="256" y="536"/>
                      </a:lnTo>
                      <a:lnTo>
                        <a:pt x="249" y="546"/>
                      </a:lnTo>
                      <a:lnTo>
                        <a:pt x="242" y="556"/>
                      </a:lnTo>
                      <a:lnTo>
                        <a:pt x="236" y="565"/>
                      </a:lnTo>
                      <a:lnTo>
                        <a:pt x="229" y="577"/>
                      </a:lnTo>
                      <a:lnTo>
                        <a:pt x="224" y="587"/>
                      </a:lnTo>
                      <a:lnTo>
                        <a:pt x="216" y="597"/>
                      </a:lnTo>
                      <a:lnTo>
                        <a:pt x="209" y="608"/>
                      </a:lnTo>
                      <a:lnTo>
                        <a:pt x="204" y="619"/>
                      </a:lnTo>
                      <a:lnTo>
                        <a:pt x="198" y="629"/>
                      </a:lnTo>
                      <a:lnTo>
                        <a:pt x="192" y="641"/>
                      </a:lnTo>
                      <a:lnTo>
                        <a:pt x="187" y="651"/>
                      </a:lnTo>
                      <a:lnTo>
                        <a:pt x="181" y="663"/>
                      </a:lnTo>
                      <a:lnTo>
                        <a:pt x="174" y="673"/>
                      </a:lnTo>
                      <a:lnTo>
                        <a:pt x="168" y="685"/>
                      </a:lnTo>
                      <a:lnTo>
                        <a:pt x="162" y="696"/>
                      </a:lnTo>
                      <a:lnTo>
                        <a:pt x="157" y="707"/>
                      </a:lnTo>
                      <a:lnTo>
                        <a:pt x="151" y="719"/>
                      </a:lnTo>
                      <a:lnTo>
                        <a:pt x="145" y="730"/>
                      </a:lnTo>
                      <a:lnTo>
                        <a:pt x="140" y="742"/>
                      </a:lnTo>
                      <a:lnTo>
                        <a:pt x="135" y="754"/>
                      </a:lnTo>
                      <a:lnTo>
                        <a:pt x="130" y="766"/>
                      </a:lnTo>
                      <a:lnTo>
                        <a:pt x="124" y="778"/>
                      </a:lnTo>
                      <a:lnTo>
                        <a:pt x="118" y="790"/>
                      </a:lnTo>
                      <a:lnTo>
                        <a:pt x="114" y="803"/>
                      </a:lnTo>
                      <a:lnTo>
                        <a:pt x="108" y="815"/>
                      </a:lnTo>
                      <a:lnTo>
                        <a:pt x="103" y="828"/>
                      </a:lnTo>
                      <a:lnTo>
                        <a:pt x="99" y="841"/>
                      </a:lnTo>
                      <a:lnTo>
                        <a:pt x="94" y="854"/>
                      </a:lnTo>
                      <a:lnTo>
                        <a:pt x="89" y="868"/>
                      </a:lnTo>
                      <a:lnTo>
                        <a:pt x="84" y="881"/>
                      </a:lnTo>
                      <a:lnTo>
                        <a:pt x="80" y="893"/>
                      </a:lnTo>
                      <a:lnTo>
                        <a:pt x="76" y="908"/>
                      </a:lnTo>
                      <a:lnTo>
                        <a:pt x="70" y="920"/>
                      </a:lnTo>
                      <a:lnTo>
                        <a:pt x="66" y="935"/>
                      </a:lnTo>
                      <a:lnTo>
                        <a:pt x="62" y="949"/>
                      </a:lnTo>
                      <a:lnTo>
                        <a:pt x="57" y="963"/>
                      </a:lnTo>
                      <a:lnTo>
                        <a:pt x="52" y="977"/>
                      </a:lnTo>
                      <a:lnTo>
                        <a:pt x="47" y="991"/>
                      </a:lnTo>
                      <a:lnTo>
                        <a:pt x="43" y="1006"/>
                      </a:lnTo>
                      <a:lnTo>
                        <a:pt x="39" y="1021"/>
                      </a:lnTo>
                      <a:lnTo>
                        <a:pt x="35" y="1035"/>
                      </a:lnTo>
                      <a:lnTo>
                        <a:pt x="30" y="1051"/>
                      </a:lnTo>
                      <a:lnTo>
                        <a:pt x="26" y="1067"/>
                      </a:lnTo>
                      <a:lnTo>
                        <a:pt x="23" y="1082"/>
                      </a:lnTo>
                      <a:lnTo>
                        <a:pt x="0" y="1082"/>
                      </a:lnTo>
                      <a:close/>
                    </a:path>
                  </a:pathLst>
                </a:custGeom>
                <a:solidFill>
                  <a:srgbClr val="296638"/>
                </a:solidFill>
                <a:ln w="9525">
                  <a:noFill/>
                  <a:round/>
                  <a:headEnd/>
                  <a:tailEnd/>
                </a:ln>
              </p:spPr>
              <p:txBody>
                <a:bodyPr/>
                <a:lstStyle/>
                <a:p>
                  <a:pPr eaLnBrk="0" hangingPunct="0"/>
                  <a:endParaRPr lang="en-US"/>
                </a:p>
              </p:txBody>
            </p:sp>
            <p:sp>
              <p:nvSpPr>
                <p:cNvPr id="49176" name="Freeform 108"/>
                <p:cNvSpPr>
                  <a:spLocks/>
                </p:cNvSpPr>
                <p:nvPr/>
              </p:nvSpPr>
              <p:spPr bwMode="auto">
                <a:xfrm>
                  <a:off x="644" y="703"/>
                  <a:ext cx="69" cy="139"/>
                </a:xfrm>
                <a:custGeom>
                  <a:avLst/>
                  <a:gdLst>
                    <a:gd name="T0" fmla="*/ 55 w 69"/>
                    <a:gd name="T1" fmla="*/ 0 h 139"/>
                    <a:gd name="T2" fmla="*/ 54 w 69"/>
                    <a:gd name="T3" fmla="*/ 1 h 139"/>
                    <a:gd name="T4" fmla="*/ 51 w 69"/>
                    <a:gd name="T5" fmla="*/ 4 h 139"/>
                    <a:gd name="T6" fmla="*/ 49 w 69"/>
                    <a:gd name="T7" fmla="*/ 7 h 139"/>
                    <a:gd name="T8" fmla="*/ 48 w 69"/>
                    <a:gd name="T9" fmla="*/ 10 h 139"/>
                    <a:gd name="T10" fmla="*/ 47 w 69"/>
                    <a:gd name="T11" fmla="*/ 13 h 139"/>
                    <a:gd name="T12" fmla="*/ 45 w 69"/>
                    <a:gd name="T13" fmla="*/ 17 h 139"/>
                    <a:gd name="T14" fmla="*/ 42 w 69"/>
                    <a:gd name="T15" fmla="*/ 21 h 139"/>
                    <a:gd name="T16" fmla="*/ 41 w 69"/>
                    <a:gd name="T17" fmla="*/ 25 h 139"/>
                    <a:gd name="T18" fmla="*/ 38 w 69"/>
                    <a:gd name="T19" fmla="*/ 30 h 139"/>
                    <a:gd name="T20" fmla="*/ 37 w 69"/>
                    <a:gd name="T21" fmla="*/ 34 h 139"/>
                    <a:gd name="T22" fmla="*/ 34 w 69"/>
                    <a:gd name="T23" fmla="*/ 40 h 139"/>
                    <a:gd name="T24" fmla="*/ 32 w 69"/>
                    <a:gd name="T25" fmla="*/ 44 h 139"/>
                    <a:gd name="T26" fmla="*/ 28 w 69"/>
                    <a:gd name="T27" fmla="*/ 49 h 139"/>
                    <a:gd name="T28" fmla="*/ 27 w 69"/>
                    <a:gd name="T29" fmla="*/ 55 h 139"/>
                    <a:gd name="T30" fmla="*/ 24 w 69"/>
                    <a:gd name="T31" fmla="*/ 61 h 139"/>
                    <a:gd name="T32" fmla="*/ 21 w 69"/>
                    <a:gd name="T33" fmla="*/ 67 h 139"/>
                    <a:gd name="T34" fmla="*/ 18 w 69"/>
                    <a:gd name="T35" fmla="*/ 71 h 139"/>
                    <a:gd name="T36" fmla="*/ 15 w 69"/>
                    <a:gd name="T37" fmla="*/ 76 h 139"/>
                    <a:gd name="T38" fmla="*/ 14 w 69"/>
                    <a:gd name="T39" fmla="*/ 82 h 139"/>
                    <a:gd name="T40" fmla="*/ 11 w 69"/>
                    <a:gd name="T41" fmla="*/ 88 h 139"/>
                    <a:gd name="T42" fmla="*/ 10 w 69"/>
                    <a:gd name="T43" fmla="*/ 92 h 139"/>
                    <a:gd name="T44" fmla="*/ 7 w 69"/>
                    <a:gd name="T45" fmla="*/ 98 h 139"/>
                    <a:gd name="T46" fmla="*/ 5 w 69"/>
                    <a:gd name="T47" fmla="*/ 102 h 139"/>
                    <a:gd name="T48" fmla="*/ 4 w 69"/>
                    <a:gd name="T49" fmla="*/ 106 h 139"/>
                    <a:gd name="T50" fmla="*/ 1 w 69"/>
                    <a:gd name="T51" fmla="*/ 111 h 139"/>
                    <a:gd name="T52" fmla="*/ 1 w 69"/>
                    <a:gd name="T53" fmla="*/ 115 h 139"/>
                    <a:gd name="T54" fmla="*/ 0 w 69"/>
                    <a:gd name="T55" fmla="*/ 118 h 139"/>
                    <a:gd name="T56" fmla="*/ 0 w 69"/>
                    <a:gd name="T57" fmla="*/ 120 h 139"/>
                    <a:gd name="T58" fmla="*/ 0 w 69"/>
                    <a:gd name="T59" fmla="*/ 123 h 139"/>
                    <a:gd name="T60" fmla="*/ 0 w 69"/>
                    <a:gd name="T61" fmla="*/ 126 h 139"/>
                    <a:gd name="T62" fmla="*/ 0 w 69"/>
                    <a:gd name="T63" fmla="*/ 130 h 139"/>
                    <a:gd name="T64" fmla="*/ 0 w 69"/>
                    <a:gd name="T65" fmla="*/ 132 h 139"/>
                    <a:gd name="T66" fmla="*/ 0 w 69"/>
                    <a:gd name="T67" fmla="*/ 133 h 139"/>
                    <a:gd name="T68" fmla="*/ 1 w 69"/>
                    <a:gd name="T69" fmla="*/ 136 h 139"/>
                    <a:gd name="T70" fmla="*/ 2 w 69"/>
                    <a:gd name="T71" fmla="*/ 139 h 139"/>
                    <a:gd name="T72" fmla="*/ 5 w 69"/>
                    <a:gd name="T73" fmla="*/ 139 h 139"/>
                    <a:gd name="T74" fmla="*/ 10 w 69"/>
                    <a:gd name="T75" fmla="*/ 136 h 139"/>
                    <a:gd name="T76" fmla="*/ 11 w 69"/>
                    <a:gd name="T77" fmla="*/ 135 h 139"/>
                    <a:gd name="T78" fmla="*/ 69 w 69"/>
                    <a:gd name="T79" fmla="*/ 15 h 139"/>
                    <a:gd name="T80" fmla="*/ 55 w 69"/>
                    <a:gd name="T81" fmla="*/ 0 h 139"/>
                    <a:gd name="T82" fmla="*/ 55 w 69"/>
                    <a:gd name="T83" fmla="*/ 0 h 139"/>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69"/>
                    <a:gd name="T127" fmla="*/ 0 h 139"/>
                    <a:gd name="T128" fmla="*/ 69 w 69"/>
                    <a:gd name="T129" fmla="*/ 139 h 139"/>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69" h="139">
                      <a:moveTo>
                        <a:pt x="55" y="0"/>
                      </a:moveTo>
                      <a:lnTo>
                        <a:pt x="54" y="1"/>
                      </a:lnTo>
                      <a:lnTo>
                        <a:pt x="51" y="4"/>
                      </a:lnTo>
                      <a:lnTo>
                        <a:pt x="49" y="7"/>
                      </a:lnTo>
                      <a:lnTo>
                        <a:pt x="48" y="10"/>
                      </a:lnTo>
                      <a:lnTo>
                        <a:pt x="47" y="13"/>
                      </a:lnTo>
                      <a:lnTo>
                        <a:pt x="45" y="17"/>
                      </a:lnTo>
                      <a:lnTo>
                        <a:pt x="42" y="21"/>
                      </a:lnTo>
                      <a:lnTo>
                        <a:pt x="41" y="25"/>
                      </a:lnTo>
                      <a:lnTo>
                        <a:pt x="38" y="30"/>
                      </a:lnTo>
                      <a:lnTo>
                        <a:pt x="37" y="34"/>
                      </a:lnTo>
                      <a:lnTo>
                        <a:pt x="34" y="40"/>
                      </a:lnTo>
                      <a:lnTo>
                        <a:pt x="32" y="44"/>
                      </a:lnTo>
                      <a:lnTo>
                        <a:pt x="28" y="49"/>
                      </a:lnTo>
                      <a:lnTo>
                        <a:pt x="27" y="55"/>
                      </a:lnTo>
                      <a:lnTo>
                        <a:pt x="24" y="61"/>
                      </a:lnTo>
                      <a:lnTo>
                        <a:pt x="21" y="67"/>
                      </a:lnTo>
                      <a:lnTo>
                        <a:pt x="18" y="71"/>
                      </a:lnTo>
                      <a:lnTo>
                        <a:pt x="15" y="76"/>
                      </a:lnTo>
                      <a:lnTo>
                        <a:pt x="14" y="82"/>
                      </a:lnTo>
                      <a:lnTo>
                        <a:pt x="11" y="88"/>
                      </a:lnTo>
                      <a:lnTo>
                        <a:pt x="10" y="92"/>
                      </a:lnTo>
                      <a:lnTo>
                        <a:pt x="7" y="98"/>
                      </a:lnTo>
                      <a:lnTo>
                        <a:pt x="5" y="102"/>
                      </a:lnTo>
                      <a:lnTo>
                        <a:pt x="4" y="106"/>
                      </a:lnTo>
                      <a:lnTo>
                        <a:pt x="1" y="111"/>
                      </a:lnTo>
                      <a:lnTo>
                        <a:pt x="1" y="115"/>
                      </a:lnTo>
                      <a:lnTo>
                        <a:pt x="0" y="118"/>
                      </a:lnTo>
                      <a:lnTo>
                        <a:pt x="0" y="120"/>
                      </a:lnTo>
                      <a:lnTo>
                        <a:pt x="0" y="123"/>
                      </a:lnTo>
                      <a:lnTo>
                        <a:pt x="0" y="126"/>
                      </a:lnTo>
                      <a:lnTo>
                        <a:pt x="0" y="130"/>
                      </a:lnTo>
                      <a:lnTo>
                        <a:pt x="0" y="132"/>
                      </a:lnTo>
                      <a:lnTo>
                        <a:pt x="0" y="133"/>
                      </a:lnTo>
                      <a:lnTo>
                        <a:pt x="1" y="136"/>
                      </a:lnTo>
                      <a:lnTo>
                        <a:pt x="2" y="139"/>
                      </a:lnTo>
                      <a:lnTo>
                        <a:pt x="5" y="139"/>
                      </a:lnTo>
                      <a:lnTo>
                        <a:pt x="10" y="136"/>
                      </a:lnTo>
                      <a:lnTo>
                        <a:pt x="11" y="135"/>
                      </a:lnTo>
                      <a:lnTo>
                        <a:pt x="69" y="15"/>
                      </a:lnTo>
                      <a:lnTo>
                        <a:pt x="55" y="0"/>
                      </a:lnTo>
                      <a:close/>
                    </a:path>
                  </a:pathLst>
                </a:custGeom>
                <a:solidFill>
                  <a:srgbClr val="296638"/>
                </a:solidFill>
                <a:ln w="9525">
                  <a:noFill/>
                  <a:round/>
                  <a:headEnd/>
                  <a:tailEnd/>
                </a:ln>
              </p:spPr>
              <p:txBody>
                <a:bodyPr/>
                <a:lstStyle/>
                <a:p>
                  <a:pPr eaLnBrk="0" hangingPunct="0"/>
                  <a:endParaRPr lang="en-US"/>
                </a:p>
              </p:txBody>
            </p:sp>
            <p:sp>
              <p:nvSpPr>
                <p:cNvPr id="49177" name="Freeform 109"/>
                <p:cNvSpPr>
                  <a:spLocks/>
                </p:cNvSpPr>
                <p:nvPr/>
              </p:nvSpPr>
              <p:spPr bwMode="auto">
                <a:xfrm>
                  <a:off x="553" y="1126"/>
                  <a:ext cx="65" cy="113"/>
                </a:xfrm>
                <a:custGeom>
                  <a:avLst/>
                  <a:gdLst>
                    <a:gd name="T0" fmla="*/ 0 w 65"/>
                    <a:gd name="T1" fmla="*/ 41 h 113"/>
                    <a:gd name="T2" fmla="*/ 0 w 65"/>
                    <a:gd name="T3" fmla="*/ 40 h 113"/>
                    <a:gd name="T4" fmla="*/ 3 w 65"/>
                    <a:gd name="T5" fmla="*/ 38 h 113"/>
                    <a:gd name="T6" fmla="*/ 4 w 65"/>
                    <a:gd name="T7" fmla="*/ 37 h 113"/>
                    <a:gd name="T8" fmla="*/ 7 w 65"/>
                    <a:gd name="T9" fmla="*/ 34 h 113"/>
                    <a:gd name="T10" fmla="*/ 11 w 65"/>
                    <a:gd name="T11" fmla="*/ 30 h 113"/>
                    <a:gd name="T12" fmla="*/ 15 w 65"/>
                    <a:gd name="T13" fmla="*/ 27 h 113"/>
                    <a:gd name="T14" fmla="*/ 20 w 65"/>
                    <a:gd name="T15" fmla="*/ 23 h 113"/>
                    <a:gd name="T16" fmla="*/ 25 w 65"/>
                    <a:gd name="T17" fmla="*/ 18 h 113"/>
                    <a:gd name="T18" fmla="*/ 30 w 65"/>
                    <a:gd name="T19" fmla="*/ 14 h 113"/>
                    <a:gd name="T20" fmla="*/ 35 w 65"/>
                    <a:gd name="T21" fmla="*/ 10 h 113"/>
                    <a:gd name="T22" fmla="*/ 39 w 65"/>
                    <a:gd name="T23" fmla="*/ 7 h 113"/>
                    <a:gd name="T24" fmla="*/ 45 w 65"/>
                    <a:gd name="T25" fmla="*/ 4 h 113"/>
                    <a:gd name="T26" fmla="*/ 49 w 65"/>
                    <a:gd name="T27" fmla="*/ 1 h 113"/>
                    <a:gd name="T28" fmla="*/ 54 w 65"/>
                    <a:gd name="T29" fmla="*/ 1 h 113"/>
                    <a:gd name="T30" fmla="*/ 57 w 65"/>
                    <a:gd name="T31" fmla="*/ 0 h 113"/>
                    <a:gd name="T32" fmla="*/ 59 w 65"/>
                    <a:gd name="T33" fmla="*/ 1 h 113"/>
                    <a:gd name="T34" fmla="*/ 61 w 65"/>
                    <a:gd name="T35" fmla="*/ 4 h 113"/>
                    <a:gd name="T36" fmla="*/ 64 w 65"/>
                    <a:gd name="T37" fmla="*/ 8 h 113"/>
                    <a:gd name="T38" fmla="*/ 64 w 65"/>
                    <a:gd name="T39" fmla="*/ 10 h 113"/>
                    <a:gd name="T40" fmla="*/ 64 w 65"/>
                    <a:gd name="T41" fmla="*/ 14 h 113"/>
                    <a:gd name="T42" fmla="*/ 64 w 65"/>
                    <a:gd name="T43" fmla="*/ 18 h 113"/>
                    <a:gd name="T44" fmla="*/ 65 w 65"/>
                    <a:gd name="T45" fmla="*/ 23 h 113"/>
                    <a:gd name="T46" fmla="*/ 65 w 65"/>
                    <a:gd name="T47" fmla="*/ 25 h 113"/>
                    <a:gd name="T48" fmla="*/ 65 w 65"/>
                    <a:gd name="T49" fmla="*/ 30 h 113"/>
                    <a:gd name="T50" fmla="*/ 65 w 65"/>
                    <a:gd name="T51" fmla="*/ 34 h 113"/>
                    <a:gd name="T52" fmla="*/ 65 w 65"/>
                    <a:gd name="T53" fmla="*/ 40 h 113"/>
                    <a:gd name="T54" fmla="*/ 64 w 65"/>
                    <a:gd name="T55" fmla="*/ 44 h 113"/>
                    <a:gd name="T56" fmla="*/ 64 w 65"/>
                    <a:gd name="T57" fmla="*/ 50 h 113"/>
                    <a:gd name="T58" fmla="*/ 64 w 65"/>
                    <a:gd name="T59" fmla="*/ 55 h 113"/>
                    <a:gd name="T60" fmla="*/ 64 w 65"/>
                    <a:gd name="T61" fmla="*/ 60 h 113"/>
                    <a:gd name="T62" fmla="*/ 62 w 65"/>
                    <a:gd name="T63" fmla="*/ 64 h 113"/>
                    <a:gd name="T64" fmla="*/ 62 w 65"/>
                    <a:gd name="T65" fmla="*/ 69 h 113"/>
                    <a:gd name="T66" fmla="*/ 61 w 65"/>
                    <a:gd name="T67" fmla="*/ 74 h 113"/>
                    <a:gd name="T68" fmla="*/ 61 w 65"/>
                    <a:gd name="T69" fmla="*/ 79 h 113"/>
                    <a:gd name="T70" fmla="*/ 61 w 65"/>
                    <a:gd name="T71" fmla="*/ 84 h 113"/>
                    <a:gd name="T72" fmla="*/ 59 w 65"/>
                    <a:gd name="T73" fmla="*/ 88 h 113"/>
                    <a:gd name="T74" fmla="*/ 59 w 65"/>
                    <a:gd name="T75" fmla="*/ 92 h 113"/>
                    <a:gd name="T76" fmla="*/ 59 w 65"/>
                    <a:gd name="T77" fmla="*/ 96 h 113"/>
                    <a:gd name="T78" fmla="*/ 59 w 65"/>
                    <a:gd name="T79" fmla="*/ 101 h 113"/>
                    <a:gd name="T80" fmla="*/ 58 w 65"/>
                    <a:gd name="T81" fmla="*/ 104 h 113"/>
                    <a:gd name="T82" fmla="*/ 58 w 65"/>
                    <a:gd name="T83" fmla="*/ 105 h 113"/>
                    <a:gd name="T84" fmla="*/ 58 w 65"/>
                    <a:gd name="T85" fmla="*/ 109 h 113"/>
                    <a:gd name="T86" fmla="*/ 58 w 65"/>
                    <a:gd name="T87" fmla="*/ 112 h 113"/>
                    <a:gd name="T88" fmla="*/ 58 w 65"/>
                    <a:gd name="T89" fmla="*/ 113 h 113"/>
                    <a:gd name="T90" fmla="*/ 42 w 65"/>
                    <a:gd name="T91" fmla="*/ 111 h 113"/>
                    <a:gd name="T92" fmla="*/ 45 w 65"/>
                    <a:gd name="T93" fmla="*/ 31 h 113"/>
                    <a:gd name="T94" fmla="*/ 10 w 65"/>
                    <a:gd name="T95" fmla="*/ 60 h 113"/>
                    <a:gd name="T96" fmla="*/ 0 w 65"/>
                    <a:gd name="T97" fmla="*/ 41 h 113"/>
                    <a:gd name="T98" fmla="*/ 0 w 65"/>
                    <a:gd name="T99" fmla="*/ 41 h 113"/>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w 65"/>
                    <a:gd name="T151" fmla="*/ 0 h 113"/>
                    <a:gd name="T152" fmla="*/ 65 w 65"/>
                    <a:gd name="T153" fmla="*/ 113 h 113"/>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T150" t="T151" r="T152" b="T153"/>
                  <a:pathLst>
                    <a:path w="65" h="113">
                      <a:moveTo>
                        <a:pt x="0" y="41"/>
                      </a:moveTo>
                      <a:lnTo>
                        <a:pt x="0" y="40"/>
                      </a:lnTo>
                      <a:lnTo>
                        <a:pt x="3" y="38"/>
                      </a:lnTo>
                      <a:lnTo>
                        <a:pt x="4" y="37"/>
                      </a:lnTo>
                      <a:lnTo>
                        <a:pt x="7" y="34"/>
                      </a:lnTo>
                      <a:lnTo>
                        <a:pt x="11" y="30"/>
                      </a:lnTo>
                      <a:lnTo>
                        <a:pt x="15" y="27"/>
                      </a:lnTo>
                      <a:lnTo>
                        <a:pt x="20" y="23"/>
                      </a:lnTo>
                      <a:lnTo>
                        <a:pt x="25" y="18"/>
                      </a:lnTo>
                      <a:lnTo>
                        <a:pt x="30" y="14"/>
                      </a:lnTo>
                      <a:lnTo>
                        <a:pt x="35" y="10"/>
                      </a:lnTo>
                      <a:lnTo>
                        <a:pt x="39" y="7"/>
                      </a:lnTo>
                      <a:lnTo>
                        <a:pt x="45" y="4"/>
                      </a:lnTo>
                      <a:lnTo>
                        <a:pt x="49" y="1"/>
                      </a:lnTo>
                      <a:lnTo>
                        <a:pt x="54" y="1"/>
                      </a:lnTo>
                      <a:lnTo>
                        <a:pt x="57" y="0"/>
                      </a:lnTo>
                      <a:lnTo>
                        <a:pt x="59" y="1"/>
                      </a:lnTo>
                      <a:lnTo>
                        <a:pt x="61" y="4"/>
                      </a:lnTo>
                      <a:lnTo>
                        <a:pt x="64" y="8"/>
                      </a:lnTo>
                      <a:lnTo>
                        <a:pt x="64" y="10"/>
                      </a:lnTo>
                      <a:lnTo>
                        <a:pt x="64" y="14"/>
                      </a:lnTo>
                      <a:lnTo>
                        <a:pt x="64" y="18"/>
                      </a:lnTo>
                      <a:lnTo>
                        <a:pt x="65" y="23"/>
                      </a:lnTo>
                      <a:lnTo>
                        <a:pt x="65" y="25"/>
                      </a:lnTo>
                      <a:lnTo>
                        <a:pt x="65" y="30"/>
                      </a:lnTo>
                      <a:lnTo>
                        <a:pt x="65" y="34"/>
                      </a:lnTo>
                      <a:lnTo>
                        <a:pt x="65" y="40"/>
                      </a:lnTo>
                      <a:lnTo>
                        <a:pt x="64" y="44"/>
                      </a:lnTo>
                      <a:lnTo>
                        <a:pt x="64" y="50"/>
                      </a:lnTo>
                      <a:lnTo>
                        <a:pt x="64" y="55"/>
                      </a:lnTo>
                      <a:lnTo>
                        <a:pt x="64" y="60"/>
                      </a:lnTo>
                      <a:lnTo>
                        <a:pt x="62" y="64"/>
                      </a:lnTo>
                      <a:lnTo>
                        <a:pt x="62" y="69"/>
                      </a:lnTo>
                      <a:lnTo>
                        <a:pt x="61" y="74"/>
                      </a:lnTo>
                      <a:lnTo>
                        <a:pt x="61" y="79"/>
                      </a:lnTo>
                      <a:lnTo>
                        <a:pt x="61" y="84"/>
                      </a:lnTo>
                      <a:lnTo>
                        <a:pt x="59" y="88"/>
                      </a:lnTo>
                      <a:lnTo>
                        <a:pt x="59" y="92"/>
                      </a:lnTo>
                      <a:lnTo>
                        <a:pt x="59" y="96"/>
                      </a:lnTo>
                      <a:lnTo>
                        <a:pt x="59" y="101"/>
                      </a:lnTo>
                      <a:lnTo>
                        <a:pt x="58" y="104"/>
                      </a:lnTo>
                      <a:lnTo>
                        <a:pt x="58" y="105"/>
                      </a:lnTo>
                      <a:lnTo>
                        <a:pt x="58" y="109"/>
                      </a:lnTo>
                      <a:lnTo>
                        <a:pt x="58" y="112"/>
                      </a:lnTo>
                      <a:lnTo>
                        <a:pt x="58" y="113"/>
                      </a:lnTo>
                      <a:lnTo>
                        <a:pt x="42" y="111"/>
                      </a:lnTo>
                      <a:lnTo>
                        <a:pt x="45" y="31"/>
                      </a:lnTo>
                      <a:lnTo>
                        <a:pt x="10" y="60"/>
                      </a:lnTo>
                      <a:lnTo>
                        <a:pt x="0" y="41"/>
                      </a:lnTo>
                      <a:close/>
                    </a:path>
                  </a:pathLst>
                </a:custGeom>
                <a:solidFill>
                  <a:srgbClr val="296638"/>
                </a:solidFill>
                <a:ln w="9525">
                  <a:noFill/>
                  <a:round/>
                  <a:headEnd/>
                  <a:tailEnd/>
                </a:ln>
              </p:spPr>
              <p:txBody>
                <a:bodyPr/>
                <a:lstStyle/>
                <a:p>
                  <a:pPr eaLnBrk="0" hangingPunct="0"/>
                  <a:endParaRPr lang="en-US"/>
                </a:p>
              </p:txBody>
            </p:sp>
            <p:sp>
              <p:nvSpPr>
                <p:cNvPr id="49178" name="Freeform 110"/>
                <p:cNvSpPr>
                  <a:spLocks/>
                </p:cNvSpPr>
                <p:nvPr/>
              </p:nvSpPr>
              <p:spPr bwMode="auto">
                <a:xfrm>
                  <a:off x="1019" y="569"/>
                  <a:ext cx="263" cy="158"/>
                </a:xfrm>
                <a:custGeom>
                  <a:avLst/>
                  <a:gdLst>
                    <a:gd name="T0" fmla="*/ 246 w 263"/>
                    <a:gd name="T1" fmla="*/ 0 h 158"/>
                    <a:gd name="T2" fmla="*/ 238 w 263"/>
                    <a:gd name="T3" fmla="*/ 0 h 158"/>
                    <a:gd name="T4" fmla="*/ 230 w 263"/>
                    <a:gd name="T5" fmla="*/ 3 h 158"/>
                    <a:gd name="T6" fmla="*/ 223 w 263"/>
                    <a:gd name="T7" fmla="*/ 6 h 158"/>
                    <a:gd name="T8" fmla="*/ 214 w 263"/>
                    <a:gd name="T9" fmla="*/ 7 h 158"/>
                    <a:gd name="T10" fmla="*/ 206 w 263"/>
                    <a:gd name="T11" fmla="*/ 12 h 158"/>
                    <a:gd name="T12" fmla="*/ 196 w 263"/>
                    <a:gd name="T13" fmla="*/ 15 h 158"/>
                    <a:gd name="T14" fmla="*/ 186 w 263"/>
                    <a:gd name="T15" fmla="*/ 19 h 158"/>
                    <a:gd name="T16" fmla="*/ 174 w 263"/>
                    <a:gd name="T17" fmla="*/ 23 h 158"/>
                    <a:gd name="T18" fmla="*/ 165 w 263"/>
                    <a:gd name="T19" fmla="*/ 27 h 158"/>
                    <a:gd name="T20" fmla="*/ 152 w 263"/>
                    <a:gd name="T21" fmla="*/ 33 h 158"/>
                    <a:gd name="T22" fmla="*/ 140 w 263"/>
                    <a:gd name="T23" fmla="*/ 39 h 158"/>
                    <a:gd name="T24" fmla="*/ 129 w 263"/>
                    <a:gd name="T25" fmla="*/ 44 h 158"/>
                    <a:gd name="T26" fmla="*/ 119 w 263"/>
                    <a:gd name="T27" fmla="*/ 51 h 158"/>
                    <a:gd name="T28" fmla="*/ 108 w 263"/>
                    <a:gd name="T29" fmla="*/ 59 h 158"/>
                    <a:gd name="T30" fmla="*/ 96 w 263"/>
                    <a:gd name="T31" fmla="*/ 66 h 158"/>
                    <a:gd name="T32" fmla="*/ 85 w 263"/>
                    <a:gd name="T33" fmla="*/ 73 h 158"/>
                    <a:gd name="T34" fmla="*/ 75 w 263"/>
                    <a:gd name="T35" fmla="*/ 80 h 158"/>
                    <a:gd name="T36" fmla="*/ 65 w 263"/>
                    <a:gd name="T37" fmla="*/ 87 h 158"/>
                    <a:gd name="T38" fmla="*/ 55 w 263"/>
                    <a:gd name="T39" fmla="*/ 94 h 158"/>
                    <a:gd name="T40" fmla="*/ 47 w 263"/>
                    <a:gd name="T41" fmla="*/ 101 h 158"/>
                    <a:gd name="T42" fmla="*/ 38 w 263"/>
                    <a:gd name="T43" fmla="*/ 108 h 158"/>
                    <a:gd name="T44" fmla="*/ 30 w 263"/>
                    <a:gd name="T45" fmla="*/ 114 h 158"/>
                    <a:gd name="T46" fmla="*/ 22 w 263"/>
                    <a:gd name="T47" fmla="*/ 120 h 158"/>
                    <a:gd name="T48" fmla="*/ 14 w 263"/>
                    <a:gd name="T49" fmla="*/ 128 h 158"/>
                    <a:gd name="T50" fmla="*/ 5 w 263"/>
                    <a:gd name="T51" fmla="*/ 135 h 158"/>
                    <a:gd name="T52" fmla="*/ 0 w 263"/>
                    <a:gd name="T53" fmla="*/ 139 h 158"/>
                    <a:gd name="T54" fmla="*/ 7 w 263"/>
                    <a:gd name="T55" fmla="*/ 158 h 158"/>
                    <a:gd name="T56" fmla="*/ 11 w 263"/>
                    <a:gd name="T57" fmla="*/ 155 h 158"/>
                    <a:gd name="T58" fmla="*/ 17 w 263"/>
                    <a:gd name="T59" fmla="*/ 151 h 158"/>
                    <a:gd name="T60" fmla="*/ 24 w 263"/>
                    <a:gd name="T61" fmla="*/ 147 h 158"/>
                    <a:gd name="T62" fmla="*/ 32 w 263"/>
                    <a:gd name="T63" fmla="*/ 141 h 158"/>
                    <a:gd name="T64" fmla="*/ 41 w 263"/>
                    <a:gd name="T65" fmla="*/ 135 h 158"/>
                    <a:gd name="T66" fmla="*/ 52 w 263"/>
                    <a:gd name="T67" fmla="*/ 128 h 158"/>
                    <a:gd name="T68" fmla="*/ 62 w 263"/>
                    <a:gd name="T69" fmla="*/ 121 h 158"/>
                    <a:gd name="T70" fmla="*/ 74 w 263"/>
                    <a:gd name="T71" fmla="*/ 114 h 158"/>
                    <a:gd name="T72" fmla="*/ 84 w 263"/>
                    <a:gd name="T73" fmla="*/ 107 h 158"/>
                    <a:gd name="T74" fmla="*/ 93 w 263"/>
                    <a:gd name="T75" fmla="*/ 100 h 158"/>
                    <a:gd name="T76" fmla="*/ 105 w 263"/>
                    <a:gd name="T77" fmla="*/ 94 h 158"/>
                    <a:gd name="T78" fmla="*/ 113 w 263"/>
                    <a:gd name="T79" fmla="*/ 87 h 158"/>
                    <a:gd name="T80" fmla="*/ 120 w 263"/>
                    <a:gd name="T81" fmla="*/ 83 h 158"/>
                    <a:gd name="T82" fmla="*/ 128 w 263"/>
                    <a:gd name="T83" fmla="*/ 78 h 158"/>
                    <a:gd name="T84" fmla="*/ 133 w 263"/>
                    <a:gd name="T85" fmla="*/ 76 h 158"/>
                    <a:gd name="T86" fmla="*/ 138 w 263"/>
                    <a:gd name="T87" fmla="*/ 71 h 158"/>
                    <a:gd name="T88" fmla="*/ 143 w 263"/>
                    <a:gd name="T89" fmla="*/ 68 h 158"/>
                    <a:gd name="T90" fmla="*/ 150 w 263"/>
                    <a:gd name="T91" fmla="*/ 64 h 158"/>
                    <a:gd name="T92" fmla="*/ 160 w 263"/>
                    <a:gd name="T93" fmla="*/ 60 h 158"/>
                    <a:gd name="T94" fmla="*/ 170 w 263"/>
                    <a:gd name="T95" fmla="*/ 54 h 158"/>
                    <a:gd name="T96" fmla="*/ 182 w 263"/>
                    <a:gd name="T97" fmla="*/ 49 h 158"/>
                    <a:gd name="T98" fmla="*/ 193 w 263"/>
                    <a:gd name="T99" fmla="*/ 44 h 158"/>
                    <a:gd name="T100" fmla="*/ 204 w 263"/>
                    <a:gd name="T101" fmla="*/ 40 h 158"/>
                    <a:gd name="T102" fmla="*/ 214 w 263"/>
                    <a:gd name="T103" fmla="*/ 34 h 158"/>
                    <a:gd name="T104" fmla="*/ 226 w 263"/>
                    <a:gd name="T105" fmla="*/ 30 h 158"/>
                    <a:gd name="T106" fmla="*/ 236 w 263"/>
                    <a:gd name="T107" fmla="*/ 26 h 158"/>
                    <a:gd name="T108" fmla="*/ 244 w 263"/>
                    <a:gd name="T109" fmla="*/ 23 h 158"/>
                    <a:gd name="T110" fmla="*/ 251 w 263"/>
                    <a:gd name="T111" fmla="*/ 19 h 158"/>
                    <a:gd name="T112" fmla="*/ 257 w 263"/>
                    <a:gd name="T113" fmla="*/ 17 h 158"/>
                    <a:gd name="T114" fmla="*/ 263 w 263"/>
                    <a:gd name="T115" fmla="*/ 16 h 158"/>
                    <a:gd name="T116" fmla="*/ 247 w 263"/>
                    <a:gd name="T117" fmla="*/ 0 h 158"/>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w 263"/>
                    <a:gd name="T178" fmla="*/ 0 h 158"/>
                    <a:gd name="T179" fmla="*/ 263 w 263"/>
                    <a:gd name="T180" fmla="*/ 158 h 158"/>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T177" t="T178" r="T179" b="T180"/>
                  <a:pathLst>
                    <a:path w="263" h="158">
                      <a:moveTo>
                        <a:pt x="247" y="0"/>
                      </a:moveTo>
                      <a:lnTo>
                        <a:pt x="246" y="0"/>
                      </a:lnTo>
                      <a:lnTo>
                        <a:pt x="243" y="0"/>
                      </a:lnTo>
                      <a:lnTo>
                        <a:pt x="238" y="0"/>
                      </a:lnTo>
                      <a:lnTo>
                        <a:pt x="234" y="3"/>
                      </a:lnTo>
                      <a:lnTo>
                        <a:pt x="230" y="3"/>
                      </a:lnTo>
                      <a:lnTo>
                        <a:pt x="227" y="5"/>
                      </a:lnTo>
                      <a:lnTo>
                        <a:pt x="223" y="6"/>
                      </a:lnTo>
                      <a:lnTo>
                        <a:pt x="220" y="7"/>
                      </a:lnTo>
                      <a:lnTo>
                        <a:pt x="214" y="7"/>
                      </a:lnTo>
                      <a:lnTo>
                        <a:pt x="210" y="10"/>
                      </a:lnTo>
                      <a:lnTo>
                        <a:pt x="206" y="12"/>
                      </a:lnTo>
                      <a:lnTo>
                        <a:pt x="201" y="13"/>
                      </a:lnTo>
                      <a:lnTo>
                        <a:pt x="196" y="15"/>
                      </a:lnTo>
                      <a:lnTo>
                        <a:pt x="192" y="17"/>
                      </a:lnTo>
                      <a:lnTo>
                        <a:pt x="186" y="19"/>
                      </a:lnTo>
                      <a:lnTo>
                        <a:pt x="180" y="20"/>
                      </a:lnTo>
                      <a:lnTo>
                        <a:pt x="174" y="23"/>
                      </a:lnTo>
                      <a:lnTo>
                        <a:pt x="169" y="24"/>
                      </a:lnTo>
                      <a:lnTo>
                        <a:pt x="165" y="27"/>
                      </a:lnTo>
                      <a:lnTo>
                        <a:pt x="159" y="30"/>
                      </a:lnTo>
                      <a:lnTo>
                        <a:pt x="152" y="33"/>
                      </a:lnTo>
                      <a:lnTo>
                        <a:pt x="146" y="36"/>
                      </a:lnTo>
                      <a:lnTo>
                        <a:pt x="140" y="39"/>
                      </a:lnTo>
                      <a:lnTo>
                        <a:pt x="135" y="42"/>
                      </a:lnTo>
                      <a:lnTo>
                        <a:pt x="129" y="44"/>
                      </a:lnTo>
                      <a:lnTo>
                        <a:pt x="123" y="47"/>
                      </a:lnTo>
                      <a:lnTo>
                        <a:pt x="119" y="51"/>
                      </a:lnTo>
                      <a:lnTo>
                        <a:pt x="113" y="56"/>
                      </a:lnTo>
                      <a:lnTo>
                        <a:pt x="108" y="59"/>
                      </a:lnTo>
                      <a:lnTo>
                        <a:pt x="102" y="61"/>
                      </a:lnTo>
                      <a:lnTo>
                        <a:pt x="96" y="66"/>
                      </a:lnTo>
                      <a:lnTo>
                        <a:pt x="91" y="70"/>
                      </a:lnTo>
                      <a:lnTo>
                        <a:pt x="85" y="73"/>
                      </a:lnTo>
                      <a:lnTo>
                        <a:pt x="79" y="77"/>
                      </a:lnTo>
                      <a:lnTo>
                        <a:pt x="75" y="80"/>
                      </a:lnTo>
                      <a:lnTo>
                        <a:pt x="71" y="84"/>
                      </a:lnTo>
                      <a:lnTo>
                        <a:pt x="65" y="87"/>
                      </a:lnTo>
                      <a:lnTo>
                        <a:pt x="61" y="91"/>
                      </a:lnTo>
                      <a:lnTo>
                        <a:pt x="55" y="94"/>
                      </a:lnTo>
                      <a:lnTo>
                        <a:pt x="51" y="98"/>
                      </a:lnTo>
                      <a:lnTo>
                        <a:pt x="47" y="101"/>
                      </a:lnTo>
                      <a:lnTo>
                        <a:pt x="42" y="105"/>
                      </a:lnTo>
                      <a:lnTo>
                        <a:pt x="38" y="108"/>
                      </a:lnTo>
                      <a:lnTo>
                        <a:pt x="34" y="111"/>
                      </a:lnTo>
                      <a:lnTo>
                        <a:pt x="30" y="114"/>
                      </a:lnTo>
                      <a:lnTo>
                        <a:pt x="27" y="117"/>
                      </a:lnTo>
                      <a:lnTo>
                        <a:pt x="22" y="120"/>
                      </a:lnTo>
                      <a:lnTo>
                        <a:pt x="20" y="122"/>
                      </a:lnTo>
                      <a:lnTo>
                        <a:pt x="14" y="128"/>
                      </a:lnTo>
                      <a:lnTo>
                        <a:pt x="10" y="132"/>
                      </a:lnTo>
                      <a:lnTo>
                        <a:pt x="5" y="135"/>
                      </a:lnTo>
                      <a:lnTo>
                        <a:pt x="3" y="138"/>
                      </a:lnTo>
                      <a:lnTo>
                        <a:pt x="0" y="139"/>
                      </a:lnTo>
                      <a:lnTo>
                        <a:pt x="0" y="141"/>
                      </a:lnTo>
                      <a:lnTo>
                        <a:pt x="7" y="158"/>
                      </a:lnTo>
                      <a:lnTo>
                        <a:pt x="8" y="157"/>
                      </a:lnTo>
                      <a:lnTo>
                        <a:pt x="11" y="155"/>
                      </a:lnTo>
                      <a:lnTo>
                        <a:pt x="14" y="152"/>
                      </a:lnTo>
                      <a:lnTo>
                        <a:pt x="17" y="151"/>
                      </a:lnTo>
                      <a:lnTo>
                        <a:pt x="20" y="148"/>
                      </a:lnTo>
                      <a:lnTo>
                        <a:pt x="24" y="147"/>
                      </a:lnTo>
                      <a:lnTo>
                        <a:pt x="28" y="144"/>
                      </a:lnTo>
                      <a:lnTo>
                        <a:pt x="32" y="141"/>
                      </a:lnTo>
                      <a:lnTo>
                        <a:pt x="37" y="137"/>
                      </a:lnTo>
                      <a:lnTo>
                        <a:pt x="41" y="135"/>
                      </a:lnTo>
                      <a:lnTo>
                        <a:pt x="47" y="131"/>
                      </a:lnTo>
                      <a:lnTo>
                        <a:pt x="52" y="128"/>
                      </a:lnTo>
                      <a:lnTo>
                        <a:pt x="57" y="124"/>
                      </a:lnTo>
                      <a:lnTo>
                        <a:pt x="62" y="121"/>
                      </a:lnTo>
                      <a:lnTo>
                        <a:pt x="68" y="118"/>
                      </a:lnTo>
                      <a:lnTo>
                        <a:pt x="74" y="114"/>
                      </a:lnTo>
                      <a:lnTo>
                        <a:pt x="79" y="110"/>
                      </a:lnTo>
                      <a:lnTo>
                        <a:pt x="84" y="107"/>
                      </a:lnTo>
                      <a:lnTo>
                        <a:pt x="89" y="103"/>
                      </a:lnTo>
                      <a:lnTo>
                        <a:pt x="93" y="100"/>
                      </a:lnTo>
                      <a:lnTo>
                        <a:pt x="99" y="97"/>
                      </a:lnTo>
                      <a:lnTo>
                        <a:pt x="105" y="94"/>
                      </a:lnTo>
                      <a:lnTo>
                        <a:pt x="109" y="90"/>
                      </a:lnTo>
                      <a:lnTo>
                        <a:pt x="113" y="87"/>
                      </a:lnTo>
                      <a:lnTo>
                        <a:pt x="116" y="84"/>
                      </a:lnTo>
                      <a:lnTo>
                        <a:pt x="120" y="83"/>
                      </a:lnTo>
                      <a:lnTo>
                        <a:pt x="123" y="80"/>
                      </a:lnTo>
                      <a:lnTo>
                        <a:pt x="128" y="78"/>
                      </a:lnTo>
                      <a:lnTo>
                        <a:pt x="130" y="76"/>
                      </a:lnTo>
                      <a:lnTo>
                        <a:pt x="133" y="76"/>
                      </a:lnTo>
                      <a:lnTo>
                        <a:pt x="135" y="74"/>
                      </a:lnTo>
                      <a:lnTo>
                        <a:pt x="138" y="71"/>
                      </a:lnTo>
                      <a:lnTo>
                        <a:pt x="140" y="70"/>
                      </a:lnTo>
                      <a:lnTo>
                        <a:pt x="143" y="68"/>
                      </a:lnTo>
                      <a:lnTo>
                        <a:pt x="147" y="66"/>
                      </a:lnTo>
                      <a:lnTo>
                        <a:pt x="150" y="64"/>
                      </a:lnTo>
                      <a:lnTo>
                        <a:pt x="155" y="61"/>
                      </a:lnTo>
                      <a:lnTo>
                        <a:pt x="160" y="60"/>
                      </a:lnTo>
                      <a:lnTo>
                        <a:pt x="165" y="56"/>
                      </a:lnTo>
                      <a:lnTo>
                        <a:pt x="170" y="54"/>
                      </a:lnTo>
                      <a:lnTo>
                        <a:pt x="176" y="51"/>
                      </a:lnTo>
                      <a:lnTo>
                        <a:pt x="182" y="49"/>
                      </a:lnTo>
                      <a:lnTo>
                        <a:pt x="187" y="46"/>
                      </a:lnTo>
                      <a:lnTo>
                        <a:pt x="193" y="44"/>
                      </a:lnTo>
                      <a:lnTo>
                        <a:pt x="199" y="42"/>
                      </a:lnTo>
                      <a:lnTo>
                        <a:pt x="204" y="40"/>
                      </a:lnTo>
                      <a:lnTo>
                        <a:pt x="209" y="37"/>
                      </a:lnTo>
                      <a:lnTo>
                        <a:pt x="214" y="34"/>
                      </a:lnTo>
                      <a:lnTo>
                        <a:pt x="220" y="33"/>
                      </a:lnTo>
                      <a:lnTo>
                        <a:pt x="226" y="30"/>
                      </a:lnTo>
                      <a:lnTo>
                        <a:pt x="230" y="29"/>
                      </a:lnTo>
                      <a:lnTo>
                        <a:pt x="236" y="26"/>
                      </a:lnTo>
                      <a:lnTo>
                        <a:pt x="240" y="24"/>
                      </a:lnTo>
                      <a:lnTo>
                        <a:pt x="244" y="23"/>
                      </a:lnTo>
                      <a:lnTo>
                        <a:pt x="247" y="22"/>
                      </a:lnTo>
                      <a:lnTo>
                        <a:pt x="251" y="19"/>
                      </a:lnTo>
                      <a:lnTo>
                        <a:pt x="254" y="19"/>
                      </a:lnTo>
                      <a:lnTo>
                        <a:pt x="257" y="17"/>
                      </a:lnTo>
                      <a:lnTo>
                        <a:pt x="260" y="16"/>
                      </a:lnTo>
                      <a:lnTo>
                        <a:pt x="263" y="16"/>
                      </a:lnTo>
                      <a:lnTo>
                        <a:pt x="247" y="0"/>
                      </a:lnTo>
                      <a:close/>
                    </a:path>
                  </a:pathLst>
                </a:custGeom>
                <a:solidFill>
                  <a:srgbClr val="296638"/>
                </a:solidFill>
                <a:ln w="9525">
                  <a:noFill/>
                  <a:round/>
                  <a:headEnd/>
                  <a:tailEnd/>
                </a:ln>
              </p:spPr>
              <p:txBody>
                <a:bodyPr/>
                <a:lstStyle/>
                <a:p>
                  <a:pPr eaLnBrk="0" hangingPunct="0"/>
                  <a:endParaRPr lang="en-US"/>
                </a:p>
              </p:txBody>
            </p:sp>
            <p:sp>
              <p:nvSpPr>
                <p:cNvPr id="49179" name="Freeform 111"/>
                <p:cNvSpPr>
                  <a:spLocks/>
                </p:cNvSpPr>
                <p:nvPr/>
              </p:nvSpPr>
              <p:spPr bwMode="auto">
                <a:xfrm>
                  <a:off x="892" y="885"/>
                  <a:ext cx="409" cy="234"/>
                </a:xfrm>
                <a:custGeom>
                  <a:avLst/>
                  <a:gdLst>
                    <a:gd name="T0" fmla="*/ 402 w 409"/>
                    <a:gd name="T1" fmla="*/ 1 h 234"/>
                    <a:gd name="T2" fmla="*/ 392 w 409"/>
                    <a:gd name="T3" fmla="*/ 2 h 234"/>
                    <a:gd name="T4" fmla="*/ 377 w 409"/>
                    <a:gd name="T5" fmla="*/ 5 h 234"/>
                    <a:gd name="T6" fmla="*/ 360 w 409"/>
                    <a:gd name="T7" fmla="*/ 9 h 234"/>
                    <a:gd name="T8" fmla="*/ 348 w 409"/>
                    <a:gd name="T9" fmla="*/ 12 h 234"/>
                    <a:gd name="T10" fmla="*/ 336 w 409"/>
                    <a:gd name="T11" fmla="*/ 15 h 234"/>
                    <a:gd name="T12" fmla="*/ 323 w 409"/>
                    <a:gd name="T13" fmla="*/ 19 h 234"/>
                    <a:gd name="T14" fmla="*/ 309 w 409"/>
                    <a:gd name="T15" fmla="*/ 24 h 234"/>
                    <a:gd name="T16" fmla="*/ 294 w 409"/>
                    <a:gd name="T17" fmla="*/ 29 h 234"/>
                    <a:gd name="T18" fmla="*/ 279 w 409"/>
                    <a:gd name="T19" fmla="*/ 35 h 234"/>
                    <a:gd name="T20" fmla="*/ 263 w 409"/>
                    <a:gd name="T21" fmla="*/ 41 h 234"/>
                    <a:gd name="T22" fmla="*/ 246 w 409"/>
                    <a:gd name="T23" fmla="*/ 48 h 234"/>
                    <a:gd name="T24" fmla="*/ 229 w 409"/>
                    <a:gd name="T25" fmla="*/ 55 h 234"/>
                    <a:gd name="T26" fmla="*/ 211 w 409"/>
                    <a:gd name="T27" fmla="*/ 63 h 234"/>
                    <a:gd name="T28" fmla="*/ 193 w 409"/>
                    <a:gd name="T29" fmla="*/ 72 h 234"/>
                    <a:gd name="T30" fmla="*/ 175 w 409"/>
                    <a:gd name="T31" fmla="*/ 82 h 234"/>
                    <a:gd name="T32" fmla="*/ 157 w 409"/>
                    <a:gd name="T33" fmla="*/ 93 h 234"/>
                    <a:gd name="T34" fmla="*/ 138 w 409"/>
                    <a:gd name="T35" fmla="*/ 102 h 234"/>
                    <a:gd name="T36" fmla="*/ 121 w 409"/>
                    <a:gd name="T37" fmla="*/ 113 h 234"/>
                    <a:gd name="T38" fmla="*/ 105 w 409"/>
                    <a:gd name="T39" fmla="*/ 122 h 234"/>
                    <a:gd name="T40" fmla="*/ 93 w 409"/>
                    <a:gd name="T41" fmla="*/ 132 h 234"/>
                    <a:gd name="T42" fmla="*/ 80 w 409"/>
                    <a:gd name="T43" fmla="*/ 140 h 234"/>
                    <a:gd name="T44" fmla="*/ 67 w 409"/>
                    <a:gd name="T45" fmla="*/ 149 h 234"/>
                    <a:gd name="T46" fmla="*/ 57 w 409"/>
                    <a:gd name="T47" fmla="*/ 156 h 234"/>
                    <a:gd name="T48" fmla="*/ 47 w 409"/>
                    <a:gd name="T49" fmla="*/ 164 h 234"/>
                    <a:gd name="T50" fmla="*/ 32 w 409"/>
                    <a:gd name="T51" fmla="*/ 178 h 234"/>
                    <a:gd name="T52" fmla="*/ 20 w 409"/>
                    <a:gd name="T53" fmla="*/ 188 h 234"/>
                    <a:gd name="T54" fmla="*/ 9 w 409"/>
                    <a:gd name="T55" fmla="*/ 201 h 234"/>
                    <a:gd name="T56" fmla="*/ 0 w 409"/>
                    <a:gd name="T57" fmla="*/ 213 h 234"/>
                    <a:gd name="T58" fmla="*/ 7 w 409"/>
                    <a:gd name="T59" fmla="*/ 234 h 234"/>
                    <a:gd name="T60" fmla="*/ 13 w 409"/>
                    <a:gd name="T61" fmla="*/ 228 h 234"/>
                    <a:gd name="T62" fmla="*/ 22 w 409"/>
                    <a:gd name="T63" fmla="*/ 220 h 234"/>
                    <a:gd name="T64" fmla="*/ 34 w 409"/>
                    <a:gd name="T65" fmla="*/ 207 h 234"/>
                    <a:gd name="T66" fmla="*/ 50 w 409"/>
                    <a:gd name="T67" fmla="*/ 194 h 234"/>
                    <a:gd name="T68" fmla="*/ 68 w 409"/>
                    <a:gd name="T69" fmla="*/ 178 h 234"/>
                    <a:gd name="T70" fmla="*/ 83 w 409"/>
                    <a:gd name="T71" fmla="*/ 168 h 234"/>
                    <a:gd name="T72" fmla="*/ 94 w 409"/>
                    <a:gd name="T73" fmla="*/ 160 h 234"/>
                    <a:gd name="T74" fmla="*/ 104 w 409"/>
                    <a:gd name="T75" fmla="*/ 151 h 234"/>
                    <a:gd name="T76" fmla="*/ 117 w 409"/>
                    <a:gd name="T77" fmla="*/ 143 h 234"/>
                    <a:gd name="T78" fmla="*/ 130 w 409"/>
                    <a:gd name="T79" fmla="*/ 136 h 234"/>
                    <a:gd name="T80" fmla="*/ 141 w 409"/>
                    <a:gd name="T81" fmla="*/ 127 h 234"/>
                    <a:gd name="T82" fmla="*/ 155 w 409"/>
                    <a:gd name="T83" fmla="*/ 120 h 234"/>
                    <a:gd name="T84" fmla="*/ 168 w 409"/>
                    <a:gd name="T85" fmla="*/ 112 h 234"/>
                    <a:gd name="T86" fmla="*/ 182 w 409"/>
                    <a:gd name="T87" fmla="*/ 105 h 234"/>
                    <a:gd name="T88" fmla="*/ 195 w 409"/>
                    <a:gd name="T89" fmla="*/ 99 h 234"/>
                    <a:gd name="T90" fmla="*/ 209 w 409"/>
                    <a:gd name="T91" fmla="*/ 93 h 234"/>
                    <a:gd name="T92" fmla="*/ 222 w 409"/>
                    <a:gd name="T93" fmla="*/ 86 h 234"/>
                    <a:gd name="T94" fmla="*/ 236 w 409"/>
                    <a:gd name="T95" fmla="*/ 80 h 234"/>
                    <a:gd name="T96" fmla="*/ 250 w 409"/>
                    <a:gd name="T97" fmla="*/ 75 h 234"/>
                    <a:gd name="T98" fmla="*/ 265 w 409"/>
                    <a:gd name="T99" fmla="*/ 69 h 234"/>
                    <a:gd name="T100" fmla="*/ 277 w 409"/>
                    <a:gd name="T101" fmla="*/ 63 h 234"/>
                    <a:gd name="T102" fmla="*/ 292 w 409"/>
                    <a:gd name="T103" fmla="*/ 58 h 234"/>
                    <a:gd name="T104" fmla="*/ 304 w 409"/>
                    <a:gd name="T105" fmla="*/ 52 h 234"/>
                    <a:gd name="T106" fmla="*/ 319 w 409"/>
                    <a:gd name="T107" fmla="*/ 48 h 234"/>
                    <a:gd name="T108" fmla="*/ 331 w 409"/>
                    <a:gd name="T109" fmla="*/ 44 h 234"/>
                    <a:gd name="T110" fmla="*/ 343 w 409"/>
                    <a:gd name="T111" fmla="*/ 38 h 234"/>
                    <a:gd name="T112" fmla="*/ 354 w 409"/>
                    <a:gd name="T113" fmla="*/ 34 h 234"/>
                    <a:gd name="T114" fmla="*/ 365 w 409"/>
                    <a:gd name="T115" fmla="*/ 31 h 234"/>
                    <a:gd name="T116" fmla="*/ 382 w 409"/>
                    <a:gd name="T117" fmla="*/ 25 h 234"/>
                    <a:gd name="T118" fmla="*/ 397 w 409"/>
                    <a:gd name="T119" fmla="*/ 21 h 234"/>
                    <a:gd name="T120" fmla="*/ 408 w 409"/>
                    <a:gd name="T121" fmla="*/ 17 h 234"/>
                    <a:gd name="T122" fmla="*/ 408 w 409"/>
                    <a:gd name="T123" fmla="*/ 0 h 234"/>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w 409"/>
                    <a:gd name="T187" fmla="*/ 0 h 234"/>
                    <a:gd name="T188" fmla="*/ 409 w 409"/>
                    <a:gd name="T189" fmla="*/ 234 h 234"/>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T186" t="T187" r="T188" b="T189"/>
                  <a:pathLst>
                    <a:path w="409" h="234">
                      <a:moveTo>
                        <a:pt x="408" y="0"/>
                      </a:moveTo>
                      <a:lnTo>
                        <a:pt x="407" y="0"/>
                      </a:lnTo>
                      <a:lnTo>
                        <a:pt x="402" y="1"/>
                      </a:lnTo>
                      <a:lnTo>
                        <a:pt x="400" y="1"/>
                      </a:lnTo>
                      <a:lnTo>
                        <a:pt x="397" y="1"/>
                      </a:lnTo>
                      <a:lnTo>
                        <a:pt x="392" y="2"/>
                      </a:lnTo>
                      <a:lnTo>
                        <a:pt x="388" y="4"/>
                      </a:lnTo>
                      <a:lnTo>
                        <a:pt x="382" y="4"/>
                      </a:lnTo>
                      <a:lnTo>
                        <a:pt x="377" y="5"/>
                      </a:lnTo>
                      <a:lnTo>
                        <a:pt x="370" y="7"/>
                      </a:lnTo>
                      <a:lnTo>
                        <a:pt x="364" y="8"/>
                      </a:lnTo>
                      <a:lnTo>
                        <a:pt x="360" y="9"/>
                      </a:lnTo>
                      <a:lnTo>
                        <a:pt x="357" y="11"/>
                      </a:lnTo>
                      <a:lnTo>
                        <a:pt x="353" y="11"/>
                      </a:lnTo>
                      <a:lnTo>
                        <a:pt x="348" y="12"/>
                      </a:lnTo>
                      <a:lnTo>
                        <a:pt x="346" y="14"/>
                      </a:lnTo>
                      <a:lnTo>
                        <a:pt x="340" y="15"/>
                      </a:lnTo>
                      <a:lnTo>
                        <a:pt x="336" y="15"/>
                      </a:lnTo>
                      <a:lnTo>
                        <a:pt x="333" y="18"/>
                      </a:lnTo>
                      <a:lnTo>
                        <a:pt x="327" y="18"/>
                      </a:lnTo>
                      <a:lnTo>
                        <a:pt x="323" y="19"/>
                      </a:lnTo>
                      <a:lnTo>
                        <a:pt x="319" y="21"/>
                      </a:lnTo>
                      <a:lnTo>
                        <a:pt x="314" y="22"/>
                      </a:lnTo>
                      <a:lnTo>
                        <a:pt x="309" y="24"/>
                      </a:lnTo>
                      <a:lnTo>
                        <a:pt x="304" y="25"/>
                      </a:lnTo>
                      <a:lnTo>
                        <a:pt x="299" y="28"/>
                      </a:lnTo>
                      <a:lnTo>
                        <a:pt x="294" y="29"/>
                      </a:lnTo>
                      <a:lnTo>
                        <a:pt x="289" y="31"/>
                      </a:lnTo>
                      <a:lnTo>
                        <a:pt x="284" y="34"/>
                      </a:lnTo>
                      <a:lnTo>
                        <a:pt x="279" y="35"/>
                      </a:lnTo>
                      <a:lnTo>
                        <a:pt x="273" y="36"/>
                      </a:lnTo>
                      <a:lnTo>
                        <a:pt x="269" y="38"/>
                      </a:lnTo>
                      <a:lnTo>
                        <a:pt x="263" y="41"/>
                      </a:lnTo>
                      <a:lnTo>
                        <a:pt x="257" y="44"/>
                      </a:lnTo>
                      <a:lnTo>
                        <a:pt x="252" y="46"/>
                      </a:lnTo>
                      <a:lnTo>
                        <a:pt x="246" y="48"/>
                      </a:lnTo>
                      <a:lnTo>
                        <a:pt x="240" y="51"/>
                      </a:lnTo>
                      <a:lnTo>
                        <a:pt x="235" y="52"/>
                      </a:lnTo>
                      <a:lnTo>
                        <a:pt x="229" y="55"/>
                      </a:lnTo>
                      <a:lnTo>
                        <a:pt x="223" y="58"/>
                      </a:lnTo>
                      <a:lnTo>
                        <a:pt x="218" y="61"/>
                      </a:lnTo>
                      <a:lnTo>
                        <a:pt x="211" y="63"/>
                      </a:lnTo>
                      <a:lnTo>
                        <a:pt x="206" y="66"/>
                      </a:lnTo>
                      <a:lnTo>
                        <a:pt x="199" y="69"/>
                      </a:lnTo>
                      <a:lnTo>
                        <a:pt x="193" y="72"/>
                      </a:lnTo>
                      <a:lnTo>
                        <a:pt x="188" y="75"/>
                      </a:lnTo>
                      <a:lnTo>
                        <a:pt x="181" y="78"/>
                      </a:lnTo>
                      <a:lnTo>
                        <a:pt x="175" y="82"/>
                      </a:lnTo>
                      <a:lnTo>
                        <a:pt x="169" y="85"/>
                      </a:lnTo>
                      <a:lnTo>
                        <a:pt x="162" y="89"/>
                      </a:lnTo>
                      <a:lnTo>
                        <a:pt x="157" y="93"/>
                      </a:lnTo>
                      <a:lnTo>
                        <a:pt x="151" y="96"/>
                      </a:lnTo>
                      <a:lnTo>
                        <a:pt x="144" y="99"/>
                      </a:lnTo>
                      <a:lnTo>
                        <a:pt x="138" y="102"/>
                      </a:lnTo>
                      <a:lnTo>
                        <a:pt x="132" y="106"/>
                      </a:lnTo>
                      <a:lnTo>
                        <a:pt x="127" y="109"/>
                      </a:lnTo>
                      <a:lnTo>
                        <a:pt x="121" y="113"/>
                      </a:lnTo>
                      <a:lnTo>
                        <a:pt x="115" y="116"/>
                      </a:lnTo>
                      <a:lnTo>
                        <a:pt x="111" y="120"/>
                      </a:lnTo>
                      <a:lnTo>
                        <a:pt x="105" y="122"/>
                      </a:lnTo>
                      <a:lnTo>
                        <a:pt x="101" y="126"/>
                      </a:lnTo>
                      <a:lnTo>
                        <a:pt x="95" y="129"/>
                      </a:lnTo>
                      <a:lnTo>
                        <a:pt x="93" y="132"/>
                      </a:lnTo>
                      <a:lnTo>
                        <a:pt x="87" y="134"/>
                      </a:lnTo>
                      <a:lnTo>
                        <a:pt x="83" y="137"/>
                      </a:lnTo>
                      <a:lnTo>
                        <a:pt x="80" y="140"/>
                      </a:lnTo>
                      <a:lnTo>
                        <a:pt x="76" y="143"/>
                      </a:lnTo>
                      <a:lnTo>
                        <a:pt x="71" y="146"/>
                      </a:lnTo>
                      <a:lnTo>
                        <a:pt x="67" y="149"/>
                      </a:lnTo>
                      <a:lnTo>
                        <a:pt x="63" y="151"/>
                      </a:lnTo>
                      <a:lnTo>
                        <a:pt x="60" y="154"/>
                      </a:lnTo>
                      <a:lnTo>
                        <a:pt x="57" y="156"/>
                      </a:lnTo>
                      <a:lnTo>
                        <a:pt x="53" y="159"/>
                      </a:lnTo>
                      <a:lnTo>
                        <a:pt x="50" y="161"/>
                      </a:lnTo>
                      <a:lnTo>
                        <a:pt x="47" y="164"/>
                      </a:lnTo>
                      <a:lnTo>
                        <a:pt x="41" y="168"/>
                      </a:lnTo>
                      <a:lnTo>
                        <a:pt x="36" y="174"/>
                      </a:lnTo>
                      <a:lnTo>
                        <a:pt x="32" y="178"/>
                      </a:lnTo>
                      <a:lnTo>
                        <a:pt x="27" y="183"/>
                      </a:lnTo>
                      <a:lnTo>
                        <a:pt x="23" y="186"/>
                      </a:lnTo>
                      <a:lnTo>
                        <a:pt x="20" y="188"/>
                      </a:lnTo>
                      <a:lnTo>
                        <a:pt x="16" y="193"/>
                      </a:lnTo>
                      <a:lnTo>
                        <a:pt x="13" y="195"/>
                      </a:lnTo>
                      <a:lnTo>
                        <a:pt x="9" y="201"/>
                      </a:lnTo>
                      <a:lnTo>
                        <a:pt x="6" y="207"/>
                      </a:lnTo>
                      <a:lnTo>
                        <a:pt x="3" y="210"/>
                      </a:lnTo>
                      <a:lnTo>
                        <a:pt x="0" y="213"/>
                      </a:lnTo>
                      <a:lnTo>
                        <a:pt x="0" y="214"/>
                      </a:lnTo>
                      <a:lnTo>
                        <a:pt x="0" y="215"/>
                      </a:lnTo>
                      <a:lnTo>
                        <a:pt x="7" y="234"/>
                      </a:lnTo>
                      <a:lnTo>
                        <a:pt x="7" y="232"/>
                      </a:lnTo>
                      <a:lnTo>
                        <a:pt x="10" y="230"/>
                      </a:lnTo>
                      <a:lnTo>
                        <a:pt x="13" y="228"/>
                      </a:lnTo>
                      <a:lnTo>
                        <a:pt x="14" y="225"/>
                      </a:lnTo>
                      <a:lnTo>
                        <a:pt x="17" y="222"/>
                      </a:lnTo>
                      <a:lnTo>
                        <a:pt x="22" y="220"/>
                      </a:lnTo>
                      <a:lnTo>
                        <a:pt x="26" y="215"/>
                      </a:lnTo>
                      <a:lnTo>
                        <a:pt x="30" y="211"/>
                      </a:lnTo>
                      <a:lnTo>
                        <a:pt x="34" y="207"/>
                      </a:lnTo>
                      <a:lnTo>
                        <a:pt x="40" y="204"/>
                      </a:lnTo>
                      <a:lnTo>
                        <a:pt x="44" y="198"/>
                      </a:lnTo>
                      <a:lnTo>
                        <a:pt x="50" y="194"/>
                      </a:lnTo>
                      <a:lnTo>
                        <a:pt x="56" y="188"/>
                      </a:lnTo>
                      <a:lnTo>
                        <a:pt x="63" y="184"/>
                      </a:lnTo>
                      <a:lnTo>
                        <a:pt x="68" y="178"/>
                      </a:lnTo>
                      <a:lnTo>
                        <a:pt x="76" y="174"/>
                      </a:lnTo>
                      <a:lnTo>
                        <a:pt x="78" y="170"/>
                      </a:lnTo>
                      <a:lnTo>
                        <a:pt x="83" y="168"/>
                      </a:lnTo>
                      <a:lnTo>
                        <a:pt x="86" y="164"/>
                      </a:lnTo>
                      <a:lnTo>
                        <a:pt x="90" y="163"/>
                      </a:lnTo>
                      <a:lnTo>
                        <a:pt x="94" y="160"/>
                      </a:lnTo>
                      <a:lnTo>
                        <a:pt x="97" y="157"/>
                      </a:lnTo>
                      <a:lnTo>
                        <a:pt x="101" y="154"/>
                      </a:lnTo>
                      <a:lnTo>
                        <a:pt x="104" y="151"/>
                      </a:lnTo>
                      <a:lnTo>
                        <a:pt x="108" y="149"/>
                      </a:lnTo>
                      <a:lnTo>
                        <a:pt x="113" y="146"/>
                      </a:lnTo>
                      <a:lnTo>
                        <a:pt x="117" y="143"/>
                      </a:lnTo>
                      <a:lnTo>
                        <a:pt x="121" y="142"/>
                      </a:lnTo>
                      <a:lnTo>
                        <a:pt x="125" y="137"/>
                      </a:lnTo>
                      <a:lnTo>
                        <a:pt x="130" y="136"/>
                      </a:lnTo>
                      <a:lnTo>
                        <a:pt x="134" y="133"/>
                      </a:lnTo>
                      <a:lnTo>
                        <a:pt x="138" y="130"/>
                      </a:lnTo>
                      <a:lnTo>
                        <a:pt x="141" y="127"/>
                      </a:lnTo>
                      <a:lnTo>
                        <a:pt x="145" y="124"/>
                      </a:lnTo>
                      <a:lnTo>
                        <a:pt x="149" y="122"/>
                      </a:lnTo>
                      <a:lnTo>
                        <a:pt x="155" y="120"/>
                      </a:lnTo>
                      <a:lnTo>
                        <a:pt x="158" y="116"/>
                      </a:lnTo>
                      <a:lnTo>
                        <a:pt x="164" y="115"/>
                      </a:lnTo>
                      <a:lnTo>
                        <a:pt x="168" y="112"/>
                      </a:lnTo>
                      <a:lnTo>
                        <a:pt x="172" y="110"/>
                      </a:lnTo>
                      <a:lnTo>
                        <a:pt x="176" y="107"/>
                      </a:lnTo>
                      <a:lnTo>
                        <a:pt x="182" y="105"/>
                      </a:lnTo>
                      <a:lnTo>
                        <a:pt x="186" y="103"/>
                      </a:lnTo>
                      <a:lnTo>
                        <a:pt x="191" y="102"/>
                      </a:lnTo>
                      <a:lnTo>
                        <a:pt x="195" y="99"/>
                      </a:lnTo>
                      <a:lnTo>
                        <a:pt x="199" y="96"/>
                      </a:lnTo>
                      <a:lnTo>
                        <a:pt x="203" y="95"/>
                      </a:lnTo>
                      <a:lnTo>
                        <a:pt x="209" y="93"/>
                      </a:lnTo>
                      <a:lnTo>
                        <a:pt x="213" y="90"/>
                      </a:lnTo>
                      <a:lnTo>
                        <a:pt x="218" y="88"/>
                      </a:lnTo>
                      <a:lnTo>
                        <a:pt x="222" y="86"/>
                      </a:lnTo>
                      <a:lnTo>
                        <a:pt x="228" y="85"/>
                      </a:lnTo>
                      <a:lnTo>
                        <a:pt x="232" y="82"/>
                      </a:lnTo>
                      <a:lnTo>
                        <a:pt x="236" y="80"/>
                      </a:lnTo>
                      <a:lnTo>
                        <a:pt x="240" y="78"/>
                      </a:lnTo>
                      <a:lnTo>
                        <a:pt x="246" y="76"/>
                      </a:lnTo>
                      <a:lnTo>
                        <a:pt x="250" y="75"/>
                      </a:lnTo>
                      <a:lnTo>
                        <a:pt x="255" y="73"/>
                      </a:lnTo>
                      <a:lnTo>
                        <a:pt x="260" y="71"/>
                      </a:lnTo>
                      <a:lnTo>
                        <a:pt x="265" y="69"/>
                      </a:lnTo>
                      <a:lnTo>
                        <a:pt x="269" y="68"/>
                      </a:lnTo>
                      <a:lnTo>
                        <a:pt x="273" y="66"/>
                      </a:lnTo>
                      <a:lnTo>
                        <a:pt x="277" y="63"/>
                      </a:lnTo>
                      <a:lnTo>
                        <a:pt x="283" y="62"/>
                      </a:lnTo>
                      <a:lnTo>
                        <a:pt x="287" y="61"/>
                      </a:lnTo>
                      <a:lnTo>
                        <a:pt x="292" y="58"/>
                      </a:lnTo>
                      <a:lnTo>
                        <a:pt x="296" y="56"/>
                      </a:lnTo>
                      <a:lnTo>
                        <a:pt x="301" y="55"/>
                      </a:lnTo>
                      <a:lnTo>
                        <a:pt x="304" y="52"/>
                      </a:lnTo>
                      <a:lnTo>
                        <a:pt x="310" y="51"/>
                      </a:lnTo>
                      <a:lnTo>
                        <a:pt x="313" y="49"/>
                      </a:lnTo>
                      <a:lnTo>
                        <a:pt x="319" y="48"/>
                      </a:lnTo>
                      <a:lnTo>
                        <a:pt x="323" y="46"/>
                      </a:lnTo>
                      <a:lnTo>
                        <a:pt x="327" y="45"/>
                      </a:lnTo>
                      <a:lnTo>
                        <a:pt x="331" y="44"/>
                      </a:lnTo>
                      <a:lnTo>
                        <a:pt x="336" y="42"/>
                      </a:lnTo>
                      <a:lnTo>
                        <a:pt x="340" y="41"/>
                      </a:lnTo>
                      <a:lnTo>
                        <a:pt x="343" y="38"/>
                      </a:lnTo>
                      <a:lnTo>
                        <a:pt x="347" y="38"/>
                      </a:lnTo>
                      <a:lnTo>
                        <a:pt x="350" y="36"/>
                      </a:lnTo>
                      <a:lnTo>
                        <a:pt x="354" y="34"/>
                      </a:lnTo>
                      <a:lnTo>
                        <a:pt x="358" y="34"/>
                      </a:lnTo>
                      <a:lnTo>
                        <a:pt x="361" y="32"/>
                      </a:lnTo>
                      <a:lnTo>
                        <a:pt x="365" y="31"/>
                      </a:lnTo>
                      <a:lnTo>
                        <a:pt x="371" y="29"/>
                      </a:lnTo>
                      <a:lnTo>
                        <a:pt x="377" y="27"/>
                      </a:lnTo>
                      <a:lnTo>
                        <a:pt x="382" y="25"/>
                      </a:lnTo>
                      <a:lnTo>
                        <a:pt x="388" y="24"/>
                      </a:lnTo>
                      <a:lnTo>
                        <a:pt x="392" y="22"/>
                      </a:lnTo>
                      <a:lnTo>
                        <a:pt x="397" y="21"/>
                      </a:lnTo>
                      <a:lnTo>
                        <a:pt x="400" y="19"/>
                      </a:lnTo>
                      <a:lnTo>
                        <a:pt x="404" y="18"/>
                      </a:lnTo>
                      <a:lnTo>
                        <a:pt x="408" y="17"/>
                      </a:lnTo>
                      <a:lnTo>
                        <a:pt x="409" y="17"/>
                      </a:lnTo>
                      <a:lnTo>
                        <a:pt x="408" y="0"/>
                      </a:lnTo>
                      <a:close/>
                    </a:path>
                  </a:pathLst>
                </a:custGeom>
                <a:solidFill>
                  <a:srgbClr val="296638"/>
                </a:solidFill>
                <a:ln w="9525">
                  <a:noFill/>
                  <a:round/>
                  <a:headEnd/>
                  <a:tailEnd/>
                </a:ln>
              </p:spPr>
              <p:txBody>
                <a:bodyPr/>
                <a:lstStyle/>
                <a:p>
                  <a:pPr eaLnBrk="0" hangingPunct="0"/>
                  <a:endParaRPr lang="en-US"/>
                </a:p>
              </p:txBody>
            </p:sp>
            <p:sp>
              <p:nvSpPr>
                <p:cNvPr id="49180" name="Freeform 112"/>
                <p:cNvSpPr>
                  <a:spLocks/>
                </p:cNvSpPr>
                <p:nvPr/>
              </p:nvSpPr>
              <p:spPr bwMode="auto">
                <a:xfrm>
                  <a:off x="737" y="530"/>
                  <a:ext cx="131" cy="142"/>
                </a:xfrm>
                <a:custGeom>
                  <a:avLst/>
                  <a:gdLst>
                    <a:gd name="T0" fmla="*/ 113 w 131"/>
                    <a:gd name="T1" fmla="*/ 0 h 142"/>
                    <a:gd name="T2" fmla="*/ 111 w 131"/>
                    <a:gd name="T3" fmla="*/ 1 h 142"/>
                    <a:gd name="T4" fmla="*/ 108 w 131"/>
                    <a:gd name="T5" fmla="*/ 4 h 142"/>
                    <a:gd name="T6" fmla="*/ 106 w 131"/>
                    <a:gd name="T7" fmla="*/ 7 h 142"/>
                    <a:gd name="T8" fmla="*/ 103 w 131"/>
                    <a:gd name="T9" fmla="*/ 10 h 142"/>
                    <a:gd name="T10" fmla="*/ 100 w 131"/>
                    <a:gd name="T11" fmla="*/ 12 h 142"/>
                    <a:gd name="T12" fmla="*/ 96 w 131"/>
                    <a:gd name="T13" fmla="*/ 17 h 142"/>
                    <a:gd name="T14" fmla="*/ 91 w 131"/>
                    <a:gd name="T15" fmla="*/ 19 h 142"/>
                    <a:gd name="T16" fmla="*/ 87 w 131"/>
                    <a:gd name="T17" fmla="*/ 24 h 142"/>
                    <a:gd name="T18" fmla="*/ 83 w 131"/>
                    <a:gd name="T19" fmla="*/ 28 h 142"/>
                    <a:gd name="T20" fmla="*/ 79 w 131"/>
                    <a:gd name="T21" fmla="*/ 32 h 142"/>
                    <a:gd name="T22" fmla="*/ 74 w 131"/>
                    <a:gd name="T23" fmla="*/ 37 h 142"/>
                    <a:gd name="T24" fmla="*/ 69 w 131"/>
                    <a:gd name="T25" fmla="*/ 42 h 142"/>
                    <a:gd name="T26" fmla="*/ 64 w 131"/>
                    <a:gd name="T27" fmla="*/ 48 h 142"/>
                    <a:gd name="T28" fmla="*/ 60 w 131"/>
                    <a:gd name="T29" fmla="*/ 54 h 142"/>
                    <a:gd name="T30" fmla="*/ 54 w 131"/>
                    <a:gd name="T31" fmla="*/ 58 h 142"/>
                    <a:gd name="T32" fmla="*/ 49 w 131"/>
                    <a:gd name="T33" fmla="*/ 63 h 142"/>
                    <a:gd name="T34" fmla="*/ 43 w 131"/>
                    <a:gd name="T35" fmla="*/ 68 h 142"/>
                    <a:gd name="T36" fmla="*/ 39 w 131"/>
                    <a:gd name="T37" fmla="*/ 73 h 142"/>
                    <a:gd name="T38" fmla="*/ 33 w 131"/>
                    <a:gd name="T39" fmla="*/ 79 h 142"/>
                    <a:gd name="T40" fmla="*/ 29 w 131"/>
                    <a:gd name="T41" fmla="*/ 83 h 142"/>
                    <a:gd name="T42" fmla="*/ 25 w 131"/>
                    <a:gd name="T43" fmla="*/ 89 h 142"/>
                    <a:gd name="T44" fmla="*/ 22 w 131"/>
                    <a:gd name="T45" fmla="*/ 93 h 142"/>
                    <a:gd name="T46" fmla="*/ 17 w 131"/>
                    <a:gd name="T47" fmla="*/ 98 h 142"/>
                    <a:gd name="T48" fmla="*/ 13 w 131"/>
                    <a:gd name="T49" fmla="*/ 102 h 142"/>
                    <a:gd name="T50" fmla="*/ 10 w 131"/>
                    <a:gd name="T51" fmla="*/ 105 h 142"/>
                    <a:gd name="T52" fmla="*/ 8 w 131"/>
                    <a:gd name="T53" fmla="*/ 109 h 142"/>
                    <a:gd name="T54" fmla="*/ 5 w 131"/>
                    <a:gd name="T55" fmla="*/ 115 h 142"/>
                    <a:gd name="T56" fmla="*/ 2 w 131"/>
                    <a:gd name="T57" fmla="*/ 119 h 142"/>
                    <a:gd name="T58" fmla="*/ 0 w 131"/>
                    <a:gd name="T59" fmla="*/ 125 h 142"/>
                    <a:gd name="T60" fmla="*/ 2 w 131"/>
                    <a:gd name="T61" fmla="*/ 130 h 142"/>
                    <a:gd name="T62" fmla="*/ 2 w 131"/>
                    <a:gd name="T63" fmla="*/ 133 h 142"/>
                    <a:gd name="T64" fmla="*/ 5 w 131"/>
                    <a:gd name="T65" fmla="*/ 137 h 142"/>
                    <a:gd name="T66" fmla="*/ 8 w 131"/>
                    <a:gd name="T67" fmla="*/ 140 h 142"/>
                    <a:gd name="T68" fmla="*/ 10 w 131"/>
                    <a:gd name="T69" fmla="*/ 142 h 142"/>
                    <a:gd name="T70" fmla="*/ 131 w 131"/>
                    <a:gd name="T71" fmla="*/ 11 h 142"/>
                    <a:gd name="T72" fmla="*/ 113 w 131"/>
                    <a:gd name="T73" fmla="*/ 0 h 142"/>
                    <a:gd name="T74" fmla="*/ 113 w 131"/>
                    <a:gd name="T75" fmla="*/ 0 h 142"/>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131"/>
                    <a:gd name="T115" fmla="*/ 0 h 142"/>
                    <a:gd name="T116" fmla="*/ 131 w 131"/>
                    <a:gd name="T117" fmla="*/ 142 h 142"/>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131" h="142">
                      <a:moveTo>
                        <a:pt x="113" y="0"/>
                      </a:moveTo>
                      <a:lnTo>
                        <a:pt x="111" y="1"/>
                      </a:lnTo>
                      <a:lnTo>
                        <a:pt x="108" y="4"/>
                      </a:lnTo>
                      <a:lnTo>
                        <a:pt x="106" y="7"/>
                      </a:lnTo>
                      <a:lnTo>
                        <a:pt x="103" y="10"/>
                      </a:lnTo>
                      <a:lnTo>
                        <a:pt x="100" y="12"/>
                      </a:lnTo>
                      <a:lnTo>
                        <a:pt x="96" y="17"/>
                      </a:lnTo>
                      <a:lnTo>
                        <a:pt x="91" y="19"/>
                      </a:lnTo>
                      <a:lnTo>
                        <a:pt x="87" y="24"/>
                      </a:lnTo>
                      <a:lnTo>
                        <a:pt x="83" y="28"/>
                      </a:lnTo>
                      <a:lnTo>
                        <a:pt x="79" y="32"/>
                      </a:lnTo>
                      <a:lnTo>
                        <a:pt x="74" y="37"/>
                      </a:lnTo>
                      <a:lnTo>
                        <a:pt x="69" y="42"/>
                      </a:lnTo>
                      <a:lnTo>
                        <a:pt x="64" y="48"/>
                      </a:lnTo>
                      <a:lnTo>
                        <a:pt x="60" y="54"/>
                      </a:lnTo>
                      <a:lnTo>
                        <a:pt x="54" y="58"/>
                      </a:lnTo>
                      <a:lnTo>
                        <a:pt x="49" y="63"/>
                      </a:lnTo>
                      <a:lnTo>
                        <a:pt x="43" y="68"/>
                      </a:lnTo>
                      <a:lnTo>
                        <a:pt x="39" y="73"/>
                      </a:lnTo>
                      <a:lnTo>
                        <a:pt x="33" y="79"/>
                      </a:lnTo>
                      <a:lnTo>
                        <a:pt x="29" y="83"/>
                      </a:lnTo>
                      <a:lnTo>
                        <a:pt x="25" y="89"/>
                      </a:lnTo>
                      <a:lnTo>
                        <a:pt x="22" y="93"/>
                      </a:lnTo>
                      <a:lnTo>
                        <a:pt x="17" y="98"/>
                      </a:lnTo>
                      <a:lnTo>
                        <a:pt x="13" y="102"/>
                      </a:lnTo>
                      <a:lnTo>
                        <a:pt x="10" y="105"/>
                      </a:lnTo>
                      <a:lnTo>
                        <a:pt x="8" y="109"/>
                      </a:lnTo>
                      <a:lnTo>
                        <a:pt x="5" y="115"/>
                      </a:lnTo>
                      <a:lnTo>
                        <a:pt x="2" y="119"/>
                      </a:lnTo>
                      <a:lnTo>
                        <a:pt x="0" y="125"/>
                      </a:lnTo>
                      <a:lnTo>
                        <a:pt x="2" y="130"/>
                      </a:lnTo>
                      <a:lnTo>
                        <a:pt x="2" y="133"/>
                      </a:lnTo>
                      <a:lnTo>
                        <a:pt x="5" y="137"/>
                      </a:lnTo>
                      <a:lnTo>
                        <a:pt x="8" y="140"/>
                      </a:lnTo>
                      <a:lnTo>
                        <a:pt x="10" y="142"/>
                      </a:lnTo>
                      <a:lnTo>
                        <a:pt x="131" y="11"/>
                      </a:lnTo>
                      <a:lnTo>
                        <a:pt x="113" y="0"/>
                      </a:lnTo>
                      <a:close/>
                    </a:path>
                  </a:pathLst>
                </a:custGeom>
                <a:solidFill>
                  <a:srgbClr val="296638"/>
                </a:solidFill>
                <a:ln w="9525">
                  <a:noFill/>
                  <a:round/>
                  <a:headEnd/>
                  <a:tailEnd/>
                </a:ln>
              </p:spPr>
              <p:txBody>
                <a:bodyPr/>
                <a:lstStyle/>
                <a:p>
                  <a:pPr eaLnBrk="0" hangingPunct="0"/>
                  <a:endParaRPr lang="en-US"/>
                </a:p>
              </p:txBody>
            </p:sp>
            <p:sp>
              <p:nvSpPr>
                <p:cNvPr id="49181" name="Freeform 113"/>
                <p:cNvSpPr>
                  <a:spLocks/>
                </p:cNvSpPr>
                <p:nvPr/>
              </p:nvSpPr>
              <p:spPr bwMode="auto">
                <a:xfrm>
                  <a:off x="527" y="183"/>
                  <a:ext cx="1012" cy="1118"/>
                </a:xfrm>
                <a:custGeom>
                  <a:avLst/>
                  <a:gdLst>
                    <a:gd name="T0" fmla="*/ 23 w 1012"/>
                    <a:gd name="T1" fmla="*/ 538 h 1118"/>
                    <a:gd name="T2" fmla="*/ 75 w 1012"/>
                    <a:gd name="T3" fmla="*/ 454 h 1118"/>
                    <a:gd name="T4" fmla="*/ 169 w 1012"/>
                    <a:gd name="T5" fmla="*/ 341 h 1118"/>
                    <a:gd name="T6" fmla="*/ 314 w 1012"/>
                    <a:gd name="T7" fmla="*/ 205 h 1118"/>
                    <a:gd name="T8" fmla="*/ 485 w 1012"/>
                    <a:gd name="T9" fmla="*/ 101 h 1118"/>
                    <a:gd name="T10" fmla="*/ 642 w 1012"/>
                    <a:gd name="T11" fmla="*/ 37 h 1118"/>
                    <a:gd name="T12" fmla="*/ 759 w 1012"/>
                    <a:gd name="T13" fmla="*/ 7 h 1118"/>
                    <a:gd name="T14" fmla="*/ 796 w 1012"/>
                    <a:gd name="T15" fmla="*/ 13 h 1118"/>
                    <a:gd name="T16" fmla="*/ 772 w 1012"/>
                    <a:gd name="T17" fmla="*/ 81 h 1118"/>
                    <a:gd name="T18" fmla="*/ 740 w 1012"/>
                    <a:gd name="T19" fmla="*/ 171 h 1118"/>
                    <a:gd name="T20" fmla="*/ 716 w 1012"/>
                    <a:gd name="T21" fmla="*/ 246 h 1118"/>
                    <a:gd name="T22" fmla="*/ 740 w 1012"/>
                    <a:gd name="T23" fmla="*/ 283 h 1118"/>
                    <a:gd name="T24" fmla="*/ 813 w 1012"/>
                    <a:gd name="T25" fmla="*/ 310 h 1118"/>
                    <a:gd name="T26" fmla="*/ 894 w 1012"/>
                    <a:gd name="T27" fmla="*/ 337 h 1118"/>
                    <a:gd name="T28" fmla="*/ 952 w 1012"/>
                    <a:gd name="T29" fmla="*/ 357 h 1118"/>
                    <a:gd name="T30" fmla="*/ 919 w 1012"/>
                    <a:gd name="T31" fmla="*/ 402 h 1118"/>
                    <a:gd name="T32" fmla="*/ 867 w 1012"/>
                    <a:gd name="T33" fmla="*/ 477 h 1118"/>
                    <a:gd name="T34" fmla="*/ 814 w 1012"/>
                    <a:gd name="T35" fmla="*/ 550 h 1118"/>
                    <a:gd name="T36" fmla="*/ 796 w 1012"/>
                    <a:gd name="T37" fmla="*/ 605 h 1118"/>
                    <a:gd name="T38" fmla="*/ 861 w 1012"/>
                    <a:gd name="T39" fmla="*/ 656 h 1118"/>
                    <a:gd name="T40" fmla="*/ 941 w 1012"/>
                    <a:gd name="T41" fmla="*/ 710 h 1118"/>
                    <a:gd name="T42" fmla="*/ 1006 w 1012"/>
                    <a:gd name="T43" fmla="*/ 758 h 1118"/>
                    <a:gd name="T44" fmla="*/ 965 w 1012"/>
                    <a:gd name="T45" fmla="*/ 798 h 1118"/>
                    <a:gd name="T46" fmla="*/ 908 w 1012"/>
                    <a:gd name="T47" fmla="*/ 835 h 1118"/>
                    <a:gd name="T48" fmla="*/ 847 w 1012"/>
                    <a:gd name="T49" fmla="*/ 875 h 1118"/>
                    <a:gd name="T50" fmla="*/ 854 w 1012"/>
                    <a:gd name="T51" fmla="*/ 966 h 1118"/>
                    <a:gd name="T52" fmla="*/ 773 w 1012"/>
                    <a:gd name="T53" fmla="*/ 966 h 1118"/>
                    <a:gd name="T54" fmla="*/ 666 w 1012"/>
                    <a:gd name="T55" fmla="*/ 976 h 1118"/>
                    <a:gd name="T56" fmla="*/ 549 w 1012"/>
                    <a:gd name="T57" fmla="*/ 1007 h 1118"/>
                    <a:gd name="T58" fmla="*/ 455 w 1012"/>
                    <a:gd name="T59" fmla="*/ 1048 h 1118"/>
                    <a:gd name="T60" fmla="*/ 391 w 1012"/>
                    <a:gd name="T61" fmla="*/ 1086 h 1118"/>
                    <a:gd name="T62" fmla="*/ 361 w 1012"/>
                    <a:gd name="T63" fmla="*/ 1079 h 1118"/>
                    <a:gd name="T64" fmla="*/ 424 w 1012"/>
                    <a:gd name="T65" fmla="*/ 1041 h 1118"/>
                    <a:gd name="T66" fmla="*/ 499 w 1012"/>
                    <a:gd name="T67" fmla="*/ 1001 h 1118"/>
                    <a:gd name="T68" fmla="*/ 591 w 1012"/>
                    <a:gd name="T69" fmla="*/ 968 h 1118"/>
                    <a:gd name="T70" fmla="*/ 684 w 1012"/>
                    <a:gd name="T71" fmla="*/ 951 h 1118"/>
                    <a:gd name="T72" fmla="*/ 766 w 1012"/>
                    <a:gd name="T73" fmla="*/ 944 h 1118"/>
                    <a:gd name="T74" fmla="*/ 827 w 1012"/>
                    <a:gd name="T75" fmla="*/ 943 h 1118"/>
                    <a:gd name="T76" fmla="*/ 962 w 1012"/>
                    <a:gd name="T77" fmla="*/ 753 h 1118"/>
                    <a:gd name="T78" fmla="*/ 899 w 1012"/>
                    <a:gd name="T79" fmla="*/ 713 h 1118"/>
                    <a:gd name="T80" fmla="*/ 827 w 1012"/>
                    <a:gd name="T81" fmla="*/ 663 h 1118"/>
                    <a:gd name="T82" fmla="*/ 765 w 1012"/>
                    <a:gd name="T83" fmla="*/ 612 h 1118"/>
                    <a:gd name="T84" fmla="*/ 782 w 1012"/>
                    <a:gd name="T85" fmla="*/ 555 h 1118"/>
                    <a:gd name="T86" fmla="*/ 831 w 1012"/>
                    <a:gd name="T87" fmla="*/ 480 h 1118"/>
                    <a:gd name="T88" fmla="*/ 882 w 1012"/>
                    <a:gd name="T89" fmla="*/ 408 h 1118"/>
                    <a:gd name="T90" fmla="*/ 908 w 1012"/>
                    <a:gd name="T91" fmla="*/ 365 h 1118"/>
                    <a:gd name="T92" fmla="*/ 844 w 1012"/>
                    <a:gd name="T93" fmla="*/ 345 h 1118"/>
                    <a:gd name="T94" fmla="*/ 766 w 1012"/>
                    <a:gd name="T95" fmla="*/ 320 h 1118"/>
                    <a:gd name="T96" fmla="*/ 699 w 1012"/>
                    <a:gd name="T97" fmla="*/ 288 h 1118"/>
                    <a:gd name="T98" fmla="*/ 696 w 1012"/>
                    <a:gd name="T99" fmla="*/ 229 h 1118"/>
                    <a:gd name="T100" fmla="*/ 722 w 1012"/>
                    <a:gd name="T101" fmla="*/ 152 h 1118"/>
                    <a:gd name="T102" fmla="*/ 750 w 1012"/>
                    <a:gd name="T103" fmla="*/ 74 h 1118"/>
                    <a:gd name="T104" fmla="*/ 765 w 1012"/>
                    <a:gd name="T105" fmla="*/ 29 h 1118"/>
                    <a:gd name="T106" fmla="*/ 686 w 1012"/>
                    <a:gd name="T107" fmla="*/ 50 h 1118"/>
                    <a:gd name="T108" fmla="*/ 557 w 1012"/>
                    <a:gd name="T109" fmla="*/ 97 h 1118"/>
                    <a:gd name="T110" fmla="*/ 408 w 1012"/>
                    <a:gd name="T111" fmla="*/ 169 h 1118"/>
                    <a:gd name="T112" fmla="*/ 269 w 1012"/>
                    <a:gd name="T113" fmla="*/ 270 h 1118"/>
                    <a:gd name="T114" fmla="*/ 161 w 1012"/>
                    <a:gd name="T115" fmla="*/ 381 h 1118"/>
                    <a:gd name="T116" fmla="*/ 85 w 1012"/>
                    <a:gd name="T117" fmla="*/ 481 h 1118"/>
                    <a:gd name="T118" fmla="*/ 37 w 1012"/>
                    <a:gd name="T119" fmla="*/ 554 h 1118"/>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w 1012"/>
                    <a:gd name="T181" fmla="*/ 0 h 1118"/>
                    <a:gd name="T182" fmla="*/ 1012 w 1012"/>
                    <a:gd name="T183" fmla="*/ 1118 h 1118"/>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T180" t="T181" r="T182" b="T183"/>
                  <a:pathLst>
                    <a:path w="1012" h="1118">
                      <a:moveTo>
                        <a:pt x="0" y="592"/>
                      </a:moveTo>
                      <a:lnTo>
                        <a:pt x="0" y="591"/>
                      </a:lnTo>
                      <a:lnTo>
                        <a:pt x="2" y="587"/>
                      </a:lnTo>
                      <a:lnTo>
                        <a:pt x="2" y="582"/>
                      </a:lnTo>
                      <a:lnTo>
                        <a:pt x="4" y="578"/>
                      </a:lnTo>
                      <a:lnTo>
                        <a:pt x="6" y="572"/>
                      </a:lnTo>
                      <a:lnTo>
                        <a:pt x="9" y="568"/>
                      </a:lnTo>
                      <a:lnTo>
                        <a:pt x="10" y="564"/>
                      </a:lnTo>
                      <a:lnTo>
                        <a:pt x="11" y="561"/>
                      </a:lnTo>
                      <a:lnTo>
                        <a:pt x="13" y="557"/>
                      </a:lnTo>
                      <a:lnTo>
                        <a:pt x="14" y="554"/>
                      </a:lnTo>
                      <a:lnTo>
                        <a:pt x="16" y="550"/>
                      </a:lnTo>
                      <a:lnTo>
                        <a:pt x="19" y="545"/>
                      </a:lnTo>
                      <a:lnTo>
                        <a:pt x="20" y="541"/>
                      </a:lnTo>
                      <a:lnTo>
                        <a:pt x="23" y="538"/>
                      </a:lnTo>
                      <a:lnTo>
                        <a:pt x="24" y="533"/>
                      </a:lnTo>
                      <a:lnTo>
                        <a:pt x="29" y="528"/>
                      </a:lnTo>
                      <a:lnTo>
                        <a:pt x="30" y="523"/>
                      </a:lnTo>
                      <a:lnTo>
                        <a:pt x="33" y="518"/>
                      </a:lnTo>
                      <a:lnTo>
                        <a:pt x="37" y="514"/>
                      </a:lnTo>
                      <a:lnTo>
                        <a:pt x="40" y="508"/>
                      </a:lnTo>
                      <a:lnTo>
                        <a:pt x="43" y="503"/>
                      </a:lnTo>
                      <a:lnTo>
                        <a:pt x="47" y="499"/>
                      </a:lnTo>
                      <a:lnTo>
                        <a:pt x="50" y="491"/>
                      </a:lnTo>
                      <a:lnTo>
                        <a:pt x="54" y="486"/>
                      </a:lnTo>
                      <a:lnTo>
                        <a:pt x="57" y="480"/>
                      </a:lnTo>
                      <a:lnTo>
                        <a:pt x="61" y="474"/>
                      </a:lnTo>
                      <a:lnTo>
                        <a:pt x="65" y="467"/>
                      </a:lnTo>
                      <a:lnTo>
                        <a:pt x="71" y="462"/>
                      </a:lnTo>
                      <a:lnTo>
                        <a:pt x="75" y="454"/>
                      </a:lnTo>
                      <a:lnTo>
                        <a:pt x="81" y="449"/>
                      </a:lnTo>
                      <a:lnTo>
                        <a:pt x="85" y="442"/>
                      </a:lnTo>
                      <a:lnTo>
                        <a:pt x="91" y="435"/>
                      </a:lnTo>
                      <a:lnTo>
                        <a:pt x="95" y="428"/>
                      </a:lnTo>
                      <a:lnTo>
                        <a:pt x="101" y="420"/>
                      </a:lnTo>
                      <a:lnTo>
                        <a:pt x="107" y="412"/>
                      </a:lnTo>
                      <a:lnTo>
                        <a:pt x="112" y="405"/>
                      </a:lnTo>
                      <a:lnTo>
                        <a:pt x="119" y="398"/>
                      </a:lnTo>
                      <a:lnTo>
                        <a:pt x="127" y="391"/>
                      </a:lnTo>
                      <a:lnTo>
                        <a:pt x="132" y="382"/>
                      </a:lnTo>
                      <a:lnTo>
                        <a:pt x="139" y="374"/>
                      </a:lnTo>
                      <a:lnTo>
                        <a:pt x="146" y="365"/>
                      </a:lnTo>
                      <a:lnTo>
                        <a:pt x="154" y="358"/>
                      </a:lnTo>
                      <a:lnTo>
                        <a:pt x="162" y="348"/>
                      </a:lnTo>
                      <a:lnTo>
                        <a:pt x="169" y="341"/>
                      </a:lnTo>
                      <a:lnTo>
                        <a:pt x="176" y="331"/>
                      </a:lnTo>
                      <a:lnTo>
                        <a:pt x="186" y="324"/>
                      </a:lnTo>
                      <a:lnTo>
                        <a:pt x="195" y="314"/>
                      </a:lnTo>
                      <a:lnTo>
                        <a:pt x="203" y="305"/>
                      </a:lnTo>
                      <a:lnTo>
                        <a:pt x="212" y="295"/>
                      </a:lnTo>
                      <a:lnTo>
                        <a:pt x="222" y="287"/>
                      </a:lnTo>
                      <a:lnTo>
                        <a:pt x="230" y="278"/>
                      </a:lnTo>
                      <a:lnTo>
                        <a:pt x="240" y="268"/>
                      </a:lnTo>
                      <a:lnTo>
                        <a:pt x="250" y="260"/>
                      </a:lnTo>
                      <a:lnTo>
                        <a:pt x="262" y="250"/>
                      </a:lnTo>
                      <a:lnTo>
                        <a:pt x="271" y="240"/>
                      </a:lnTo>
                      <a:lnTo>
                        <a:pt x="281" y="232"/>
                      </a:lnTo>
                      <a:lnTo>
                        <a:pt x="293" y="222"/>
                      </a:lnTo>
                      <a:lnTo>
                        <a:pt x="304" y="213"/>
                      </a:lnTo>
                      <a:lnTo>
                        <a:pt x="314" y="205"/>
                      </a:lnTo>
                      <a:lnTo>
                        <a:pt x="325" y="196"/>
                      </a:lnTo>
                      <a:lnTo>
                        <a:pt x="337" y="188"/>
                      </a:lnTo>
                      <a:lnTo>
                        <a:pt x="348" y="180"/>
                      </a:lnTo>
                      <a:lnTo>
                        <a:pt x="360" y="172"/>
                      </a:lnTo>
                      <a:lnTo>
                        <a:pt x="370" y="165"/>
                      </a:lnTo>
                      <a:lnTo>
                        <a:pt x="382" y="158"/>
                      </a:lnTo>
                      <a:lnTo>
                        <a:pt x="394" y="151"/>
                      </a:lnTo>
                      <a:lnTo>
                        <a:pt x="405" y="144"/>
                      </a:lnTo>
                      <a:lnTo>
                        <a:pt x="416" y="136"/>
                      </a:lnTo>
                      <a:lnTo>
                        <a:pt x="428" y="129"/>
                      </a:lnTo>
                      <a:lnTo>
                        <a:pt x="439" y="125"/>
                      </a:lnTo>
                      <a:lnTo>
                        <a:pt x="451" y="118"/>
                      </a:lnTo>
                      <a:lnTo>
                        <a:pt x="462" y="111"/>
                      </a:lnTo>
                      <a:lnTo>
                        <a:pt x="472" y="107"/>
                      </a:lnTo>
                      <a:lnTo>
                        <a:pt x="485" y="101"/>
                      </a:lnTo>
                      <a:lnTo>
                        <a:pt x="495" y="95"/>
                      </a:lnTo>
                      <a:lnTo>
                        <a:pt x="507" y="90"/>
                      </a:lnTo>
                      <a:lnTo>
                        <a:pt x="517" y="85"/>
                      </a:lnTo>
                      <a:lnTo>
                        <a:pt x="530" y="81"/>
                      </a:lnTo>
                      <a:lnTo>
                        <a:pt x="540" y="75"/>
                      </a:lnTo>
                      <a:lnTo>
                        <a:pt x="551" y="71"/>
                      </a:lnTo>
                      <a:lnTo>
                        <a:pt x="563" y="67"/>
                      </a:lnTo>
                      <a:lnTo>
                        <a:pt x="573" y="63"/>
                      </a:lnTo>
                      <a:lnTo>
                        <a:pt x="584" y="58"/>
                      </a:lnTo>
                      <a:lnTo>
                        <a:pt x="594" y="56"/>
                      </a:lnTo>
                      <a:lnTo>
                        <a:pt x="604" y="51"/>
                      </a:lnTo>
                      <a:lnTo>
                        <a:pt x="615" y="48"/>
                      </a:lnTo>
                      <a:lnTo>
                        <a:pt x="624" y="44"/>
                      </a:lnTo>
                      <a:lnTo>
                        <a:pt x="634" y="41"/>
                      </a:lnTo>
                      <a:lnTo>
                        <a:pt x="642" y="37"/>
                      </a:lnTo>
                      <a:lnTo>
                        <a:pt x="652" y="34"/>
                      </a:lnTo>
                      <a:lnTo>
                        <a:pt x="661" y="31"/>
                      </a:lnTo>
                      <a:lnTo>
                        <a:pt x="671" y="29"/>
                      </a:lnTo>
                      <a:lnTo>
                        <a:pt x="679" y="26"/>
                      </a:lnTo>
                      <a:lnTo>
                        <a:pt x="688" y="24"/>
                      </a:lnTo>
                      <a:lnTo>
                        <a:pt x="696" y="21"/>
                      </a:lnTo>
                      <a:lnTo>
                        <a:pt x="705" y="20"/>
                      </a:lnTo>
                      <a:lnTo>
                        <a:pt x="712" y="17"/>
                      </a:lnTo>
                      <a:lnTo>
                        <a:pt x="720" y="16"/>
                      </a:lnTo>
                      <a:lnTo>
                        <a:pt x="728" y="14"/>
                      </a:lnTo>
                      <a:lnTo>
                        <a:pt x="735" y="12"/>
                      </a:lnTo>
                      <a:lnTo>
                        <a:pt x="740" y="12"/>
                      </a:lnTo>
                      <a:lnTo>
                        <a:pt x="747" y="10"/>
                      </a:lnTo>
                      <a:lnTo>
                        <a:pt x="753" y="7"/>
                      </a:lnTo>
                      <a:lnTo>
                        <a:pt x="759" y="7"/>
                      </a:lnTo>
                      <a:lnTo>
                        <a:pt x="765" y="6"/>
                      </a:lnTo>
                      <a:lnTo>
                        <a:pt x="770" y="4"/>
                      </a:lnTo>
                      <a:lnTo>
                        <a:pt x="774" y="3"/>
                      </a:lnTo>
                      <a:lnTo>
                        <a:pt x="779" y="3"/>
                      </a:lnTo>
                      <a:lnTo>
                        <a:pt x="782" y="2"/>
                      </a:lnTo>
                      <a:lnTo>
                        <a:pt x="786" y="2"/>
                      </a:lnTo>
                      <a:lnTo>
                        <a:pt x="792" y="0"/>
                      </a:lnTo>
                      <a:lnTo>
                        <a:pt x="797" y="0"/>
                      </a:lnTo>
                      <a:lnTo>
                        <a:pt x="800" y="0"/>
                      </a:lnTo>
                      <a:lnTo>
                        <a:pt x="801" y="0"/>
                      </a:lnTo>
                      <a:lnTo>
                        <a:pt x="800" y="0"/>
                      </a:lnTo>
                      <a:lnTo>
                        <a:pt x="800" y="3"/>
                      </a:lnTo>
                      <a:lnTo>
                        <a:pt x="799" y="6"/>
                      </a:lnTo>
                      <a:lnTo>
                        <a:pt x="797" y="10"/>
                      </a:lnTo>
                      <a:lnTo>
                        <a:pt x="796" y="13"/>
                      </a:lnTo>
                      <a:lnTo>
                        <a:pt x="794" y="16"/>
                      </a:lnTo>
                      <a:lnTo>
                        <a:pt x="793" y="20"/>
                      </a:lnTo>
                      <a:lnTo>
                        <a:pt x="792" y="23"/>
                      </a:lnTo>
                      <a:lnTo>
                        <a:pt x="790" y="27"/>
                      </a:lnTo>
                      <a:lnTo>
                        <a:pt x="789" y="30"/>
                      </a:lnTo>
                      <a:lnTo>
                        <a:pt x="787" y="34"/>
                      </a:lnTo>
                      <a:lnTo>
                        <a:pt x="786" y="40"/>
                      </a:lnTo>
                      <a:lnTo>
                        <a:pt x="784" y="44"/>
                      </a:lnTo>
                      <a:lnTo>
                        <a:pt x="783" y="48"/>
                      </a:lnTo>
                      <a:lnTo>
                        <a:pt x="782" y="53"/>
                      </a:lnTo>
                      <a:lnTo>
                        <a:pt x="779" y="58"/>
                      </a:lnTo>
                      <a:lnTo>
                        <a:pt x="777" y="64"/>
                      </a:lnTo>
                      <a:lnTo>
                        <a:pt x="776" y="70"/>
                      </a:lnTo>
                      <a:lnTo>
                        <a:pt x="773" y="75"/>
                      </a:lnTo>
                      <a:lnTo>
                        <a:pt x="772" y="81"/>
                      </a:lnTo>
                      <a:lnTo>
                        <a:pt x="769" y="87"/>
                      </a:lnTo>
                      <a:lnTo>
                        <a:pt x="767" y="92"/>
                      </a:lnTo>
                      <a:lnTo>
                        <a:pt x="765" y="98"/>
                      </a:lnTo>
                      <a:lnTo>
                        <a:pt x="763" y="104"/>
                      </a:lnTo>
                      <a:lnTo>
                        <a:pt x="760" y="111"/>
                      </a:lnTo>
                      <a:lnTo>
                        <a:pt x="759" y="117"/>
                      </a:lnTo>
                      <a:lnTo>
                        <a:pt x="757" y="122"/>
                      </a:lnTo>
                      <a:lnTo>
                        <a:pt x="755" y="129"/>
                      </a:lnTo>
                      <a:lnTo>
                        <a:pt x="753" y="135"/>
                      </a:lnTo>
                      <a:lnTo>
                        <a:pt x="750" y="141"/>
                      </a:lnTo>
                      <a:lnTo>
                        <a:pt x="747" y="148"/>
                      </a:lnTo>
                      <a:lnTo>
                        <a:pt x="746" y="153"/>
                      </a:lnTo>
                      <a:lnTo>
                        <a:pt x="743" y="159"/>
                      </a:lnTo>
                      <a:lnTo>
                        <a:pt x="742" y="165"/>
                      </a:lnTo>
                      <a:lnTo>
                        <a:pt x="740" y="171"/>
                      </a:lnTo>
                      <a:lnTo>
                        <a:pt x="738" y="178"/>
                      </a:lnTo>
                      <a:lnTo>
                        <a:pt x="736" y="183"/>
                      </a:lnTo>
                      <a:lnTo>
                        <a:pt x="735" y="188"/>
                      </a:lnTo>
                      <a:lnTo>
                        <a:pt x="732" y="193"/>
                      </a:lnTo>
                      <a:lnTo>
                        <a:pt x="730" y="200"/>
                      </a:lnTo>
                      <a:lnTo>
                        <a:pt x="729" y="205"/>
                      </a:lnTo>
                      <a:lnTo>
                        <a:pt x="728" y="210"/>
                      </a:lnTo>
                      <a:lnTo>
                        <a:pt x="726" y="216"/>
                      </a:lnTo>
                      <a:lnTo>
                        <a:pt x="725" y="222"/>
                      </a:lnTo>
                      <a:lnTo>
                        <a:pt x="723" y="226"/>
                      </a:lnTo>
                      <a:lnTo>
                        <a:pt x="720" y="230"/>
                      </a:lnTo>
                      <a:lnTo>
                        <a:pt x="719" y="234"/>
                      </a:lnTo>
                      <a:lnTo>
                        <a:pt x="719" y="239"/>
                      </a:lnTo>
                      <a:lnTo>
                        <a:pt x="718" y="242"/>
                      </a:lnTo>
                      <a:lnTo>
                        <a:pt x="716" y="246"/>
                      </a:lnTo>
                      <a:lnTo>
                        <a:pt x="715" y="250"/>
                      </a:lnTo>
                      <a:lnTo>
                        <a:pt x="715" y="253"/>
                      </a:lnTo>
                      <a:lnTo>
                        <a:pt x="713" y="259"/>
                      </a:lnTo>
                      <a:lnTo>
                        <a:pt x="713" y="264"/>
                      </a:lnTo>
                      <a:lnTo>
                        <a:pt x="713" y="267"/>
                      </a:lnTo>
                      <a:lnTo>
                        <a:pt x="713" y="268"/>
                      </a:lnTo>
                      <a:lnTo>
                        <a:pt x="713" y="270"/>
                      </a:lnTo>
                      <a:lnTo>
                        <a:pt x="716" y="271"/>
                      </a:lnTo>
                      <a:lnTo>
                        <a:pt x="719" y="274"/>
                      </a:lnTo>
                      <a:lnTo>
                        <a:pt x="725" y="276"/>
                      </a:lnTo>
                      <a:lnTo>
                        <a:pt x="728" y="277"/>
                      </a:lnTo>
                      <a:lnTo>
                        <a:pt x="730" y="278"/>
                      </a:lnTo>
                      <a:lnTo>
                        <a:pt x="733" y="278"/>
                      </a:lnTo>
                      <a:lnTo>
                        <a:pt x="738" y="281"/>
                      </a:lnTo>
                      <a:lnTo>
                        <a:pt x="740" y="283"/>
                      </a:lnTo>
                      <a:lnTo>
                        <a:pt x="745" y="284"/>
                      </a:lnTo>
                      <a:lnTo>
                        <a:pt x="747" y="286"/>
                      </a:lnTo>
                      <a:lnTo>
                        <a:pt x="753" y="287"/>
                      </a:lnTo>
                      <a:lnTo>
                        <a:pt x="756" y="288"/>
                      </a:lnTo>
                      <a:lnTo>
                        <a:pt x="762" y="291"/>
                      </a:lnTo>
                      <a:lnTo>
                        <a:pt x="766" y="293"/>
                      </a:lnTo>
                      <a:lnTo>
                        <a:pt x="770" y="294"/>
                      </a:lnTo>
                      <a:lnTo>
                        <a:pt x="776" y="297"/>
                      </a:lnTo>
                      <a:lnTo>
                        <a:pt x="780" y="298"/>
                      </a:lnTo>
                      <a:lnTo>
                        <a:pt x="786" y="300"/>
                      </a:lnTo>
                      <a:lnTo>
                        <a:pt x="792" y="301"/>
                      </a:lnTo>
                      <a:lnTo>
                        <a:pt x="796" y="304"/>
                      </a:lnTo>
                      <a:lnTo>
                        <a:pt x="801" y="305"/>
                      </a:lnTo>
                      <a:lnTo>
                        <a:pt x="807" y="307"/>
                      </a:lnTo>
                      <a:lnTo>
                        <a:pt x="813" y="310"/>
                      </a:lnTo>
                      <a:lnTo>
                        <a:pt x="819" y="311"/>
                      </a:lnTo>
                      <a:lnTo>
                        <a:pt x="824" y="314"/>
                      </a:lnTo>
                      <a:lnTo>
                        <a:pt x="830" y="315"/>
                      </a:lnTo>
                      <a:lnTo>
                        <a:pt x="836" y="318"/>
                      </a:lnTo>
                      <a:lnTo>
                        <a:pt x="840" y="320"/>
                      </a:lnTo>
                      <a:lnTo>
                        <a:pt x="846" y="321"/>
                      </a:lnTo>
                      <a:lnTo>
                        <a:pt x="851" y="322"/>
                      </a:lnTo>
                      <a:lnTo>
                        <a:pt x="857" y="324"/>
                      </a:lnTo>
                      <a:lnTo>
                        <a:pt x="863" y="327"/>
                      </a:lnTo>
                      <a:lnTo>
                        <a:pt x="868" y="328"/>
                      </a:lnTo>
                      <a:lnTo>
                        <a:pt x="874" y="330"/>
                      </a:lnTo>
                      <a:lnTo>
                        <a:pt x="880" y="332"/>
                      </a:lnTo>
                      <a:lnTo>
                        <a:pt x="884" y="332"/>
                      </a:lnTo>
                      <a:lnTo>
                        <a:pt x="890" y="335"/>
                      </a:lnTo>
                      <a:lnTo>
                        <a:pt x="894" y="337"/>
                      </a:lnTo>
                      <a:lnTo>
                        <a:pt x="898" y="338"/>
                      </a:lnTo>
                      <a:lnTo>
                        <a:pt x="904" y="339"/>
                      </a:lnTo>
                      <a:lnTo>
                        <a:pt x="908" y="342"/>
                      </a:lnTo>
                      <a:lnTo>
                        <a:pt x="912" y="342"/>
                      </a:lnTo>
                      <a:lnTo>
                        <a:pt x="917" y="345"/>
                      </a:lnTo>
                      <a:lnTo>
                        <a:pt x="921" y="345"/>
                      </a:lnTo>
                      <a:lnTo>
                        <a:pt x="925" y="347"/>
                      </a:lnTo>
                      <a:lnTo>
                        <a:pt x="928" y="348"/>
                      </a:lnTo>
                      <a:lnTo>
                        <a:pt x="932" y="349"/>
                      </a:lnTo>
                      <a:lnTo>
                        <a:pt x="935" y="351"/>
                      </a:lnTo>
                      <a:lnTo>
                        <a:pt x="938" y="351"/>
                      </a:lnTo>
                      <a:lnTo>
                        <a:pt x="941" y="352"/>
                      </a:lnTo>
                      <a:lnTo>
                        <a:pt x="944" y="354"/>
                      </a:lnTo>
                      <a:lnTo>
                        <a:pt x="948" y="355"/>
                      </a:lnTo>
                      <a:lnTo>
                        <a:pt x="952" y="357"/>
                      </a:lnTo>
                      <a:lnTo>
                        <a:pt x="953" y="357"/>
                      </a:lnTo>
                      <a:lnTo>
                        <a:pt x="955" y="357"/>
                      </a:lnTo>
                      <a:lnTo>
                        <a:pt x="953" y="357"/>
                      </a:lnTo>
                      <a:lnTo>
                        <a:pt x="952" y="359"/>
                      </a:lnTo>
                      <a:lnTo>
                        <a:pt x="949" y="361"/>
                      </a:lnTo>
                      <a:lnTo>
                        <a:pt x="948" y="365"/>
                      </a:lnTo>
                      <a:lnTo>
                        <a:pt x="944" y="371"/>
                      </a:lnTo>
                      <a:lnTo>
                        <a:pt x="939" y="376"/>
                      </a:lnTo>
                      <a:lnTo>
                        <a:pt x="936" y="379"/>
                      </a:lnTo>
                      <a:lnTo>
                        <a:pt x="934" y="384"/>
                      </a:lnTo>
                      <a:lnTo>
                        <a:pt x="932" y="386"/>
                      </a:lnTo>
                      <a:lnTo>
                        <a:pt x="929" y="391"/>
                      </a:lnTo>
                      <a:lnTo>
                        <a:pt x="925" y="395"/>
                      </a:lnTo>
                      <a:lnTo>
                        <a:pt x="922" y="398"/>
                      </a:lnTo>
                      <a:lnTo>
                        <a:pt x="919" y="402"/>
                      </a:lnTo>
                      <a:lnTo>
                        <a:pt x="917" y="406"/>
                      </a:lnTo>
                      <a:lnTo>
                        <a:pt x="912" y="410"/>
                      </a:lnTo>
                      <a:lnTo>
                        <a:pt x="909" y="416"/>
                      </a:lnTo>
                      <a:lnTo>
                        <a:pt x="907" y="420"/>
                      </a:lnTo>
                      <a:lnTo>
                        <a:pt x="904" y="426"/>
                      </a:lnTo>
                      <a:lnTo>
                        <a:pt x="899" y="430"/>
                      </a:lnTo>
                      <a:lnTo>
                        <a:pt x="897" y="435"/>
                      </a:lnTo>
                      <a:lnTo>
                        <a:pt x="892" y="440"/>
                      </a:lnTo>
                      <a:lnTo>
                        <a:pt x="890" y="446"/>
                      </a:lnTo>
                      <a:lnTo>
                        <a:pt x="885" y="450"/>
                      </a:lnTo>
                      <a:lnTo>
                        <a:pt x="881" y="456"/>
                      </a:lnTo>
                      <a:lnTo>
                        <a:pt x="878" y="462"/>
                      </a:lnTo>
                      <a:lnTo>
                        <a:pt x="874" y="467"/>
                      </a:lnTo>
                      <a:lnTo>
                        <a:pt x="870" y="472"/>
                      </a:lnTo>
                      <a:lnTo>
                        <a:pt x="867" y="477"/>
                      </a:lnTo>
                      <a:lnTo>
                        <a:pt x="863" y="483"/>
                      </a:lnTo>
                      <a:lnTo>
                        <a:pt x="858" y="487"/>
                      </a:lnTo>
                      <a:lnTo>
                        <a:pt x="854" y="493"/>
                      </a:lnTo>
                      <a:lnTo>
                        <a:pt x="851" y="499"/>
                      </a:lnTo>
                      <a:lnTo>
                        <a:pt x="847" y="503"/>
                      </a:lnTo>
                      <a:lnTo>
                        <a:pt x="844" y="508"/>
                      </a:lnTo>
                      <a:lnTo>
                        <a:pt x="840" y="513"/>
                      </a:lnTo>
                      <a:lnTo>
                        <a:pt x="837" y="518"/>
                      </a:lnTo>
                      <a:lnTo>
                        <a:pt x="833" y="523"/>
                      </a:lnTo>
                      <a:lnTo>
                        <a:pt x="830" y="528"/>
                      </a:lnTo>
                      <a:lnTo>
                        <a:pt x="827" y="533"/>
                      </a:lnTo>
                      <a:lnTo>
                        <a:pt x="823" y="537"/>
                      </a:lnTo>
                      <a:lnTo>
                        <a:pt x="820" y="541"/>
                      </a:lnTo>
                      <a:lnTo>
                        <a:pt x="817" y="547"/>
                      </a:lnTo>
                      <a:lnTo>
                        <a:pt x="814" y="550"/>
                      </a:lnTo>
                      <a:lnTo>
                        <a:pt x="811" y="554"/>
                      </a:lnTo>
                      <a:lnTo>
                        <a:pt x="809" y="558"/>
                      </a:lnTo>
                      <a:lnTo>
                        <a:pt x="807" y="562"/>
                      </a:lnTo>
                      <a:lnTo>
                        <a:pt x="804" y="565"/>
                      </a:lnTo>
                      <a:lnTo>
                        <a:pt x="801" y="569"/>
                      </a:lnTo>
                      <a:lnTo>
                        <a:pt x="800" y="572"/>
                      </a:lnTo>
                      <a:lnTo>
                        <a:pt x="797" y="577"/>
                      </a:lnTo>
                      <a:lnTo>
                        <a:pt x="794" y="581"/>
                      </a:lnTo>
                      <a:lnTo>
                        <a:pt x="792" y="587"/>
                      </a:lnTo>
                      <a:lnTo>
                        <a:pt x="790" y="589"/>
                      </a:lnTo>
                      <a:lnTo>
                        <a:pt x="789" y="592"/>
                      </a:lnTo>
                      <a:lnTo>
                        <a:pt x="789" y="595"/>
                      </a:lnTo>
                      <a:lnTo>
                        <a:pt x="790" y="598"/>
                      </a:lnTo>
                      <a:lnTo>
                        <a:pt x="792" y="601"/>
                      </a:lnTo>
                      <a:lnTo>
                        <a:pt x="796" y="605"/>
                      </a:lnTo>
                      <a:lnTo>
                        <a:pt x="800" y="609"/>
                      </a:lnTo>
                      <a:lnTo>
                        <a:pt x="807" y="615"/>
                      </a:lnTo>
                      <a:lnTo>
                        <a:pt x="809" y="618"/>
                      </a:lnTo>
                      <a:lnTo>
                        <a:pt x="813" y="621"/>
                      </a:lnTo>
                      <a:lnTo>
                        <a:pt x="817" y="622"/>
                      </a:lnTo>
                      <a:lnTo>
                        <a:pt x="821" y="626"/>
                      </a:lnTo>
                      <a:lnTo>
                        <a:pt x="824" y="629"/>
                      </a:lnTo>
                      <a:lnTo>
                        <a:pt x="828" y="632"/>
                      </a:lnTo>
                      <a:lnTo>
                        <a:pt x="833" y="635"/>
                      </a:lnTo>
                      <a:lnTo>
                        <a:pt x="837" y="639"/>
                      </a:lnTo>
                      <a:lnTo>
                        <a:pt x="841" y="642"/>
                      </a:lnTo>
                      <a:lnTo>
                        <a:pt x="847" y="646"/>
                      </a:lnTo>
                      <a:lnTo>
                        <a:pt x="851" y="650"/>
                      </a:lnTo>
                      <a:lnTo>
                        <a:pt x="857" y="653"/>
                      </a:lnTo>
                      <a:lnTo>
                        <a:pt x="861" y="656"/>
                      </a:lnTo>
                      <a:lnTo>
                        <a:pt x="867" y="660"/>
                      </a:lnTo>
                      <a:lnTo>
                        <a:pt x="871" y="663"/>
                      </a:lnTo>
                      <a:lnTo>
                        <a:pt x="877" y="667"/>
                      </a:lnTo>
                      <a:lnTo>
                        <a:pt x="882" y="672"/>
                      </a:lnTo>
                      <a:lnTo>
                        <a:pt x="888" y="675"/>
                      </a:lnTo>
                      <a:lnTo>
                        <a:pt x="894" y="679"/>
                      </a:lnTo>
                      <a:lnTo>
                        <a:pt x="898" y="683"/>
                      </a:lnTo>
                      <a:lnTo>
                        <a:pt x="904" y="686"/>
                      </a:lnTo>
                      <a:lnTo>
                        <a:pt x="909" y="690"/>
                      </a:lnTo>
                      <a:lnTo>
                        <a:pt x="914" y="693"/>
                      </a:lnTo>
                      <a:lnTo>
                        <a:pt x="919" y="696"/>
                      </a:lnTo>
                      <a:lnTo>
                        <a:pt x="925" y="699"/>
                      </a:lnTo>
                      <a:lnTo>
                        <a:pt x="929" y="703"/>
                      </a:lnTo>
                      <a:lnTo>
                        <a:pt x="935" y="707"/>
                      </a:lnTo>
                      <a:lnTo>
                        <a:pt x="941" y="710"/>
                      </a:lnTo>
                      <a:lnTo>
                        <a:pt x="945" y="713"/>
                      </a:lnTo>
                      <a:lnTo>
                        <a:pt x="949" y="717"/>
                      </a:lnTo>
                      <a:lnTo>
                        <a:pt x="955" y="720"/>
                      </a:lnTo>
                      <a:lnTo>
                        <a:pt x="959" y="723"/>
                      </a:lnTo>
                      <a:lnTo>
                        <a:pt x="963" y="726"/>
                      </a:lnTo>
                      <a:lnTo>
                        <a:pt x="968" y="730"/>
                      </a:lnTo>
                      <a:lnTo>
                        <a:pt x="972" y="733"/>
                      </a:lnTo>
                      <a:lnTo>
                        <a:pt x="978" y="736"/>
                      </a:lnTo>
                      <a:lnTo>
                        <a:pt x="980" y="738"/>
                      </a:lnTo>
                      <a:lnTo>
                        <a:pt x="983" y="741"/>
                      </a:lnTo>
                      <a:lnTo>
                        <a:pt x="988" y="744"/>
                      </a:lnTo>
                      <a:lnTo>
                        <a:pt x="992" y="746"/>
                      </a:lnTo>
                      <a:lnTo>
                        <a:pt x="998" y="750"/>
                      </a:lnTo>
                      <a:lnTo>
                        <a:pt x="1003" y="754"/>
                      </a:lnTo>
                      <a:lnTo>
                        <a:pt x="1006" y="758"/>
                      </a:lnTo>
                      <a:lnTo>
                        <a:pt x="1010" y="761"/>
                      </a:lnTo>
                      <a:lnTo>
                        <a:pt x="1010" y="763"/>
                      </a:lnTo>
                      <a:lnTo>
                        <a:pt x="1012" y="764"/>
                      </a:lnTo>
                      <a:lnTo>
                        <a:pt x="1010" y="765"/>
                      </a:lnTo>
                      <a:lnTo>
                        <a:pt x="1009" y="767"/>
                      </a:lnTo>
                      <a:lnTo>
                        <a:pt x="1006" y="768"/>
                      </a:lnTo>
                      <a:lnTo>
                        <a:pt x="1003" y="771"/>
                      </a:lnTo>
                      <a:lnTo>
                        <a:pt x="999" y="774"/>
                      </a:lnTo>
                      <a:lnTo>
                        <a:pt x="995" y="777"/>
                      </a:lnTo>
                      <a:lnTo>
                        <a:pt x="989" y="781"/>
                      </a:lnTo>
                      <a:lnTo>
                        <a:pt x="985" y="785"/>
                      </a:lnTo>
                      <a:lnTo>
                        <a:pt x="978" y="790"/>
                      </a:lnTo>
                      <a:lnTo>
                        <a:pt x="972" y="794"/>
                      </a:lnTo>
                      <a:lnTo>
                        <a:pt x="968" y="795"/>
                      </a:lnTo>
                      <a:lnTo>
                        <a:pt x="965" y="798"/>
                      </a:lnTo>
                      <a:lnTo>
                        <a:pt x="961" y="801"/>
                      </a:lnTo>
                      <a:lnTo>
                        <a:pt x="958" y="804"/>
                      </a:lnTo>
                      <a:lnTo>
                        <a:pt x="953" y="805"/>
                      </a:lnTo>
                      <a:lnTo>
                        <a:pt x="951" y="808"/>
                      </a:lnTo>
                      <a:lnTo>
                        <a:pt x="946" y="809"/>
                      </a:lnTo>
                      <a:lnTo>
                        <a:pt x="944" y="812"/>
                      </a:lnTo>
                      <a:lnTo>
                        <a:pt x="939" y="815"/>
                      </a:lnTo>
                      <a:lnTo>
                        <a:pt x="935" y="818"/>
                      </a:lnTo>
                      <a:lnTo>
                        <a:pt x="932" y="821"/>
                      </a:lnTo>
                      <a:lnTo>
                        <a:pt x="928" y="824"/>
                      </a:lnTo>
                      <a:lnTo>
                        <a:pt x="924" y="825"/>
                      </a:lnTo>
                      <a:lnTo>
                        <a:pt x="921" y="828"/>
                      </a:lnTo>
                      <a:lnTo>
                        <a:pt x="917" y="831"/>
                      </a:lnTo>
                      <a:lnTo>
                        <a:pt x="912" y="832"/>
                      </a:lnTo>
                      <a:lnTo>
                        <a:pt x="908" y="835"/>
                      </a:lnTo>
                      <a:lnTo>
                        <a:pt x="905" y="836"/>
                      </a:lnTo>
                      <a:lnTo>
                        <a:pt x="901" y="839"/>
                      </a:lnTo>
                      <a:lnTo>
                        <a:pt x="898" y="842"/>
                      </a:lnTo>
                      <a:lnTo>
                        <a:pt x="894" y="844"/>
                      </a:lnTo>
                      <a:lnTo>
                        <a:pt x="890" y="846"/>
                      </a:lnTo>
                      <a:lnTo>
                        <a:pt x="887" y="848"/>
                      </a:lnTo>
                      <a:lnTo>
                        <a:pt x="884" y="851"/>
                      </a:lnTo>
                      <a:lnTo>
                        <a:pt x="877" y="855"/>
                      </a:lnTo>
                      <a:lnTo>
                        <a:pt x="871" y="859"/>
                      </a:lnTo>
                      <a:lnTo>
                        <a:pt x="865" y="862"/>
                      </a:lnTo>
                      <a:lnTo>
                        <a:pt x="861" y="865"/>
                      </a:lnTo>
                      <a:lnTo>
                        <a:pt x="857" y="868"/>
                      </a:lnTo>
                      <a:lnTo>
                        <a:pt x="853" y="870"/>
                      </a:lnTo>
                      <a:lnTo>
                        <a:pt x="848" y="873"/>
                      </a:lnTo>
                      <a:lnTo>
                        <a:pt x="847" y="875"/>
                      </a:lnTo>
                      <a:lnTo>
                        <a:pt x="902" y="971"/>
                      </a:lnTo>
                      <a:lnTo>
                        <a:pt x="901" y="971"/>
                      </a:lnTo>
                      <a:lnTo>
                        <a:pt x="899" y="971"/>
                      </a:lnTo>
                      <a:lnTo>
                        <a:pt x="897" y="970"/>
                      </a:lnTo>
                      <a:lnTo>
                        <a:pt x="894" y="970"/>
                      </a:lnTo>
                      <a:lnTo>
                        <a:pt x="890" y="968"/>
                      </a:lnTo>
                      <a:lnTo>
                        <a:pt x="884" y="968"/>
                      </a:lnTo>
                      <a:lnTo>
                        <a:pt x="881" y="968"/>
                      </a:lnTo>
                      <a:lnTo>
                        <a:pt x="878" y="967"/>
                      </a:lnTo>
                      <a:lnTo>
                        <a:pt x="874" y="967"/>
                      </a:lnTo>
                      <a:lnTo>
                        <a:pt x="871" y="967"/>
                      </a:lnTo>
                      <a:lnTo>
                        <a:pt x="867" y="967"/>
                      </a:lnTo>
                      <a:lnTo>
                        <a:pt x="863" y="967"/>
                      </a:lnTo>
                      <a:lnTo>
                        <a:pt x="858" y="966"/>
                      </a:lnTo>
                      <a:lnTo>
                        <a:pt x="854" y="966"/>
                      </a:lnTo>
                      <a:lnTo>
                        <a:pt x="850" y="966"/>
                      </a:lnTo>
                      <a:lnTo>
                        <a:pt x="846" y="966"/>
                      </a:lnTo>
                      <a:lnTo>
                        <a:pt x="841" y="966"/>
                      </a:lnTo>
                      <a:lnTo>
                        <a:pt x="837" y="966"/>
                      </a:lnTo>
                      <a:lnTo>
                        <a:pt x="831" y="966"/>
                      </a:lnTo>
                      <a:lnTo>
                        <a:pt x="826" y="966"/>
                      </a:lnTo>
                      <a:lnTo>
                        <a:pt x="820" y="966"/>
                      </a:lnTo>
                      <a:lnTo>
                        <a:pt x="816" y="966"/>
                      </a:lnTo>
                      <a:lnTo>
                        <a:pt x="809" y="966"/>
                      </a:lnTo>
                      <a:lnTo>
                        <a:pt x="804" y="966"/>
                      </a:lnTo>
                      <a:lnTo>
                        <a:pt x="799" y="966"/>
                      </a:lnTo>
                      <a:lnTo>
                        <a:pt x="793" y="966"/>
                      </a:lnTo>
                      <a:lnTo>
                        <a:pt x="786" y="966"/>
                      </a:lnTo>
                      <a:lnTo>
                        <a:pt x="780" y="966"/>
                      </a:lnTo>
                      <a:lnTo>
                        <a:pt x="773" y="966"/>
                      </a:lnTo>
                      <a:lnTo>
                        <a:pt x="767" y="966"/>
                      </a:lnTo>
                      <a:lnTo>
                        <a:pt x="759" y="966"/>
                      </a:lnTo>
                      <a:lnTo>
                        <a:pt x="753" y="966"/>
                      </a:lnTo>
                      <a:lnTo>
                        <a:pt x="746" y="967"/>
                      </a:lnTo>
                      <a:lnTo>
                        <a:pt x="740" y="968"/>
                      </a:lnTo>
                      <a:lnTo>
                        <a:pt x="732" y="968"/>
                      </a:lnTo>
                      <a:lnTo>
                        <a:pt x="725" y="968"/>
                      </a:lnTo>
                      <a:lnTo>
                        <a:pt x="718" y="970"/>
                      </a:lnTo>
                      <a:lnTo>
                        <a:pt x="711" y="970"/>
                      </a:lnTo>
                      <a:lnTo>
                        <a:pt x="703" y="971"/>
                      </a:lnTo>
                      <a:lnTo>
                        <a:pt x="696" y="971"/>
                      </a:lnTo>
                      <a:lnTo>
                        <a:pt x="689" y="973"/>
                      </a:lnTo>
                      <a:lnTo>
                        <a:pt x="682" y="974"/>
                      </a:lnTo>
                      <a:lnTo>
                        <a:pt x="674" y="976"/>
                      </a:lnTo>
                      <a:lnTo>
                        <a:pt x="666" y="976"/>
                      </a:lnTo>
                      <a:lnTo>
                        <a:pt x="658" y="977"/>
                      </a:lnTo>
                      <a:lnTo>
                        <a:pt x="651" y="980"/>
                      </a:lnTo>
                      <a:lnTo>
                        <a:pt x="642" y="980"/>
                      </a:lnTo>
                      <a:lnTo>
                        <a:pt x="635" y="983"/>
                      </a:lnTo>
                      <a:lnTo>
                        <a:pt x="628" y="984"/>
                      </a:lnTo>
                      <a:lnTo>
                        <a:pt x="620" y="985"/>
                      </a:lnTo>
                      <a:lnTo>
                        <a:pt x="611" y="988"/>
                      </a:lnTo>
                      <a:lnTo>
                        <a:pt x="604" y="990"/>
                      </a:lnTo>
                      <a:lnTo>
                        <a:pt x="595" y="993"/>
                      </a:lnTo>
                      <a:lnTo>
                        <a:pt x="588" y="994"/>
                      </a:lnTo>
                      <a:lnTo>
                        <a:pt x="580" y="997"/>
                      </a:lnTo>
                      <a:lnTo>
                        <a:pt x="573" y="1000"/>
                      </a:lnTo>
                      <a:lnTo>
                        <a:pt x="564" y="1003"/>
                      </a:lnTo>
                      <a:lnTo>
                        <a:pt x="557" y="1005"/>
                      </a:lnTo>
                      <a:lnTo>
                        <a:pt x="549" y="1007"/>
                      </a:lnTo>
                      <a:lnTo>
                        <a:pt x="541" y="1010"/>
                      </a:lnTo>
                      <a:lnTo>
                        <a:pt x="534" y="1012"/>
                      </a:lnTo>
                      <a:lnTo>
                        <a:pt x="526" y="1015"/>
                      </a:lnTo>
                      <a:lnTo>
                        <a:pt x="519" y="1018"/>
                      </a:lnTo>
                      <a:lnTo>
                        <a:pt x="513" y="1021"/>
                      </a:lnTo>
                      <a:lnTo>
                        <a:pt x="506" y="1024"/>
                      </a:lnTo>
                      <a:lnTo>
                        <a:pt x="499" y="1027"/>
                      </a:lnTo>
                      <a:lnTo>
                        <a:pt x="493" y="1028"/>
                      </a:lnTo>
                      <a:lnTo>
                        <a:pt x="486" y="1031"/>
                      </a:lnTo>
                      <a:lnTo>
                        <a:pt x="480" y="1034"/>
                      </a:lnTo>
                      <a:lnTo>
                        <a:pt x="475" y="1037"/>
                      </a:lnTo>
                      <a:lnTo>
                        <a:pt x="469" y="1038"/>
                      </a:lnTo>
                      <a:lnTo>
                        <a:pt x="463" y="1042"/>
                      </a:lnTo>
                      <a:lnTo>
                        <a:pt x="459" y="1044"/>
                      </a:lnTo>
                      <a:lnTo>
                        <a:pt x="455" y="1048"/>
                      </a:lnTo>
                      <a:lnTo>
                        <a:pt x="449" y="1049"/>
                      </a:lnTo>
                      <a:lnTo>
                        <a:pt x="445" y="1052"/>
                      </a:lnTo>
                      <a:lnTo>
                        <a:pt x="441" y="1054"/>
                      </a:lnTo>
                      <a:lnTo>
                        <a:pt x="436" y="1056"/>
                      </a:lnTo>
                      <a:lnTo>
                        <a:pt x="432" y="1059"/>
                      </a:lnTo>
                      <a:lnTo>
                        <a:pt x="428" y="1061"/>
                      </a:lnTo>
                      <a:lnTo>
                        <a:pt x="424" y="1064"/>
                      </a:lnTo>
                      <a:lnTo>
                        <a:pt x="421" y="1066"/>
                      </a:lnTo>
                      <a:lnTo>
                        <a:pt x="416" y="1068"/>
                      </a:lnTo>
                      <a:lnTo>
                        <a:pt x="414" y="1071"/>
                      </a:lnTo>
                      <a:lnTo>
                        <a:pt x="409" y="1072"/>
                      </a:lnTo>
                      <a:lnTo>
                        <a:pt x="408" y="1075"/>
                      </a:lnTo>
                      <a:lnTo>
                        <a:pt x="401" y="1079"/>
                      </a:lnTo>
                      <a:lnTo>
                        <a:pt x="397" y="1083"/>
                      </a:lnTo>
                      <a:lnTo>
                        <a:pt x="391" y="1086"/>
                      </a:lnTo>
                      <a:lnTo>
                        <a:pt x="387" y="1091"/>
                      </a:lnTo>
                      <a:lnTo>
                        <a:pt x="382" y="1093"/>
                      </a:lnTo>
                      <a:lnTo>
                        <a:pt x="379" y="1098"/>
                      </a:lnTo>
                      <a:lnTo>
                        <a:pt x="374" y="1102"/>
                      </a:lnTo>
                      <a:lnTo>
                        <a:pt x="370" y="1108"/>
                      </a:lnTo>
                      <a:lnTo>
                        <a:pt x="367" y="1112"/>
                      </a:lnTo>
                      <a:lnTo>
                        <a:pt x="365" y="1115"/>
                      </a:lnTo>
                      <a:lnTo>
                        <a:pt x="364" y="1116"/>
                      </a:lnTo>
                      <a:lnTo>
                        <a:pt x="364" y="1118"/>
                      </a:lnTo>
                      <a:lnTo>
                        <a:pt x="345" y="1092"/>
                      </a:lnTo>
                      <a:lnTo>
                        <a:pt x="347" y="1092"/>
                      </a:lnTo>
                      <a:lnTo>
                        <a:pt x="351" y="1089"/>
                      </a:lnTo>
                      <a:lnTo>
                        <a:pt x="352" y="1085"/>
                      </a:lnTo>
                      <a:lnTo>
                        <a:pt x="357" y="1083"/>
                      </a:lnTo>
                      <a:lnTo>
                        <a:pt x="361" y="1079"/>
                      </a:lnTo>
                      <a:lnTo>
                        <a:pt x="367" y="1076"/>
                      </a:lnTo>
                      <a:lnTo>
                        <a:pt x="371" y="1072"/>
                      </a:lnTo>
                      <a:lnTo>
                        <a:pt x="378" y="1069"/>
                      </a:lnTo>
                      <a:lnTo>
                        <a:pt x="379" y="1066"/>
                      </a:lnTo>
                      <a:lnTo>
                        <a:pt x="384" y="1065"/>
                      </a:lnTo>
                      <a:lnTo>
                        <a:pt x="387" y="1062"/>
                      </a:lnTo>
                      <a:lnTo>
                        <a:pt x="391" y="1061"/>
                      </a:lnTo>
                      <a:lnTo>
                        <a:pt x="394" y="1058"/>
                      </a:lnTo>
                      <a:lnTo>
                        <a:pt x="398" y="1055"/>
                      </a:lnTo>
                      <a:lnTo>
                        <a:pt x="401" y="1052"/>
                      </a:lnTo>
                      <a:lnTo>
                        <a:pt x="405" y="1051"/>
                      </a:lnTo>
                      <a:lnTo>
                        <a:pt x="409" y="1048"/>
                      </a:lnTo>
                      <a:lnTo>
                        <a:pt x="415" y="1045"/>
                      </a:lnTo>
                      <a:lnTo>
                        <a:pt x="418" y="1044"/>
                      </a:lnTo>
                      <a:lnTo>
                        <a:pt x="424" y="1041"/>
                      </a:lnTo>
                      <a:lnTo>
                        <a:pt x="426" y="1038"/>
                      </a:lnTo>
                      <a:lnTo>
                        <a:pt x="432" y="1035"/>
                      </a:lnTo>
                      <a:lnTo>
                        <a:pt x="436" y="1032"/>
                      </a:lnTo>
                      <a:lnTo>
                        <a:pt x="441" y="1030"/>
                      </a:lnTo>
                      <a:lnTo>
                        <a:pt x="446" y="1027"/>
                      </a:lnTo>
                      <a:lnTo>
                        <a:pt x="451" y="1025"/>
                      </a:lnTo>
                      <a:lnTo>
                        <a:pt x="456" y="1021"/>
                      </a:lnTo>
                      <a:lnTo>
                        <a:pt x="462" y="1020"/>
                      </a:lnTo>
                      <a:lnTo>
                        <a:pt x="466" y="1017"/>
                      </a:lnTo>
                      <a:lnTo>
                        <a:pt x="472" y="1014"/>
                      </a:lnTo>
                      <a:lnTo>
                        <a:pt x="478" y="1011"/>
                      </a:lnTo>
                      <a:lnTo>
                        <a:pt x="483" y="1008"/>
                      </a:lnTo>
                      <a:lnTo>
                        <a:pt x="489" y="1005"/>
                      </a:lnTo>
                      <a:lnTo>
                        <a:pt x="495" y="1004"/>
                      </a:lnTo>
                      <a:lnTo>
                        <a:pt x="499" y="1001"/>
                      </a:lnTo>
                      <a:lnTo>
                        <a:pt x="506" y="998"/>
                      </a:lnTo>
                      <a:lnTo>
                        <a:pt x="512" y="995"/>
                      </a:lnTo>
                      <a:lnTo>
                        <a:pt x="517" y="993"/>
                      </a:lnTo>
                      <a:lnTo>
                        <a:pt x="523" y="991"/>
                      </a:lnTo>
                      <a:lnTo>
                        <a:pt x="529" y="988"/>
                      </a:lnTo>
                      <a:lnTo>
                        <a:pt x="534" y="985"/>
                      </a:lnTo>
                      <a:lnTo>
                        <a:pt x="540" y="984"/>
                      </a:lnTo>
                      <a:lnTo>
                        <a:pt x="547" y="981"/>
                      </a:lnTo>
                      <a:lnTo>
                        <a:pt x="553" y="980"/>
                      </a:lnTo>
                      <a:lnTo>
                        <a:pt x="558" y="977"/>
                      </a:lnTo>
                      <a:lnTo>
                        <a:pt x="566" y="976"/>
                      </a:lnTo>
                      <a:lnTo>
                        <a:pt x="571" y="974"/>
                      </a:lnTo>
                      <a:lnTo>
                        <a:pt x="578" y="971"/>
                      </a:lnTo>
                      <a:lnTo>
                        <a:pt x="584" y="970"/>
                      </a:lnTo>
                      <a:lnTo>
                        <a:pt x="591" y="968"/>
                      </a:lnTo>
                      <a:lnTo>
                        <a:pt x="598" y="967"/>
                      </a:lnTo>
                      <a:lnTo>
                        <a:pt x="605" y="966"/>
                      </a:lnTo>
                      <a:lnTo>
                        <a:pt x="611" y="964"/>
                      </a:lnTo>
                      <a:lnTo>
                        <a:pt x="617" y="963"/>
                      </a:lnTo>
                      <a:lnTo>
                        <a:pt x="622" y="961"/>
                      </a:lnTo>
                      <a:lnTo>
                        <a:pt x="630" y="960"/>
                      </a:lnTo>
                      <a:lnTo>
                        <a:pt x="635" y="959"/>
                      </a:lnTo>
                      <a:lnTo>
                        <a:pt x="642" y="957"/>
                      </a:lnTo>
                      <a:lnTo>
                        <a:pt x="648" y="957"/>
                      </a:lnTo>
                      <a:lnTo>
                        <a:pt x="655" y="956"/>
                      </a:lnTo>
                      <a:lnTo>
                        <a:pt x="661" y="954"/>
                      </a:lnTo>
                      <a:lnTo>
                        <a:pt x="666" y="954"/>
                      </a:lnTo>
                      <a:lnTo>
                        <a:pt x="672" y="953"/>
                      </a:lnTo>
                      <a:lnTo>
                        <a:pt x="678" y="953"/>
                      </a:lnTo>
                      <a:lnTo>
                        <a:pt x="684" y="951"/>
                      </a:lnTo>
                      <a:lnTo>
                        <a:pt x="691" y="950"/>
                      </a:lnTo>
                      <a:lnTo>
                        <a:pt x="696" y="950"/>
                      </a:lnTo>
                      <a:lnTo>
                        <a:pt x="702" y="950"/>
                      </a:lnTo>
                      <a:lnTo>
                        <a:pt x="708" y="949"/>
                      </a:lnTo>
                      <a:lnTo>
                        <a:pt x="713" y="949"/>
                      </a:lnTo>
                      <a:lnTo>
                        <a:pt x="719" y="947"/>
                      </a:lnTo>
                      <a:lnTo>
                        <a:pt x="725" y="947"/>
                      </a:lnTo>
                      <a:lnTo>
                        <a:pt x="729" y="947"/>
                      </a:lnTo>
                      <a:lnTo>
                        <a:pt x="735" y="946"/>
                      </a:lnTo>
                      <a:lnTo>
                        <a:pt x="740" y="946"/>
                      </a:lnTo>
                      <a:lnTo>
                        <a:pt x="746" y="946"/>
                      </a:lnTo>
                      <a:lnTo>
                        <a:pt x="750" y="944"/>
                      </a:lnTo>
                      <a:lnTo>
                        <a:pt x="756" y="944"/>
                      </a:lnTo>
                      <a:lnTo>
                        <a:pt x="760" y="944"/>
                      </a:lnTo>
                      <a:lnTo>
                        <a:pt x="766" y="944"/>
                      </a:lnTo>
                      <a:lnTo>
                        <a:pt x="770" y="944"/>
                      </a:lnTo>
                      <a:lnTo>
                        <a:pt x="776" y="944"/>
                      </a:lnTo>
                      <a:lnTo>
                        <a:pt x="780" y="944"/>
                      </a:lnTo>
                      <a:lnTo>
                        <a:pt x="786" y="944"/>
                      </a:lnTo>
                      <a:lnTo>
                        <a:pt x="789" y="943"/>
                      </a:lnTo>
                      <a:lnTo>
                        <a:pt x="793" y="943"/>
                      </a:lnTo>
                      <a:lnTo>
                        <a:pt x="797" y="943"/>
                      </a:lnTo>
                      <a:lnTo>
                        <a:pt x="801" y="943"/>
                      </a:lnTo>
                      <a:lnTo>
                        <a:pt x="806" y="943"/>
                      </a:lnTo>
                      <a:lnTo>
                        <a:pt x="809" y="943"/>
                      </a:lnTo>
                      <a:lnTo>
                        <a:pt x="813" y="943"/>
                      </a:lnTo>
                      <a:lnTo>
                        <a:pt x="817" y="943"/>
                      </a:lnTo>
                      <a:lnTo>
                        <a:pt x="820" y="943"/>
                      </a:lnTo>
                      <a:lnTo>
                        <a:pt x="824" y="943"/>
                      </a:lnTo>
                      <a:lnTo>
                        <a:pt x="827" y="943"/>
                      </a:lnTo>
                      <a:lnTo>
                        <a:pt x="831" y="943"/>
                      </a:lnTo>
                      <a:lnTo>
                        <a:pt x="836" y="943"/>
                      </a:lnTo>
                      <a:lnTo>
                        <a:pt x="843" y="944"/>
                      </a:lnTo>
                      <a:lnTo>
                        <a:pt x="847" y="944"/>
                      </a:lnTo>
                      <a:lnTo>
                        <a:pt x="851" y="944"/>
                      </a:lnTo>
                      <a:lnTo>
                        <a:pt x="854" y="944"/>
                      </a:lnTo>
                      <a:lnTo>
                        <a:pt x="858" y="944"/>
                      </a:lnTo>
                      <a:lnTo>
                        <a:pt x="863" y="946"/>
                      </a:lnTo>
                      <a:lnTo>
                        <a:pt x="864" y="946"/>
                      </a:lnTo>
                      <a:lnTo>
                        <a:pt x="817" y="869"/>
                      </a:lnTo>
                      <a:lnTo>
                        <a:pt x="972" y="760"/>
                      </a:lnTo>
                      <a:lnTo>
                        <a:pt x="971" y="758"/>
                      </a:lnTo>
                      <a:lnTo>
                        <a:pt x="969" y="758"/>
                      </a:lnTo>
                      <a:lnTo>
                        <a:pt x="966" y="755"/>
                      </a:lnTo>
                      <a:lnTo>
                        <a:pt x="962" y="753"/>
                      </a:lnTo>
                      <a:lnTo>
                        <a:pt x="956" y="750"/>
                      </a:lnTo>
                      <a:lnTo>
                        <a:pt x="952" y="747"/>
                      </a:lnTo>
                      <a:lnTo>
                        <a:pt x="948" y="744"/>
                      </a:lnTo>
                      <a:lnTo>
                        <a:pt x="945" y="743"/>
                      </a:lnTo>
                      <a:lnTo>
                        <a:pt x="942" y="740"/>
                      </a:lnTo>
                      <a:lnTo>
                        <a:pt x="939" y="738"/>
                      </a:lnTo>
                      <a:lnTo>
                        <a:pt x="934" y="736"/>
                      </a:lnTo>
                      <a:lnTo>
                        <a:pt x="931" y="733"/>
                      </a:lnTo>
                      <a:lnTo>
                        <a:pt x="926" y="730"/>
                      </a:lnTo>
                      <a:lnTo>
                        <a:pt x="922" y="727"/>
                      </a:lnTo>
                      <a:lnTo>
                        <a:pt x="918" y="724"/>
                      </a:lnTo>
                      <a:lnTo>
                        <a:pt x="914" y="721"/>
                      </a:lnTo>
                      <a:lnTo>
                        <a:pt x="909" y="719"/>
                      </a:lnTo>
                      <a:lnTo>
                        <a:pt x="905" y="716"/>
                      </a:lnTo>
                      <a:lnTo>
                        <a:pt x="899" y="713"/>
                      </a:lnTo>
                      <a:lnTo>
                        <a:pt x="895" y="709"/>
                      </a:lnTo>
                      <a:lnTo>
                        <a:pt x="890" y="706"/>
                      </a:lnTo>
                      <a:lnTo>
                        <a:pt x="885" y="703"/>
                      </a:lnTo>
                      <a:lnTo>
                        <a:pt x="880" y="700"/>
                      </a:lnTo>
                      <a:lnTo>
                        <a:pt x="875" y="697"/>
                      </a:lnTo>
                      <a:lnTo>
                        <a:pt x="871" y="694"/>
                      </a:lnTo>
                      <a:lnTo>
                        <a:pt x="867" y="690"/>
                      </a:lnTo>
                      <a:lnTo>
                        <a:pt x="861" y="687"/>
                      </a:lnTo>
                      <a:lnTo>
                        <a:pt x="855" y="683"/>
                      </a:lnTo>
                      <a:lnTo>
                        <a:pt x="851" y="680"/>
                      </a:lnTo>
                      <a:lnTo>
                        <a:pt x="846" y="677"/>
                      </a:lnTo>
                      <a:lnTo>
                        <a:pt x="840" y="673"/>
                      </a:lnTo>
                      <a:lnTo>
                        <a:pt x="836" y="670"/>
                      </a:lnTo>
                      <a:lnTo>
                        <a:pt x="831" y="666"/>
                      </a:lnTo>
                      <a:lnTo>
                        <a:pt x="827" y="663"/>
                      </a:lnTo>
                      <a:lnTo>
                        <a:pt x="821" y="659"/>
                      </a:lnTo>
                      <a:lnTo>
                        <a:pt x="817" y="656"/>
                      </a:lnTo>
                      <a:lnTo>
                        <a:pt x="813" y="653"/>
                      </a:lnTo>
                      <a:lnTo>
                        <a:pt x="809" y="650"/>
                      </a:lnTo>
                      <a:lnTo>
                        <a:pt x="804" y="646"/>
                      </a:lnTo>
                      <a:lnTo>
                        <a:pt x="800" y="643"/>
                      </a:lnTo>
                      <a:lnTo>
                        <a:pt x="796" y="640"/>
                      </a:lnTo>
                      <a:lnTo>
                        <a:pt x="793" y="638"/>
                      </a:lnTo>
                      <a:lnTo>
                        <a:pt x="789" y="635"/>
                      </a:lnTo>
                      <a:lnTo>
                        <a:pt x="786" y="632"/>
                      </a:lnTo>
                      <a:lnTo>
                        <a:pt x="782" y="629"/>
                      </a:lnTo>
                      <a:lnTo>
                        <a:pt x="779" y="626"/>
                      </a:lnTo>
                      <a:lnTo>
                        <a:pt x="773" y="622"/>
                      </a:lnTo>
                      <a:lnTo>
                        <a:pt x="767" y="618"/>
                      </a:lnTo>
                      <a:lnTo>
                        <a:pt x="765" y="612"/>
                      </a:lnTo>
                      <a:lnTo>
                        <a:pt x="762" y="609"/>
                      </a:lnTo>
                      <a:lnTo>
                        <a:pt x="759" y="605"/>
                      </a:lnTo>
                      <a:lnTo>
                        <a:pt x="759" y="604"/>
                      </a:lnTo>
                      <a:lnTo>
                        <a:pt x="759" y="599"/>
                      </a:lnTo>
                      <a:lnTo>
                        <a:pt x="759" y="596"/>
                      </a:lnTo>
                      <a:lnTo>
                        <a:pt x="762" y="591"/>
                      </a:lnTo>
                      <a:lnTo>
                        <a:pt x="765" y="587"/>
                      </a:lnTo>
                      <a:lnTo>
                        <a:pt x="766" y="582"/>
                      </a:lnTo>
                      <a:lnTo>
                        <a:pt x="767" y="578"/>
                      </a:lnTo>
                      <a:lnTo>
                        <a:pt x="769" y="575"/>
                      </a:lnTo>
                      <a:lnTo>
                        <a:pt x="772" y="571"/>
                      </a:lnTo>
                      <a:lnTo>
                        <a:pt x="773" y="567"/>
                      </a:lnTo>
                      <a:lnTo>
                        <a:pt x="776" y="564"/>
                      </a:lnTo>
                      <a:lnTo>
                        <a:pt x="779" y="560"/>
                      </a:lnTo>
                      <a:lnTo>
                        <a:pt x="782" y="555"/>
                      </a:lnTo>
                      <a:lnTo>
                        <a:pt x="784" y="550"/>
                      </a:lnTo>
                      <a:lnTo>
                        <a:pt x="787" y="545"/>
                      </a:lnTo>
                      <a:lnTo>
                        <a:pt x="790" y="541"/>
                      </a:lnTo>
                      <a:lnTo>
                        <a:pt x="793" y="537"/>
                      </a:lnTo>
                      <a:lnTo>
                        <a:pt x="796" y="531"/>
                      </a:lnTo>
                      <a:lnTo>
                        <a:pt x="800" y="527"/>
                      </a:lnTo>
                      <a:lnTo>
                        <a:pt x="803" y="521"/>
                      </a:lnTo>
                      <a:lnTo>
                        <a:pt x="807" y="517"/>
                      </a:lnTo>
                      <a:lnTo>
                        <a:pt x="810" y="511"/>
                      </a:lnTo>
                      <a:lnTo>
                        <a:pt x="813" y="506"/>
                      </a:lnTo>
                      <a:lnTo>
                        <a:pt x="817" y="500"/>
                      </a:lnTo>
                      <a:lnTo>
                        <a:pt x="821" y="496"/>
                      </a:lnTo>
                      <a:lnTo>
                        <a:pt x="824" y="490"/>
                      </a:lnTo>
                      <a:lnTo>
                        <a:pt x="828" y="486"/>
                      </a:lnTo>
                      <a:lnTo>
                        <a:pt x="831" y="480"/>
                      </a:lnTo>
                      <a:lnTo>
                        <a:pt x="836" y="476"/>
                      </a:lnTo>
                      <a:lnTo>
                        <a:pt x="838" y="470"/>
                      </a:lnTo>
                      <a:lnTo>
                        <a:pt x="843" y="464"/>
                      </a:lnTo>
                      <a:lnTo>
                        <a:pt x="846" y="459"/>
                      </a:lnTo>
                      <a:lnTo>
                        <a:pt x="850" y="454"/>
                      </a:lnTo>
                      <a:lnTo>
                        <a:pt x="853" y="449"/>
                      </a:lnTo>
                      <a:lnTo>
                        <a:pt x="857" y="443"/>
                      </a:lnTo>
                      <a:lnTo>
                        <a:pt x="860" y="439"/>
                      </a:lnTo>
                      <a:lnTo>
                        <a:pt x="864" y="435"/>
                      </a:lnTo>
                      <a:lnTo>
                        <a:pt x="867" y="429"/>
                      </a:lnTo>
                      <a:lnTo>
                        <a:pt x="870" y="425"/>
                      </a:lnTo>
                      <a:lnTo>
                        <a:pt x="872" y="419"/>
                      </a:lnTo>
                      <a:lnTo>
                        <a:pt x="877" y="416"/>
                      </a:lnTo>
                      <a:lnTo>
                        <a:pt x="880" y="410"/>
                      </a:lnTo>
                      <a:lnTo>
                        <a:pt x="882" y="408"/>
                      </a:lnTo>
                      <a:lnTo>
                        <a:pt x="885" y="403"/>
                      </a:lnTo>
                      <a:lnTo>
                        <a:pt x="890" y="401"/>
                      </a:lnTo>
                      <a:lnTo>
                        <a:pt x="891" y="396"/>
                      </a:lnTo>
                      <a:lnTo>
                        <a:pt x="894" y="392"/>
                      </a:lnTo>
                      <a:lnTo>
                        <a:pt x="897" y="389"/>
                      </a:lnTo>
                      <a:lnTo>
                        <a:pt x="898" y="386"/>
                      </a:lnTo>
                      <a:lnTo>
                        <a:pt x="902" y="379"/>
                      </a:lnTo>
                      <a:lnTo>
                        <a:pt x="907" y="375"/>
                      </a:lnTo>
                      <a:lnTo>
                        <a:pt x="909" y="371"/>
                      </a:lnTo>
                      <a:lnTo>
                        <a:pt x="912" y="369"/>
                      </a:lnTo>
                      <a:lnTo>
                        <a:pt x="912" y="366"/>
                      </a:lnTo>
                      <a:lnTo>
                        <a:pt x="914" y="366"/>
                      </a:lnTo>
                      <a:lnTo>
                        <a:pt x="912" y="366"/>
                      </a:lnTo>
                      <a:lnTo>
                        <a:pt x="911" y="365"/>
                      </a:lnTo>
                      <a:lnTo>
                        <a:pt x="908" y="365"/>
                      </a:lnTo>
                      <a:lnTo>
                        <a:pt x="904" y="364"/>
                      </a:lnTo>
                      <a:lnTo>
                        <a:pt x="898" y="362"/>
                      </a:lnTo>
                      <a:lnTo>
                        <a:pt x="894" y="359"/>
                      </a:lnTo>
                      <a:lnTo>
                        <a:pt x="890" y="359"/>
                      </a:lnTo>
                      <a:lnTo>
                        <a:pt x="885" y="358"/>
                      </a:lnTo>
                      <a:lnTo>
                        <a:pt x="882" y="357"/>
                      </a:lnTo>
                      <a:lnTo>
                        <a:pt x="880" y="357"/>
                      </a:lnTo>
                      <a:lnTo>
                        <a:pt x="875" y="355"/>
                      </a:lnTo>
                      <a:lnTo>
                        <a:pt x="871" y="354"/>
                      </a:lnTo>
                      <a:lnTo>
                        <a:pt x="867" y="352"/>
                      </a:lnTo>
                      <a:lnTo>
                        <a:pt x="863" y="351"/>
                      </a:lnTo>
                      <a:lnTo>
                        <a:pt x="857" y="349"/>
                      </a:lnTo>
                      <a:lnTo>
                        <a:pt x="853" y="348"/>
                      </a:lnTo>
                      <a:lnTo>
                        <a:pt x="848" y="347"/>
                      </a:lnTo>
                      <a:lnTo>
                        <a:pt x="844" y="345"/>
                      </a:lnTo>
                      <a:lnTo>
                        <a:pt x="838" y="344"/>
                      </a:lnTo>
                      <a:lnTo>
                        <a:pt x="833" y="342"/>
                      </a:lnTo>
                      <a:lnTo>
                        <a:pt x="828" y="339"/>
                      </a:lnTo>
                      <a:lnTo>
                        <a:pt x="823" y="338"/>
                      </a:lnTo>
                      <a:lnTo>
                        <a:pt x="817" y="337"/>
                      </a:lnTo>
                      <a:lnTo>
                        <a:pt x="813" y="335"/>
                      </a:lnTo>
                      <a:lnTo>
                        <a:pt x="809" y="334"/>
                      </a:lnTo>
                      <a:lnTo>
                        <a:pt x="803" y="332"/>
                      </a:lnTo>
                      <a:lnTo>
                        <a:pt x="797" y="330"/>
                      </a:lnTo>
                      <a:lnTo>
                        <a:pt x="792" y="328"/>
                      </a:lnTo>
                      <a:lnTo>
                        <a:pt x="786" y="327"/>
                      </a:lnTo>
                      <a:lnTo>
                        <a:pt x="782" y="324"/>
                      </a:lnTo>
                      <a:lnTo>
                        <a:pt x="776" y="322"/>
                      </a:lnTo>
                      <a:lnTo>
                        <a:pt x="772" y="321"/>
                      </a:lnTo>
                      <a:lnTo>
                        <a:pt x="766" y="320"/>
                      </a:lnTo>
                      <a:lnTo>
                        <a:pt x="762" y="317"/>
                      </a:lnTo>
                      <a:lnTo>
                        <a:pt x="756" y="315"/>
                      </a:lnTo>
                      <a:lnTo>
                        <a:pt x="750" y="314"/>
                      </a:lnTo>
                      <a:lnTo>
                        <a:pt x="746" y="311"/>
                      </a:lnTo>
                      <a:lnTo>
                        <a:pt x="742" y="310"/>
                      </a:lnTo>
                      <a:lnTo>
                        <a:pt x="738" y="308"/>
                      </a:lnTo>
                      <a:lnTo>
                        <a:pt x="732" y="305"/>
                      </a:lnTo>
                      <a:lnTo>
                        <a:pt x="729" y="304"/>
                      </a:lnTo>
                      <a:lnTo>
                        <a:pt x="725" y="303"/>
                      </a:lnTo>
                      <a:lnTo>
                        <a:pt x="720" y="301"/>
                      </a:lnTo>
                      <a:lnTo>
                        <a:pt x="718" y="298"/>
                      </a:lnTo>
                      <a:lnTo>
                        <a:pt x="713" y="297"/>
                      </a:lnTo>
                      <a:lnTo>
                        <a:pt x="711" y="295"/>
                      </a:lnTo>
                      <a:lnTo>
                        <a:pt x="705" y="291"/>
                      </a:lnTo>
                      <a:lnTo>
                        <a:pt x="699" y="288"/>
                      </a:lnTo>
                      <a:lnTo>
                        <a:pt x="695" y="284"/>
                      </a:lnTo>
                      <a:lnTo>
                        <a:pt x="692" y="281"/>
                      </a:lnTo>
                      <a:lnTo>
                        <a:pt x="689" y="278"/>
                      </a:lnTo>
                      <a:lnTo>
                        <a:pt x="688" y="277"/>
                      </a:lnTo>
                      <a:lnTo>
                        <a:pt x="688" y="273"/>
                      </a:lnTo>
                      <a:lnTo>
                        <a:pt x="688" y="268"/>
                      </a:lnTo>
                      <a:lnTo>
                        <a:pt x="688" y="263"/>
                      </a:lnTo>
                      <a:lnTo>
                        <a:pt x="691" y="257"/>
                      </a:lnTo>
                      <a:lnTo>
                        <a:pt x="691" y="253"/>
                      </a:lnTo>
                      <a:lnTo>
                        <a:pt x="692" y="250"/>
                      </a:lnTo>
                      <a:lnTo>
                        <a:pt x="692" y="246"/>
                      </a:lnTo>
                      <a:lnTo>
                        <a:pt x="693" y="242"/>
                      </a:lnTo>
                      <a:lnTo>
                        <a:pt x="693" y="239"/>
                      </a:lnTo>
                      <a:lnTo>
                        <a:pt x="695" y="233"/>
                      </a:lnTo>
                      <a:lnTo>
                        <a:pt x="696" y="229"/>
                      </a:lnTo>
                      <a:lnTo>
                        <a:pt x="698" y="224"/>
                      </a:lnTo>
                      <a:lnTo>
                        <a:pt x="699" y="220"/>
                      </a:lnTo>
                      <a:lnTo>
                        <a:pt x="701" y="215"/>
                      </a:lnTo>
                      <a:lnTo>
                        <a:pt x="702" y="210"/>
                      </a:lnTo>
                      <a:lnTo>
                        <a:pt x="703" y="206"/>
                      </a:lnTo>
                      <a:lnTo>
                        <a:pt x="705" y="200"/>
                      </a:lnTo>
                      <a:lnTo>
                        <a:pt x="708" y="195"/>
                      </a:lnTo>
                      <a:lnTo>
                        <a:pt x="709" y="189"/>
                      </a:lnTo>
                      <a:lnTo>
                        <a:pt x="711" y="185"/>
                      </a:lnTo>
                      <a:lnTo>
                        <a:pt x="713" y="179"/>
                      </a:lnTo>
                      <a:lnTo>
                        <a:pt x="715" y="173"/>
                      </a:lnTo>
                      <a:lnTo>
                        <a:pt x="716" y="168"/>
                      </a:lnTo>
                      <a:lnTo>
                        <a:pt x="719" y="162"/>
                      </a:lnTo>
                      <a:lnTo>
                        <a:pt x="720" y="156"/>
                      </a:lnTo>
                      <a:lnTo>
                        <a:pt x="722" y="152"/>
                      </a:lnTo>
                      <a:lnTo>
                        <a:pt x="723" y="146"/>
                      </a:lnTo>
                      <a:lnTo>
                        <a:pt x="726" y="141"/>
                      </a:lnTo>
                      <a:lnTo>
                        <a:pt x="729" y="135"/>
                      </a:lnTo>
                      <a:lnTo>
                        <a:pt x="730" y="129"/>
                      </a:lnTo>
                      <a:lnTo>
                        <a:pt x="732" y="125"/>
                      </a:lnTo>
                      <a:lnTo>
                        <a:pt x="733" y="119"/>
                      </a:lnTo>
                      <a:lnTo>
                        <a:pt x="736" y="114"/>
                      </a:lnTo>
                      <a:lnTo>
                        <a:pt x="738" y="108"/>
                      </a:lnTo>
                      <a:lnTo>
                        <a:pt x="739" y="102"/>
                      </a:lnTo>
                      <a:lnTo>
                        <a:pt x="742" y="98"/>
                      </a:lnTo>
                      <a:lnTo>
                        <a:pt x="743" y="92"/>
                      </a:lnTo>
                      <a:lnTo>
                        <a:pt x="745" y="88"/>
                      </a:lnTo>
                      <a:lnTo>
                        <a:pt x="746" y="83"/>
                      </a:lnTo>
                      <a:lnTo>
                        <a:pt x="749" y="78"/>
                      </a:lnTo>
                      <a:lnTo>
                        <a:pt x="750" y="74"/>
                      </a:lnTo>
                      <a:lnTo>
                        <a:pt x="752" y="70"/>
                      </a:lnTo>
                      <a:lnTo>
                        <a:pt x="753" y="65"/>
                      </a:lnTo>
                      <a:lnTo>
                        <a:pt x="755" y="61"/>
                      </a:lnTo>
                      <a:lnTo>
                        <a:pt x="756" y="57"/>
                      </a:lnTo>
                      <a:lnTo>
                        <a:pt x="757" y="54"/>
                      </a:lnTo>
                      <a:lnTo>
                        <a:pt x="759" y="50"/>
                      </a:lnTo>
                      <a:lnTo>
                        <a:pt x="760" y="47"/>
                      </a:lnTo>
                      <a:lnTo>
                        <a:pt x="762" y="41"/>
                      </a:lnTo>
                      <a:lnTo>
                        <a:pt x="765" y="37"/>
                      </a:lnTo>
                      <a:lnTo>
                        <a:pt x="766" y="33"/>
                      </a:lnTo>
                      <a:lnTo>
                        <a:pt x="767" y="30"/>
                      </a:lnTo>
                      <a:lnTo>
                        <a:pt x="767" y="27"/>
                      </a:lnTo>
                      <a:lnTo>
                        <a:pt x="769" y="27"/>
                      </a:lnTo>
                      <a:lnTo>
                        <a:pt x="767" y="27"/>
                      </a:lnTo>
                      <a:lnTo>
                        <a:pt x="765" y="29"/>
                      </a:lnTo>
                      <a:lnTo>
                        <a:pt x="760" y="29"/>
                      </a:lnTo>
                      <a:lnTo>
                        <a:pt x="755" y="30"/>
                      </a:lnTo>
                      <a:lnTo>
                        <a:pt x="752" y="30"/>
                      </a:lnTo>
                      <a:lnTo>
                        <a:pt x="747" y="31"/>
                      </a:lnTo>
                      <a:lnTo>
                        <a:pt x="743" y="33"/>
                      </a:lnTo>
                      <a:lnTo>
                        <a:pt x="739" y="34"/>
                      </a:lnTo>
                      <a:lnTo>
                        <a:pt x="735" y="36"/>
                      </a:lnTo>
                      <a:lnTo>
                        <a:pt x="729" y="37"/>
                      </a:lnTo>
                      <a:lnTo>
                        <a:pt x="723" y="38"/>
                      </a:lnTo>
                      <a:lnTo>
                        <a:pt x="719" y="40"/>
                      </a:lnTo>
                      <a:lnTo>
                        <a:pt x="712" y="41"/>
                      </a:lnTo>
                      <a:lnTo>
                        <a:pt x="706" y="44"/>
                      </a:lnTo>
                      <a:lnTo>
                        <a:pt x="699" y="46"/>
                      </a:lnTo>
                      <a:lnTo>
                        <a:pt x="693" y="48"/>
                      </a:lnTo>
                      <a:lnTo>
                        <a:pt x="686" y="50"/>
                      </a:lnTo>
                      <a:lnTo>
                        <a:pt x="678" y="53"/>
                      </a:lnTo>
                      <a:lnTo>
                        <a:pt x="671" y="54"/>
                      </a:lnTo>
                      <a:lnTo>
                        <a:pt x="664" y="57"/>
                      </a:lnTo>
                      <a:lnTo>
                        <a:pt x="655" y="60"/>
                      </a:lnTo>
                      <a:lnTo>
                        <a:pt x="647" y="63"/>
                      </a:lnTo>
                      <a:lnTo>
                        <a:pt x="638" y="65"/>
                      </a:lnTo>
                      <a:lnTo>
                        <a:pt x="631" y="68"/>
                      </a:lnTo>
                      <a:lnTo>
                        <a:pt x="622" y="71"/>
                      </a:lnTo>
                      <a:lnTo>
                        <a:pt x="614" y="75"/>
                      </a:lnTo>
                      <a:lnTo>
                        <a:pt x="604" y="78"/>
                      </a:lnTo>
                      <a:lnTo>
                        <a:pt x="595" y="83"/>
                      </a:lnTo>
                      <a:lnTo>
                        <a:pt x="585" y="85"/>
                      </a:lnTo>
                      <a:lnTo>
                        <a:pt x="577" y="88"/>
                      </a:lnTo>
                      <a:lnTo>
                        <a:pt x="567" y="92"/>
                      </a:lnTo>
                      <a:lnTo>
                        <a:pt x="557" y="97"/>
                      </a:lnTo>
                      <a:lnTo>
                        <a:pt x="547" y="101"/>
                      </a:lnTo>
                      <a:lnTo>
                        <a:pt x="539" y="104"/>
                      </a:lnTo>
                      <a:lnTo>
                        <a:pt x="527" y="108"/>
                      </a:lnTo>
                      <a:lnTo>
                        <a:pt x="519" y="114"/>
                      </a:lnTo>
                      <a:lnTo>
                        <a:pt x="509" y="118"/>
                      </a:lnTo>
                      <a:lnTo>
                        <a:pt x="499" y="122"/>
                      </a:lnTo>
                      <a:lnTo>
                        <a:pt x="487" y="127"/>
                      </a:lnTo>
                      <a:lnTo>
                        <a:pt x="479" y="132"/>
                      </a:lnTo>
                      <a:lnTo>
                        <a:pt x="468" y="136"/>
                      </a:lnTo>
                      <a:lnTo>
                        <a:pt x="459" y="142"/>
                      </a:lnTo>
                      <a:lnTo>
                        <a:pt x="448" y="148"/>
                      </a:lnTo>
                      <a:lnTo>
                        <a:pt x="439" y="153"/>
                      </a:lnTo>
                      <a:lnTo>
                        <a:pt x="428" y="158"/>
                      </a:lnTo>
                      <a:lnTo>
                        <a:pt x="418" y="163"/>
                      </a:lnTo>
                      <a:lnTo>
                        <a:pt x="408" y="169"/>
                      </a:lnTo>
                      <a:lnTo>
                        <a:pt x="398" y="175"/>
                      </a:lnTo>
                      <a:lnTo>
                        <a:pt x="388" y="180"/>
                      </a:lnTo>
                      <a:lnTo>
                        <a:pt x="378" y="188"/>
                      </a:lnTo>
                      <a:lnTo>
                        <a:pt x="368" y="193"/>
                      </a:lnTo>
                      <a:lnTo>
                        <a:pt x="360" y="200"/>
                      </a:lnTo>
                      <a:lnTo>
                        <a:pt x="350" y="206"/>
                      </a:lnTo>
                      <a:lnTo>
                        <a:pt x="340" y="213"/>
                      </a:lnTo>
                      <a:lnTo>
                        <a:pt x="331" y="219"/>
                      </a:lnTo>
                      <a:lnTo>
                        <a:pt x="321" y="226"/>
                      </a:lnTo>
                      <a:lnTo>
                        <a:pt x="313" y="233"/>
                      </a:lnTo>
                      <a:lnTo>
                        <a:pt x="303" y="240"/>
                      </a:lnTo>
                      <a:lnTo>
                        <a:pt x="294" y="247"/>
                      </a:lnTo>
                      <a:lnTo>
                        <a:pt x="287" y="256"/>
                      </a:lnTo>
                      <a:lnTo>
                        <a:pt x="277" y="263"/>
                      </a:lnTo>
                      <a:lnTo>
                        <a:pt x="269" y="270"/>
                      </a:lnTo>
                      <a:lnTo>
                        <a:pt x="260" y="278"/>
                      </a:lnTo>
                      <a:lnTo>
                        <a:pt x="253" y="286"/>
                      </a:lnTo>
                      <a:lnTo>
                        <a:pt x="244" y="293"/>
                      </a:lnTo>
                      <a:lnTo>
                        <a:pt x="237" y="300"/>
                      </a:lnTo>
                      <a:lnTo>
                        <a:pt x="230" y="307"/>
                      </a:lnTo>
                      <a:lnTo>
                        <a:pt x="222" y="314"/>
                      </a:lnTo>
                      <a:lnTo>
                        <a:pt x="215" y="322"/>
                      </a:lnTo>
                      <a:lnTo>
                        <a:pt x="208" y="330"/>
                      </a:lnTo>
                      <a:lnTo>
                        <a:pt x="200" y="337"/>
                      </a:lnTo>
                      <a:lnTo>
                        <a:pt x="193" y="344"/>
                      </a:lnTo>
                      <a:lnTo>
                        <a:pt x="186" y="351"/>
                      </a:lnTo>
                      <a:lnTo>
                        <a:pt x="181" y="359"/>
                      </a:lnTo>
                      <a:lnTo>
                        <a:pt x="173" y="366"/>
                      </a:lnTo>
                      <a:lnTo>
                        <a:pt x="168" y="374"/>
                      </a:lnTo>
                      <a:lnTo>
                        <a:pt x="161" y="381"/>
                      </a:lnTo>
                      <a:lnTo>
                        <a:pt x="155" y="388"/>
                      </a:lnTo>
                      <a:lnTo>
                        <a:pt x="149" y="395"/>
                      </a:lnTo>
                      <a:lnTo>
                        <a:pt x="144" y="402"/>
                      </a:lnTo>
                      <a:lnTo>
                        <a:pt x="137" y="409"/>
                      </a:lnTo>
                      <a:lnTo>
                        <a:pt x="131" y="416"/>
                      </a:lnTo>
                      <a:lnTo>
                        <a:pt x="127" y="423"/>
                      </a:lnTo>
                      <a:lnTo>
                        <a:pt x="122" y="430"/>
                      </a:lnTo>
                      <a:lnTo>
                        <a:pt x="117" y="436"/>
                      </a:lnTo>
                      <a:lnTo>
                        <a:pt x="111" y="443"/>
                      </a:lnTo>
                      <a:lnTo>
                        <a:pt x="105" y="449"/>
                      </a:lnTo>
                      <a:lnTo>
                        <a:pt x="101" y="456"/>
                      </a:lnTo>
                      <a:lnTo>
                        <a:pt x="97" y="462"/>
                      </a:lnTo>
                      <a:lnTo>
                        <a:pt x="92" y="469"/>
                      </a:lnTo>
                      <a:lnTo>
                        <a:pt x="88" y="474"/>
                      </a:lnTo>
                      <a:lnTo>
                        <a:pt x="85" y="481"/>
                      </a:lnTo>
                      <a:lnTo>
                        <a:pt x="81" y="487"/>
                      </a:lnTo>
                      <a:lnTo>
                        <a:pt x="77" y="491"/>
                      </a:lnTo>
                      <a:lnTo>
                        <a:pt x="73" y="497"/>
                      </a:lnTo>
                      <a:lnTo>
                        <a:pt x="68" y="503"/>
                      </a:lnTo>
                      <a:lnTo>
                        <a:pt x="65" y="508"/>
                      </a:lnTo>
                      <a:lnTo>
                        <a:pt x="61" y="514"/>
                      </a:lnTo>
                      <a:lnTo>
                        <a:pt x="58" y="518"/>
                      </a:lnTo>
                      <a:lnTo>
                        <a:pt x="56" y="524"/>
                      </a:lnTo>
                      <a:lnTo>
                        <a:pt x="51" y="528"/>
                      </a:lnTo>
                      <a:lnTo>
                        <a:pt x="50" y="533"/>
                      </a:lnTo>
                      <a:lnTo>
                        <a:pt x="46" y="537"/>
                      </a:lnTo>
                      <a:lnTo>
                        <a:pt x="44" y="541"/>
                      </a:lnTo>
                      <a:lnTo>
                        <a:pt x="41" y="545"/>
                      </a:lnTo>
                      <a:lnTo>
                        <a:pt x="40" y="550"/>
                      </a:lnTo>
                      <a:lnTo>
                        <a:pt x="37" y="554"/>
                      </a:lnTo>
                      <a:lnTo>
                        <a:pt x="36" y="558"/>
                      </a:lnTo>
                      <a:lnTo>
                        <a:pt x="31" y="564"/>
                      </a:lnTo>
                      <a:lnTo>
                        <a:pt x="29" y="569"/>
                      </a:lnTo>
                      <a:lnTo>
                        <a:pt x="26" y="575"/>
                      </a:lnTo>
                      <a:lnTo>
                        <a:pt x="24" y="579"/>
                      </a:lnTo>
                      <a:lnTo>
                        <a:pt x="21" y="582"/>
                      </a:lnTo>
                      <a:lnTo>
                        <a:pt x="20" y="585"/>
                      </a:lnTo>
                      <a:lnTo>
                        <a:pt x="20" y="587"/>
                      </a:lnTo>
                      <a:lnTo>
                        <a:pt x="20" y="588"/>
                      </a:lnTo>
                      <a:lnTo>
                        <a:pt x="0" y="592"/>
                      </a:lnTo>
                      <a:close/>
                    </a:path>
                  </a:pathLst>
                </a:custGeom>
                <a:solidFill>
                  <a:srgbClr val="296638"/>
                </a:solidFill>
                <a:ln w="9525">
                  <a:noFill/>
                  <a:round/>
                  <a:headEnd/>
                  <a:tailEnd/>
                </a:ln>
              </p:spPr>
              <p:txBody>
                <a:bodyPr/>
                <a:lstStyle/>
                <a:p>
                  <a:pPr eaLnBrk="0" hangingPunct="0"/>
                  <a:endParaRPr lang="en-US"/>
                </a:p>
              </p:txBody>
            </p:sp>
            <p:sp>
              <p:nvSpPr>
                <p:cNvPr id="49182" name="Freeform 114"/>
                <p:cNvSpPr>
                  <a:spLocks/>
                </p:cNvSpPr>
                <p:nvPr/>
              </p:nvSpPr>
              <p:spPr bwMode="auto">
                <a:xfrm>
                  <a:off x="929" y="327"/>
                  <a:ext cx="283" cy="156"/>
                </a:xfrm>
                <a:custGeom>
                  <a:avLst/>
                  <a:gdLst>
                    <a:gd name="T0" fmla="*/ 266 w 283"/>
                    <a:gd name="T1" fmla="*/ 0 h 156"/>
                    <a:gd name="T2" fmla="*/ 259 w 283"/>
                    <a:gd name="T3" fmla="*/ 0 h 156"/>
                    <a:gd name="T4" fmla="*/ 249 w 283"/>
                    <a:gd name="T5" fmla="*/ 2 h 156"/>
                    <a:gd name="T6" fmla="*/ 240 w 283"/>
                    <a:gd name="T7" fmla="*/ 4 h 156"/>
                    <a:gd name="T8" fmla="*/ 232 w 283"/>
                    <a:gd name="T9" fmla="*/ 7 h 156"/>
                    <a:gd name="T10" fmla="*/ 223 w 283"/>
                    <a:gd name="T11" fmla="*/ 9 h 156"/>
                    <a:gd name="T12" fmla="*/ 212 w 283"/>
                    <a:gd name="T13" fmla="*/ 12 h 156"/>
                    <a:gd name="T14" fmla="*/ 201 w 283"/>
                    <a:gd name="T15" fmla="*/ 17 h 156"/>
                    <a:gd name="T16" fmla="*/ 189 w 283"/>
                    <a:gd name="T17" fmla="*/ 21 h 156"/>
                    <a:gd name="T18" fmla="*/ 178 w 283"/>
                    <a:gd name="T19" fmla="*/ 27 h 156"/>
                    <a:gd name="T20" fmla="*/ 165 w 283"/>
                    <a:gd name="T21" fmla="*/ 31 h 156"/>
                    <a:gd name="T22" fmla="*/ 152 w 283"/>
                    <a:gd name="T23" fmla="*/ 36 h 156"/>
                    <a:gd name="T24" fmla="*/ 141 w 283"/>
                    <a:gd name="T25" fmla="*/ 44 h 156"/>
                    <a:gd name="T26" fmla="*/ 128 w 283"/>
                    <a:gd name="T27" fmla="*/ 51 h 156"/>
                    <a:gd name="T28" fmla="*/ 117 w 283"/>
                    <a:gd name="T29" fmla="*/ 58 h 156"/>
                    <a:gd name="T30" fmla="*/ 104 w 283"/>
                    <a:gd name="T31" fmla="*/ 63 h 156"/>
                    <a:gd name="T32" fmla="*/ 93 w 283"/>
                    <a:gd name="T33" fmla="*/ 71 h 156"/>
                    <a:gd name="T34" fmla="*/ 81 w 283"/>
                    <a:gd name="T35" fmla="*/ 79 h 156"/>
                    <a:gd name="T36" fmla="*/ 70 w 283"/>
                    <a:gd name="T37" fmla="*/ 85 h 156"/>
                    <a:gd name="T38" fmla="*/ 60 w 283"/>
                    <a:gd name="T39" fmla="*/ 93 h 156"/>
                    <a:gd name="T40" fmla="*/ 50 w 283"/>
                    <a:gd name="T41" fmla="*/ 99 h 156"/>
                    <a:gd name="T42" fmla="*/ 41 w 283"/>
                    <a:gd name="T43" fmla="*/ 106 h 156"/>
                    <a:gd name="T44" fmla="*/ 33 w 283"/>
                    <a:gd name="T45" fmla="*/ 113 h 156"/>
                    <a:gd name="T46" fmla="*/ 24 w 283"/>
                    <a:gd name="T47" fmla="*/ 117 h 156"/>
                    <a:gd name="T48" fmla="*/ 14 w 283"/>
                    <a:gd name="T49" fmla="*/ 126 h 156"/>
                    <a:gd name="T50" fmla="*/ 6 w 283"/>
                    <a:gd name="T51" fmla="*/ 133 h 156"/>
                    <a:gd name="T52" fmla="*/ 0 w 283"/>
                    <a:gd name="T53" fmla="*/ 137 h 156"/>
                    <a:gd name="T54" fmla="*/ 9 w 283"/>
                    <a:gd name="T55" fmla="*/ 156 h 156"/>
                    <a:gd name="T56" fmla="*/ 13 w 283"/>
                    <a:gd name="T57" fmla="*/ 153 h 156"/>
                    <a:gd name="T58" fmla="*/ 19 w 283"/>
                    <a:gd name="T59" fmla="*/ 149 h 156"/>
                    <a:gd name="T60" fmla="*/ 26 w 283"/>
                    <a:gd name="T61" fmla="*/ 144 h 156"/>
                    <a:gd name="T62" fmla="*/ 34 w 283"/>
                    <a:gd name="T63" fmla="*/ 139 h 156"/>
                    <a:gd name="T64" fmla="*/ 44 w 283"/>
                    <a:gd name="T65" fmla="*/ 133 h 156"/>
                    <a:gd name="T66" fmla="*/ 56 w 283"/>
                    <a:gd name="T67" fmla="*/ 126 h 156"/>
                    <a:gd name="T68" fmla="*/ 67 w 283"/>
                    <a:gd name="T69" fmla="*/ 119 h 156"/>
                    <a:gd name="T70" fmla="*/ 78 w 283"/>
                    <a:gd name="T71" fmla="*/ 112 h 156"/>
                    <a:gd name="T72" fmla="*/ 91 w 283"/>
                    <a:gd name="T73" fmla="*/ 105 h 156"/>
                    <a:gd name="T74" fmla="*/ 101 w 283"/>
                    <a:gd name="T75" fmla="*/ 98 h 156"/>
                    <a:gd name="T76" fmla="*/ 112 w 283"/>
                    <a:gd name="T77" fmla="*/ 92 h 156"/>
                    <a:gd name="T78" fmla="*/ 122 w 283"/>
                    <a:gd name="T79" fmla="*/ 85 h 156"/>
                    <a:gd name="T80" fmla="*/ 131 w 283"/>
                    <a:gd name="T81" fmla="*/ 80 h 156"/>
                    <a:gd name="T82" fmla="*/ 138 w 283"/>
                    <a:gd name="T83" fmla="*/ 76 h 156"/>
                    <a:gd name="T84" fmla="*/ 144 w 283"/>
                    <a:gd name="T85" fmla="*/ 72 h 156"/>
                    <a:gd name="T86" fmla="*/ 148 w 283"/>
                    <a:gd name="T87" fmla="*/ 69 h 156"/>
                    <a:gd name="T88" fmla="*/ 155 w 283"/>
                    <a:gd name="T89" fmla="*/ 65 h 156"/>
                    <a:gd name="T90" fmla="*/ 164 w 283"/>
                    <a:gd name="T91" fmla="*/ 61 h 156"/>
                    <a:gd name="T92" fmla="*/ 174 w 283"/>
                    <a:gd name="T93" fmla="*/ 56 h 156"/>
                    <a:gd name="T94" fmla="*/ 185 w 283"/>
                    <a:gd name="T95" fmla="*/ 52 h 156"/>
                    <a:gd name="T96" fmla="*/ 196 w 283"/>
                    <a:gd name="T97" fmla="*/ 46 h 156"/>
                    <a:gd name="T98" fmla="*/ 209 w 283"/>
                    <a:gd name="T99" fmla="*/ 42 h 156"/>
                    <a:gd name="T100" fmla="*/ 220 w 283"/>
                    <a:gd name="T101" fmla="*/ 38 h 156"/>
                    <a:gd name="T102" fmla="*/ 232 w 283"/>
                    <a:gd name="T103" fmla="*/ 32 h 156"/>
                    <a:gd name="T104" fmla="*/ 243 w 283"/>
                    <a:gd name="T105" fmla="*/ 28 h 156"/>
                    <a:gd name="T106" fmla="*/ 255 w 283"/>
                    <a:gd name="T107" fmla="*/ 24 h 156"/>
                    <a:gd name="T108" fmla="*/ 263 w 283"/>
                    <a:gd name="T109" fmla="*/ 21 h 156"/>
                    <a:gd name="T110" fmla="*/ 272 w 283"/>
                    <a:gd name="T111" fmla="*/ 17 h 156"/>
                    <a:gd name="T112" fmla="*/ 277 w 283"/>
                    <a:gd name="T113" fmla="*/ 15 h 156"/>
                    <a:gd name="T114" fmla="*/ 283 w 283"/>
                    <a:gd name="T115" fmla="*/ 14 h 156"/>
                    <a:gd name="T116" fmla="*/ 267 w 283"/>
                    <a:gd name="T117" fmla="*/ 0 h 15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w 283"/>
                    <a:gd name="T178" fmla="*/ 0 h 156"/>
                    <a:gd name="T179" fmla="*/ 283 w 283"/>
                    <a:gd name="T180" fmla="*/ 156 h 15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T177" t="T178" r="T179" b="T180"/>
                  <a:pathLst>
                    <a:path w="283" h="156">
                      <a:moveTo>
                        <a:pt x="267" y="0"/>
                      </a:moveTo>
                      <a:lnTo>
                        <a:pt x="266" y="0"/>
                      </a:lnTo>
                      <a:lnTo>
                        <a:pt x="263" y="0"/>
                      </a:lnTo>
                      <a:lnTo>
                        <a:pt x="259" y="0"/>
                      </a:lnTo>
                      <a:lnTo>
                        <a:pt x="253" y="2"/>
                      </a:lnTo>
                      <a:lnTo>
                        <a:pt x="249" y="2"/>
                      </a:lnTo>
                      <a:lnTo>
                        <a:pt x="245" y="4"/>
                      </a:lnTo>
                      <a:lnTo>
                        <a:pt x="240" y="4"/>
                      </a:lnTo>
                      <a:lnTo>
                        <a:pt x="237" y="5"/>
                      </a:lnTo>
                      <a:lnTo>
                        <a:pt x="232" y="7"/>
                      </a:lnTo>
                      <a:lnTo>
                        <a:pt x="228" y="8"/>
                      </a:lnTo>
                      <a:lnTo>
                        <a:pt x="223" y="9"/>
                      </a:lnTo>
                      <a:lnTo>
                        <a:pt x="218" y="12"/>
                      </a:lnTo>
                      <a:lnTo>
                        <a:pt x="212" y="12"/>
                      </a:lnTo>
                      <a:lnTo>
                        <a:pt x="206" y="15"/>
                      </a:lnTo>
                      <a:lnTo>
                        <a:pt x="201" y="17"/>
                      </a:lnTo>
                      <a:lnTo>
                        <a:pt x="196" y="19"/>
                      </a:lnTo>
                      <a:lnTo>
                        <a:pt x="189" y="21"/>
                      </a:lnTo>
                      <a:lnTo>
                        <a:pt x="183" y="24"/>
                      </a:lnTo>
                      <a:lnTo>
                        <a:pt x="178" y="27"/>
                      </a:lnTo>
                      <a:lnTo>
                        <a:pt x="172" y="29"/>
                      </a:lnTo>
                      <a:lnTo>
                        <a:pt x="165" y="31"/>
                      </a:lnTo>
                      <a:lnTo>
                        <a:pt x="159" y="35"/>
                      </a:lnTo>
                      <a:lnTo>
                        <a:pt x="152" y="36"/>
                      </a:lnTo>
                      <a:lnTo>
                        <a:pt x="147" y="41"/>
                      </a:lnTo>
                      <a:lnTo>
                        <a:pt x="141" y="44"/>
                      </a:lnTo>
                      <a:lnTo>
                        <a:pt x="134" y="46"/>
                      </a:lnTo>
                      <a:lnTo>
                        <a:pt x="128" y="51"/>
                      </a:lnTo>
                      <a:lnTo>
                        <a:pt x="122" y="54"/>
                      </a:lnTo>
                      <a:lnTo>
                        <a:pt x="117" y="58"/>
                      </a:lnTo>
                      <a:lnTo>
                        <a:pt x="111" y="61"/>
                      </a:lnTo>
                      <a:lnTo>
                        <a:pt x="104" y="63"/>
                      </a:lnTo>
                      <a:lnTo>
                        <a:pt x="98" y="68"/>
                      </a:lnTo>
                      <a:lnTo>
                        <a:pt x="93" y="71"/>
                      </a:lnTo>
                      <a:lnTo>
                        <a:pt x="87" y="75"/>
                      </a:lnTo>
                      <a:lnTo>
                        <a:pt x="81" y="79"/>
                      </a:lnTo>
                      <a:lnTo>
                        <a:pt x="76" y="82"/>
                      </a:lnTo>
                      <a:lnTo>
                        <a:pt x="70" y="85"/>
                      </a:lnTo>
                      <a:lnTo>
                        <a:pt x="66" y="89"/>
                      </a:lnTo>
                      <a:lnTo>
                        <a:pt x="60" y="93"/>
                      </a:lnTo>
                      <a:lnTo>
                        <a:pt x="56" y="96"/>
                      </a:lnTo>
                      <a:lnTo>
                        <a:pt x="50" y="99"/>
                      </a:lnTo>
                      <a:lnTo>
                        <a:pt x="46" y="103"/>
                      </a:lnTo>
                      <a:lnTo>
                        <a:pt x="41" y="106"/>
                      </a:lnTo>
                      <a:lnTo>
                        <a:pt x="37" y="110"/>
                      </a:lnTo>
                      <a:lnTo>
                        <a:pt x="33" y="113"/>
                      </a:lnTo>
                      <a:lnTo>
                        <a:pt x="29" y="116"/>
                      </a:lnTo>
                      <a:lnTo>
                        <a:pt x="24" y="117"/>
                      </a:lnTo>
                      <a:lnTo>
                        <a:pt x="22" y="122"/>
                      </a:lnTo>
                      <a:lnTo>
                        <a:pt x="14" y="126"/>
                      </a:lnTo>
                      <a:lnTo>
                        <a:pt x="10" y="130"/>
                      </a:lnTo>
                      <a:lnTo>
                        <a:pt x="6" y="133"/>
                      </a:lnTo>
                      <a:lnTo>
                        <a:pt x="3" y="136"/>
                      </a:lnTo>
                      <a:lnTo>
                        <a:pt x="0" y="137"/>
                      </a:lnTo>
                      <a:lnTo>
                        <a:pt x="0" y="139"/>
                      </a:lnTo>
                      <a:lnTo>
                        <a:pt x="9" y="156"/>
                      </a:lnTo>
                      <a:lnTo>
                        <a:pt x="9" y="154"/>
                      </a:lnTo>
                      <a:lnTo>
                        <a:pt x="13" y="153"/>
                      </a:lnTo>
                      <a:lnTo>
                        <a:pt x="14" y="150"/>
                      </a:lnTo>
                      <a:lnTo>
                        <a:pt x="19" y="149"/>
                      </a:lnTo>
                      <a:lnTo>
                        <a:pt x="22" y="146"/>
                      </a:lnTo>
                      <a:lnTo>
                        <a:pt x="26" y="144"/>
                      </a:lnTo>
                      <a:lnTo>
                        <a:pt x="30" y="142"/>
                      </a:lnTo>
                      <a:lnTo>
                        <a:pt x="34" y="139"/>
                      </a:lnTo>
                      <a:lnTo>
                        <a:pt x="39" y="134"/>
                      </a:lnTo>
                      <a:lnTo>
                        <a:pt x="44" y="133"/>
                      </a:lnTo>
                      <a:lnTo>
                        <a:pt x="50" y="129"/>
                      </a:lnTo>
                      <a:lnTo>
                        <a:pt x="56" y="126"/>
                      </a:lnTo>
                      <a:lnTo>
                        <a:pt x="61" y="122"/>
                      </a:lnTo>
                      <a:lnTo>
                        <a:pt x="67" y="119"/>
                      </a:lnTo>
                      <a:lnTo>
                        <a:pt x="73" y="116"/>
                      </a:lnTo>
                      <a:lnTo>
                        <a:pt x="78" y="112"/>
                      </a:lnTo>
                      <a:lnTo>
                        <a:pt x="84" y="107"/>
                      </a:lnTo>
                      <a:lnTo>
                        <a:pt x="91" y="105"/>
                      </a:lnTo>
                      <a:lnTo>
                        <a:pt x="97" y="102"/>
                      </a:lnTo>
                      <a:lnTo>
                        <a:pt x="101" y="98"/>
                      </a:lnTo>
                      <a:lnTo>
                        <a:pt x="107" y="95"/>
                      </a:lnTo>
                      <a:lnTo>
                        <a:pt x="112" y="92"/>
                      </a:lnTo>
                      <a:lnTo>
                        <a:pt x="117" y="88"/>
                      </a:lnTo>
                      <a:lnTo>
                        <a:pt x="122" y="85"/>
                      </a:lnTo>
                      <a:lnTo>
                        <a:pt x="127" y="82"/>
                      </a:lnTo>
                      <a:lnTo>
                        <a:pt x="131" y="80"/>
                      </a:lnTo>
                      <a:lnTo>
                        <a:pt x="135" y="78"/>
                      </a:lnTo>
                      <a:lnTo>
                        <a:pt x="138" y="76"/>
                      </a:lnTo>
                      <a:lnTo>
                        <a:pt x="141" y="73"/>
                      </a:lnTo>
                      <a:lnTo>
                        <a:pt x="144" y="72"/>
                      </a:lnTo>
                      <a:lnTo>
                        <a:pt x="147" y="71"/>
                      </a:lnTo>
                      <a:lnTo>
                        <a:pt x="148" y="69"/>
                      </a:lnTo>
                      <a:lnTo>
                        <a:pt x="151" y="68"/>
                      </a:lnTo>
                      <a:lnTo>
                        <a:pt x="155" y="65"/>
                      </a:lnTo>
                      <a:lnTo>
                        <a:pt x="159" y="62"/>
                      </a:lnTo>
                      <a:lnTo>
                        <a:pt x="164" y="61"/>
                      </a:lnTo>
                      <a:lnTo>
                        <a:pt x="169" y="58"/>
                      </a:lnTo>
                      <a:lnTo>
                        <a:pt x="174" y="56"/>
                      </a:lnTo>
                      <a:lnTo>
                        <a:pt x="179" y="54"/>
                      </a:lnTo>
                      <a:lnTo>
                        <a:pt x="185" y="52"/>
                      </a:lnTo>
                      <a:lnTo>
                        <a:pt x="191" y="49"/>
                      </a:lnTo>
                      <a:lnTo>
                        <a:pt x="196" y="46"/>
                      </a:lnTo>
                      <a:lnTo>
                        <a:pt x="202" y="44"/>
                      </a:lnTo>
                      <a:lnTo>
                        <a:pt x="209" y="42"/>
                      </a:lnTo>
                      <a:lnTo>
                        <a:pt x="213" y="39"/>
                      </a:lnTo>
                      <a:lnTo>
                        <a:pt x="220" y="38"/>
                      </a:lnTo>
                      <a:lnTo>
                        <a:pt x="226" y="35"/>
                      </a:lnTo>
                      <a:lnTo>
                        <a:pt x="232" y="32"/>
                      </a:lnTo>
                      <a:lnTo>
                        <a:pt x="237" y="29"/>
                      </a:lnTo>
                      <a:lnTo>
                        <a:pt x="243" y="28"/>
                      </a:lnTo>
                      <a:lnTo>
                        <a:pt x="249" y="25"/>
                      </a:lnTo>
                      <a:lnTo>
                        <a:pt x="255" y="24"/>
                      </a:lnTo>
                      <a:lnTo>
                        <a:pt x="259" y="22"/>
                      </a:lnTo>
                      <a:lnTo>
                        <a:pt x="263" y="21"/>
                      </a:lnTo>
                      <a:lnTo>
                        <a:pt x="267" y="18"/>
                      </a:lnTo>
                      <a:lnTo>
                        <a:pt x="272" y="17"/>
                      </a:lnTo>
                      <a:lnTo>
                        <a:pt x="274" y="15"/>
                      </a:lnTo>
                      <a:lnTo>
                        <a:pt x="277" y="15"/>
                      </a:lnTo>
                      <a:lnTo>
                        <a:pt x="282" y="14"/>
                      </a:lnTo>
                      <a:lnTo>
                        <a:pt x="283" y="14"/>
                      </a:lnTo>
                      <a:lnTo>
                        <a:pt x="267" y="0"/>
                      </a:lnTo>
                      <a:close/>
                    </a:path>
                  </a:pathLst>
                </a:custGeom>
                <a:solidFill>
                  <a:srgbClr val="296638"/>
                </a:solidFill>
                <a:ln w="9525">
                  <a:noFill/>
                  <a:round/>
                  <a:headEnd/>
                  <a:tailEnd/>
                </a:ln>
              </p:spPr>
              <p:txBody>
                <a:bodyPr/>
                <a:lstStyle/>
                <a:p>
                  <a:pPr eaLnBrk="0" hangingPunct="0"/>
                  <a:endParaRPr lang="en-US"/>
                </a:p>
              </p:txBody>
            </p:sp>
            <p:sp>
              <p:nvSpPr>
                <p:cNvPr id="49183" name="Freeform 115"/>
                <p:cNvSpPr>
                  <a:spLocks/>
                </p:cNvSpPr>
                <p:nvPr/>
              </p:nvSpPr>
              <p:spPr bwMode="auto">
                <a:xfrm>
                  <a:off x="207" y="944"/>
                  <a:ext cx="54" cy="85"/>
                </a:xfrm>
                <a:custGeom>
                  <a:avLst/>
                  <a:gdLst>
                    <a:gd name="T0" fmla="*/ 0 w 54"/>
                    <a:gd name="T1" fmla="*/ 10 h 85"/>
                    <a:gd name="T2" fmla="*/ 0 w 54"/>
                    <a:gd name="T3" fmla="*/ 12 h 85"/>
                    <a:gd name="T4" fmla="*/ 2 w 54"/>
                    <a:gd name="T5" fmla="*/ 14 h 85"/>
                    <a:gd name="T6" fmla="*/ 3 w 54"/>
                    <a:gd name="T7" fmla="*/ 19 h 85"/>
                    <a:gd name="T8" fmla="*/ 6 w 54"/>
                    <a:gd name="T9" fmla="*/ 24 h 85"/>
                    <a:gd name="T10" fmla="*/ 8 w 54"/>
                    <a:gd name="T11" fmla="*/ 27 h 85"/>
                    <a:gd name="T12" fmla="*/ 9 w 54"/>
                    <a:gd name="T13" fmla="*/ 30 h 85"/>
                    <a:gd name="T14" fmla="*/ 10 w 54"/>
                    <a:gd name="T15" fmla="*/ 34 h 85"/>
                    <a:gd name="T16" fmla="*/ 13 w 54"/>
                    <a:gd name="T17" fmla="*/ 37 h 85"/>
                    <a:gd name="T18" fmla="*/ 15 w 54"/>
                    <a:gd name="T19" fmla="*/ 41 h 85"/>
                    <a:gd name="T20" fmla="*/ 16 w 54"/>
                    <a:gd name="T21" fmla="*/ 46 h 85"/>
                    <a:gd name="T22" fmla="*/ 19 w 54"/>
                    <a:gd name="T23" fmla="*/ 50 h 85"/>
                    <a:gd name="T24" fmla="*/ 22 w 54"/>
                    <a:gd name="T25" fmla="*/ 54 h 85"/>
                    <a:gd name="T26" fmla="*/ 23 w 54"/>
                    <a:gd name="T27" fmla="*/ 57 h 85"/>
                    <a:gd name="T28" fmla="*/ 25 w 54"/>
                    <a:gd name="T29" fmla="*/ 61 h 85"/>
                    <a:gd name="T30" fmla="*/ 27 w 54"/>
                    <a:gd name="T31" fmla="*/ 64 h 85"/>
                    <a:gd name="T32" fmla="*/ 30 w 54"/>
                    <a:gd name="T33" fmla="*/ 68 h 85"/>
                    <a:gd name="T34" fmla="*/ 35 w 54"/>
                    <a:gd name="T35" fmla="*/ 74 h 85"/>
                    <a:gd name="T36" fmla="*/ 39 w 54"/>
                    <a:gd name="T37" fmla="*/ 80 h 85"/>
                    <a:gd name="T38" fmla="*/ 43 w 54"/>
                    <a:gd name="T39" fmla="*/ 83 h 85"/>
                    <a:gd name="T40" fmla="*/ 46 w 54"/>
                    <a:gd name="T41" fmla="*/ 85 h 85"/>
                    <a:gd name="T42" fmla="*/ 49 w 54"/>
                    <a:gd name="T43" fmla="*/ 85 h 85"/>
                    <a:gd name="T44" fmla="*/ 53 w 54"/>
                    <a:gd name="T45" fmla="*/ 84 h 85"/>
                    <a:gd name="T46" fmla="*/ 54 w 54"/>
                    <a:gd name="T47" fmla="*/ 78 h 85"/>
                    <a:gd name="T48" fmla="*/ 54 w 54"/>
                    <a:gd name="T49" fmla="*/ 74 h 85"/>
                    <a:gd name="T50" fmla="*/ 53 w 54"/>
                    <a:gd name="T51" fmla="*/ 68 h 85"/>
                    <a:gd name="T52" fmla="*/ 52 w 54"/>
                    <a:gd name="T53" fmla="*/ 63 h 85"/>
                    <a:gd name="T54" fmla="*/ 50 w 54"/>
                    <a:gd name="T55" fmla="*/ 58 h 85"/>
                    <a:gd name="T56" fmla="*/ 49 w 54"/>
                    <a:gd name="T57" fmla="*/ 56 h 85"/>
                    <a:gd name="T58" fmla="*/ 47 w 54"/>
                    <a:gd name="T59" fmla="*/ 51 h 85"/>
                    <a:gd name="T60" fmla="*/ 46 w 54"/>
                    <a:gd name="T61" fmla="*/ 48 h 85"/>
                    <a:gd name="T62" fmla="*/ 44 w 54"/>
                    <a:gd name="T63" fmla="*/ 44 h 85"/>
                    <a:gd name="T64" fmla="*/ 43 w 54"/>
                    <a:gd name="T65" fmla="*/ 41 h 85"/>
                    <a:gd name="T66" fmla="*/ 40 w 54"/>
                    <a:gd name="T67" fmla="*/ 37 h 85"/>
                    <a:gd name="T68" fmla="*/ 39 w 54"/>
                    <a:gd name="T69" fmla="*/ 34 h 85"/>
                    <a:gd name="T70" fmla="*/ 37 w 54"/>
                    <a:gd name="T71" fmla="*/ 30 h 85"/>
                    <a:gd name="T72" fmla="*/ 35 w 54"/>
                    <a:gd name="T73" fmla="*/ 27 h 85"/>
                    <a:gd name="T74" fmla="*/ 33 w 54"/>
                    <a:gd name="T75" fmla="*/ 24 h 85"/>
                    <a:gd name="T76" fmla="*/ 30 w 54"/>
                    <a:gd name="T77" fmla="*/ 20 h 85"/>
                    <a:gd name="T78" fmla="*/ 27 w 54"/>
                    <a:gd name="T79" fmla="*/ 14 h 85"/>
                    <a:gd name="T80" fmla="*/ 25 w 54"/>
                    <a:gd name="T81" fmla="*/ 10 h 85"/>
                    <a:gd name="T82" fmla="*/ 20 w 54"/>
                    <a:gd name="T83" fmla="*/ 6 h 85"/>
                    <a:gd name="T84" fmla="*/ 19 w 54"/>
                    <a:gd name="T85" fmla="*/ 2 h 85"/>
                    <a:gd name="T86" fmla="*/ 17 w 54"/>
                    <a:gd name="T87" fmla="*/ 0 h 85"/>
                    <a:gd name="T88" fmla="*/ 0 w 54"/>
                    <a:gd name="T89" fmla="*/ 10 h 85"/>
                    <a:gd name="T90" fmla="*/ 0 w 54"/>
                    <a:gd name="T91" fmla="*/ 10 h 85"/>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w 54"/>
                    <a:gd name="T139" fmla="*/ 0 h 85"/>
                    <a:gd name="T140" fmla="*/ 54 w 54"/>
                    <a:gd name="T141" fmla="*/ 85 h 85"/>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T138" t="T139" r="T140" b="T141"/>
                  <a:pathLst>
                    <a:path w="54" h="85">
                      <a:moveTo>
                        <a:pt x="0" y="10"/>
                      </a:moveTo>
                      <a:lnTo>
                        <a:pt x="0" y="12"/>
                      </a:lnTo>
                      <a:lnTo>
                        <a:pt x="2" y="14"/>
                      </a:lnTo>
                      <a:lnTo>
                        <a:pt x="3" y="19"/>
                      </a:lnTo>
                      <a:lnTo>
                        <a:pt x="6" y="24"/>
                      </a:lnTo>
                      <a:lnTo>
                        <a:pt x="8" y="27"/>
                      </a:lnTo>
                      <a:lnTo>
                        <a:pt x="9" y="30"/>
                      </a:lnTo>
                      <a:lnTo>
                        <a:pt x="10" y="34"/>
                      </a:lnTo>
                      <a:lnTo>
                        <a:pt x="13" y="37"/>
                      </a:lnTo>
                      <a:lnTo>
                        <a:pt x="15" y="41"/>
                      </a:lnTo>
                      <a:lnTo>
                        <a:pt x="16" y="46"/>
                      </a:lnTo>
                      <a:lnTo>
                        <a:pt x="19" y="50"/>
                      </a:lnTo>
                      <a:lnTo>
                        <a:pt x="22" y="54"/>
                      </a:lnTo>
                      <a:lnTo>
                        <a:pt x="23" y="57"/>
                      </a:lnTo>
                      <a:lnTo>
                        <a:pt x="25" y="61"/>
                      </a:lnTo>
                      <a:lnTo>
                        <a:pt x="27" y="64"/>
                      </a:lnTo>
                      <a:lnTo>
                        <a:pt x="30" y="68"/>
                      </a:lnTo>
                      <a:lnTo>
                        <a:pt x="35" y="74"/>
                      </a:lnTo>
                      <a:lnTo>
                        <a:pt x="39" y="80"/>
                      </a:lnTo>
                      <a:lnTo>
                        <a:pt x="43" y="83"/>
                      </a:lnTo>
                      <a:lnTo>
                        <a:pt x="46" y="85"/>
                      </a:lnTo>
                      <a:lnTo>
                        <a:pt x="49" y="85"/>
                      </a:lnTo>
                      <a:lnTo>
                        <a:pt x="53" y="84"/>
                      </a:lnTo>
                      <a:lnTo>
                        <a:pt x="54" y="78"/>
                      </a:lnTo>
                      <a:lnTo>
                        <a:pt x="54" y="74"/>
                      </a:lnTo>
                      <a:lnTo>
                        <a:pt x="53" y="68"/>
                      </a:lnTo>
                      <a:lnTo>
                        <a:pt x="52" y="63"/>
                      </a:lnTo>
                      <a:lnTo>
                        <a:pt x="50" y="58"/>
                      </a:lnTo>
                      <a:lnTo>
                        <a:pt x="49" y="56"/>
                      </a:lnTo>
                      <a:lnTo>
                        <a:pt x="47" y="51"/>
                      </a:lnTo>
                      <a:lnTo>
                        <a:pt x="46" y="48"/>
                      </a:lnTo>
                      <a:lnTo>
                        <a:pt x="44" y="44"/>
                      </a:lnTo>
                      <a:lnTo>
                        <a:pt x="43" y="41"/>
                      </a:lnTo>
                      <a:lnTo>
                        <a:pt x="40" y="37"/>
                      </a:lnTo>
                      <a:lnTo>
                        <a:pt x="39" y="34"/>
                      </a:lnTo>
                      <a:lnTo>
                        <a:pt x="37" y="30"/>
                      </a:lnTo>
                      <a:lnTo>
                        <a:pt x="35" y="27"/>
                      </a:lnTo>
                      <a:lnTo>
                        <a:pt x="33" y="24"/>
                      </a:lnTo>
                      <a:lnTo>
                        <a:pt x="30" y="20"/>
                      </a:lnTo>
                      <a:lnTo>
                        <a:pt x="27" y="14"/>
                      </a:lnTo>
                      <a:lnTo>
                        <a:pt x="25" y="10"/>
                      </a:lnTo>
                      <a:lnTo>
                        <a:pt x="20" y="6"/>
                      </a:lnTo>
                      <a:lnTo>
                        <a:pt x="19" y="2"/>
                      </a:lnTo>
                      <a:lnTo>
                        <a:pt x="17" y="0"/>
                      </a:lnTo>
                      <a:lnTo>
                        <a:pt x="0" y="10"/>
                      </a:lnTo>
                      <a:close/>
                    </a:path>
                  </a:pathLst>
                </a:custGeom>
                <a:solidFill>
                  <a:srgbClr val="296638"/>
                </a:solidFill>
                <a:ln w="9525">
                  <a:noFill/>
                  <a:round/>
                  <a:headEnd/>
                  <a:tailEnd/>
                </a:ln>
              </p:spPr>
              <p:txBody>
                <a:bodyPr/>
                <a:lstStyle/>
                <a:p>
                  <a:pPr eaLnBrk="0" hangingPunct="0"/>
                  <a:endParaRPr lang="en-US"/>
                </a:p>
              </p:txBody>
            </p:sp>
            <p:sp>
              <p:nvSpPr>
                <p:cNvPr id="49184" name="Freeform 116"/>
                <p:cNvSpPr>
                  <a:spLocks/>
                </p:cNvSpPr>
                <p:nvPr/>
              </p:nvSpPr>
              <p:spPr bwMode="auto">
                <a:xfrm>
                  <a:off x="0" y="1291"/>
                  <a:ext cx="146" cy="25"/>
                </a:xfrm>
                <a:custGeom>
                  <a:avLst/>
                  <a:gdLst>
                    <a:gd name="T0" fmla="*/ 1 w 146"/>
                    <a:gd name="T1" fmla="*/ 24 h 25"/>
                    <a:gd name="T2" fmla="*/ 10 w 146"/>
                    <a:gd name="T3" fmla="*/ 24 h 25"/>
                    <a:gd name="T4" fmla="*/ 18 w 146"/>
                    <a:gd name="T5" fmla="*/ 24 h 25"/>
                    <a:gd name="T6" fmla="*/ 30 w 146"/>
                    <a:gd name="T7" fmla="*/ 25 h 25"/>
                    <a:gd name="T8" fmla="*/ 43 w 146"/>
                    <a:gd name="T9" fmla="*/ 25 h 25"/>
                    <a:gd name="T10" fmla="*/ 53 w 146"/>
                    <a:gd name="T11" fmla="*/ 25 h 25"/>
                    <a:gd name="T12" fmla="*/ 60 w 146"/>
                    <a:gd name="T13" fmla="*/ 25 h 25"/>
                    <a:gd name="T14" fmla="*/ 67 w 146"/>
                    <a:gd name="T15" fmla="*/ 25 h 25"/>
                    <a:gd name="T16" fmla="*/ 74 w 146"/>
                    <a:gd name="T17" fmla="*/ 25 h 25"/>
                    <a:gd name="T18" fmla="*/ 81 w 146"/>
                    <a:gd name="T19" fmla="*/ 25 h 25"/>
                    <a:gd name="T20" fmla="*/ 88 w 146"/>
                    <a:gd name="T21" fmla="*/ 25 h 25"/>
                    <a:gd name="T22" fmla="*/ 94 w 146"/>
                    <a:gd name="T23" fmla="*/ 25 h 25"/>
                    <a:gd name="T24" fmla="*/ 101 w 146"/>
                    <a:gd name="T25" fmla="*/ 25 h 25"/>
                    <a:gd name="T26" fmla="*/ 111 w 146"/>
                    <a:gd name="T27" fmla="*/ 25 h 25"/>
                    <a:gd name="T28" fmla="*/ 122 w 146"/>
                    <a:gd name="T29" fmla="*/ 24 h 25"/>
                    <a:gd name="T30" fmla="*/ 132 w 146"/>
                    <a:gd name="T31" fmla="*/ 22 h 25"/>
                    <a:gd name="T32" fmla="*/ 139 w 146"/>
                    <a:gd name="T33" fmla="*/ 19 h 25"/>
                    <a:gd name="T34" fmla="*/ 146 w 146"/>
                    <a:gd name="T35" fmla="*/ 17 h 25"/>
                    <a:gd name="T36" fmla="*/ 144 w 146"/>
                    <a:gd name="T37" fmla="*/ 11 h 25"/>
                    <a:gd name="T38" fmla="*/ 138 w 146"/>
                    <a:gd name="T39" fmla="*/ 8 h 25"/>
                    <a:gd name="T40" fmla="*/ 129 w 146"/>
                    <a:gd name="T41" fmla="*/ 5 h 25"/>
                    <a:gd name="T42" fmla="*/ 121 w 146"/>
                    <a:gd name="T43" fmla="*/ 2 h 25"/>
                    <a:gd name="T44" fmla="*/ 111 w 146"/>
                    <a:gd name="T45" fmla="*/ 2 h 25"/>
                    <a:gd name="T46" fmla="*/ 98 w 146"/>
                    <a:gd name="T47" fmla="*/ 1 h 25"/>
                    <a:gd name="T48" fmla="*/ 85 w 146"/>
                    <a:gd name="T49" fmla="*/ 1 h 25"/>
                    <a:gd name="T50" fmla="*/ 74 w 146"/>
                    <a:gd name="T51" fmla="*/ 1 h 25"/>
                    <a:gd name="T52" fmla="*/ 61 w 146"/>
                    <a:gd name="T53" fmla="*/ 0 h 25"/>
                    <a:gd name="T54" fmla="*/ 48 w 146"/>
                    <a:gd name="T55" fmla="*/ 0 h 25"/>
                    <a:gd name="T56" fmla="*/ 36 w 146"/>
                    <a:gd name="T57" fmla="*/ 0 h 25"/>
                    <a:gd name="T58" fmla="*/ 26 w 146"/>
                    <a:gd name="T59" fmla="*/ 1 h 25"/>
                    <a:gd name="T60" fmla="*/ 16 w 146"/>
                    <a:gd name="T61" fmla="*/ 1 h 25"/>
                    <a:gd name="T62" fmla="*/ 9 w 146"/>
                    <a:gd name="T63" fmla="*/ 1 h 25"/>
                    <a:gd name="T64" fmla="*/ 1 w 146"/>
                    <a:gd name="T65" fmla="*/ 2 h 25"/>
                    <a:gd name="T66" fmla="*/ 0 w 146"/>
                    <a:gd name="T67" fmla="*/ 24 h 25"/>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146"/>
                    <a:gd name="T103" fmla="*/ 0 h 25"/>
                    <a:gd name="T104" fmla="*/ 146 w 146"/>
                    <a:gd name="T105" fmla="*/ 25 h 25"/>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146" h="25">
                      <a:moveTo>
                        <a:pt x="0" y="24"/>
                      </a:moveTo>
                      <a:lnTo>
                        <a:pt x="1" y="24"/>
                      </a:lnTo>
                      <a:lnTo>
                        <a:pt x="7" y="24"/>
                      </a:lnTo>
                      <a:lnTo>
                        <a:pt x="10" y="24"/>
                      </a:lnTo>
                      <a:lnTo>
                        <a:pt x="14" y="24"/>
                      </a:lnTo>
                      <a:lnTo>
                        <a:pt x="18" y="24"/>
                      </a:lnTo>
                      <a:lnTo>
                        <a:pt x="24" y="25"/>
                      </a:lnTo>
                      <a:lnTo>
                        <a:pt x="30" y="25"/>
                      </a:lnTo>
                      <a:lnTo>
                        <a:pt x="36" y="25"/>
                      </a:lnTo>
                      <a:lnTo>
                        <a:pt x="43" y="25"/>
                      </a:lnTo>
                      <a:lnTo>
                        <a:pt x="48" y="25"/>
                      </a:lnTo>
                      <a:lnTo>
                        <a:pt x="53" y="25"/>
                      </a:lnTo>
                      <a:lnTo>
                        <a:pt x="55" y="25"/>
                      </a:lnTo>
                      <a:lnTo>
                        <a:pt x="60" y="25"/>
                      </a:lnTo>
                      <a:lnTo>
                        <a:pt x="63" y="25"/>
                      </a:lnTo>
                      <a:lnTo>
                        <a:pt x="67" y="25"/>
                      </a:lnTo>
                      <a:lnTo>
                        <a:pt x="71" y="25"/>
                      </a:lnTo>
                      <a:lnTo>
                        <a:pt x="74" y="25"/>
                      </a:lnTo>
                      <a:lnTo>
                        <a:pt x="78" y="25"/>
                      </a:lnTo>
                      <a:lnTo>
                        <a:pt x="81" y="25"/>
                      </a:lnTo>
                      <a:lnTo>
                        <a:pt x="84" y="25"/>
                      </a:lnTo>
                      <a:lnTo>
                        <a:pt x="88" y="25"/>
                      </a:lnTo>
                      <a:lnTo>
                        <a:pt x="91" y="25"/>
                      </a:lnTo>
                      <a:lnTo>
                        <a:pt x="94" y="25"/>
                      </a:lnTo>
                      <a:lnTo>
                        <a:pt x="98" y="25"/>
                      </a:lnTo>
                      <a:lnTo>
                        <a:pt x="101" y="25"/>
                      </a:lnTo>
                      <a:lnTo>
                        <a:pt x="105" y="25"/>
                      </a:lnTo>
                      <a:lnTo>
                        <a:pt x="111" y="25"/>
                      </a:lnTo>
                      <a:lnTo>
                        <a:pt x="117" y="24"/>
                      </a:lnTo>
                      <a:lnTo>
                        <a:pt x="122" y="24"/>
                      </a:lnTo>
                      <a:lnTo>
                        <a:pt x="128" y="24"/>
                      </a:lnTo>
                      <a:lnTo>
                        <a:pt x="132" y="22"/>
                      </a:lnTo>
                      <a:lnTo>
                        <a:pt x="136" y="21"/>
                      </a:lnTo>
                      <a:lnTo>
                        <a:pt x="139" y="19"/>
                      </a:lnTo>
                      <a:lnTo>
                        <a:pt x="142" y="19"/>
                      </a:lnTo>
                      <a:lnTo>
                        <a:pt x="146" y="17"/>
                      </a:lnTo>
                      <a:lnTo>
                        <a:pt x="146" y="14"/>
                      </a:lnTo>
                      <a:lnTo>
                        <a:pt x="144" y="11"/>
                      </a:lnTo>
                      <a:lnTo>
                        <a:pt x="141" y="10"/>
                      </a:lnTo>
                      <a:lnTo>
                        <a:pt x="138" y="8"/>
                      </a:lnTo>
                      <a:lnTo>
                        <a:pt x="135" y="7"/>
                      </a:lnTo>
                      <a:lnTo>
                        <a:pt x="129" y="5"/>
                      </a:lnTo>
                      <a:lnTo>
                        <a:pt x="125" y="4"/>
                      </a:lnTo>
                      <a:lnTo>
                        <a:pt x="121" y="2"/>
                      </a:lnTo>
                      <a:lnTo>
                        <a:pt x="117" y="2"/>
                      </a:lnTo>
                      <a:lnTo>
                        <a:pt x="111" y="2"/>
                      </a:lnTo>
                      <a:lnTo>
                        <a:pt x="105" y="1"/>
                      </a:lnTo>
                      <a:lnTo>
                        <a:pt x="98" y="1"/>
                      </a:lnTo>
                      <a:lnTo>
                        <a:pt x="92" y="1"/>
                      </a:lnTo>
                      <a:lnTo>
                        <a:pt x="85" y="1"/>
                      </a:lnTo>
                      <a:lnTo>
                        <a:pt x="80" y="1"/>
                      </a:lnTo>
                      <a:lnTo>
                        <a:pt x="74" y="1"/>
                      </a:lnTo>
                      <a:lnTo>
                        <a:pt x="67" y="1"/>
                      </a:lnTo>
                      <a:lnTo>
                        <a:pt x="61" y="0"/>
                      </a:lnTo>
                      <a:lnTo>
                        <a:pt x="54" y="0"/>
                      </a:lnTo>
                      <a:lnTo>
                        <a:pt x="48" y="0"/>
                      </a:lnTo>
                      <a:lnTo>
                        <a:pt x="43" y="0"/>
                      </a:lnTo>
                      <a:lnTo>
                        <a:pt x="36" y="0"/>
                      </a:lnTo>
                      <a:lnTo>
                        <a:pt x="30" y="1"/>
                      </a:lnTo>
                      <a:lnTo>
                        <a:pt x="26" y="1"/>
                      </a:lnTo>
                      <a:lnTo>
                        <a:pt x="21" y="1"/>
                      </a:lnTo>
                      <a:lnTo>
                        <a:pt x="16" y="1"/>
                      </a:lnTo>
                      <a:lnTo>
                        <a:pt x="11" y="1"/>
                      </a:lnTo>
                      <a:lnTo>
                        <a:pt x="9" y="1"/>
                      </a:lnTo>
                      <a:lnTo>
                        <a:pt x="6" y="2"/>
                      </a:lnTo>
                      <a:lnTo>
                        <a:pt x="1" y="2"/>
                      </a:lnTo>
                      <a:lnTo>
                        <a:pt x="0" y="2"/>
                      </a:lnTo>
                      <a:lnTo>
                        <a:pt x="0" y="24"/>
                      </a:lnTo>
                      <a:close/>
                    </a:path>
                  </a:pathLst>
                </a:custGeom>
                <a:solidFill>
                  <a:srgbClr val="296638"/>
                </a:solidFill>
                <a:ln w="9525">
                  <a:noFill/>
                  <a:round/>
                  <a:headEnd/>
                  <a:tailEnd/>
                </a:ln>
              </p:spPr>
              <p:txBody>
                <a:bodyPr/>
                <a:lstStyle/>
                <a:p>
                  <a:pPr eaLnBrk="0" hangingPunct="0"/>
                  <a:endParaRPr lang="en-US"/>
                </a:p>
              </p:txBody>
            </p:sp>
            <p:sp>
              <p:nvSpPr>
                <p:cNvPr id="49185" name="Freeform 117"/>
                <p:cNvSpPr>
                  <a:spLocks/>
                </p:cNvSpPr>
                <p:nvPr/>
              </p:nvSpPr>
              <p:spPr bwMode="auto">
                <a:xfrm>
                  <a:off x="236" y="1576"/>
                  <a:ext cx="123" cy="141"/>
                </a:xfrm>
                <a:custGeom>
                  <a:avLst/>
                  <a:gdLst>
                    <a:gd name="T0" fmla="*/ 14 w 123"/>
                    <a:gd name="T1" fmla="*/ 141 h 141"/>
                    <a:gd name="T2" fmla="*/ 15 w 123"/>
                    <a:gd name="T3" fmla="*/ 139 h 141"/>
                    <a:gd name="T4" fmla="*/ 20 w 123"/>
                    <a:gd name="T5" fmla="*/ 135 h 141"/>
                    <a:gd name="T6" fmla="*/ 23 w 123"/>
                    <a:gd name="T7" fmla="*/ 131 h 141"/>
                    <a:gd name="T8" fmla="*/ 27 w 123"/>
                    <a:gd name="T9" fmla="*/ 128 h 141"/>
                    <a:gd name="T10" fmla="*/ 30 w 123"/>
                    <a:gd name="T11" fmla="*/ 124 h 141"/>
                    <a:gd name="T12" fmla="*/ 35 w 123"/>
                    <a:gd name="T13" fmla="*/ 119 h 141"/>
                    <a:gd name="T14" fmla="*/ 38 w 123"/>
                    <a:gd name="T15" fmla="*/ 114 h 141"/>
                    <a:gd name="T16" fmla="*/ 44 w 123"/>
                    <a:gd name="T17" fmla="*/ 108 h 141"/>
                    <a:gd name="T18" fmla="*/ 50 w 123"/>
                    <a:gd name="T19" fmla="*/ 102 h 141"/>
                    <a:gd name="T20" fmla="*/ 54 w 123"/>
                    <a:gd name="T21" fmla="*/ 97 h 141"/>
                    <a:gd name="T22" fmla="*/ 60 w 123"/>
                    <a:gd name="T23" fmla="*/ 89 h 141"/>
                    <a:gd name="T24" fmla="*/ 65 w 123"/>
                    <a:gd name="T25" fmla="*/ 84 h 141"/>
                    <a:gd name="T26" fmla="*/ 72 w 123"/>
                    <a:gd name="T27" fmla="*/ 77 h 141"/>
                    <a:gd name="T28" fmla="*/ 78 w 123"/>
                    <a:gd name="T29" fmla="*/ 71 h 141"/>
                    <a:gd name="T30" fmla="*/ 81 w 123"/>
                    <a:gd name="T31" fmla="*/ 67 h 141"/>
                    <a:gd name="T32" fmla="*/ 82 w 123"/>
                    <a:gd name="T33" fmla="*/ 64 h 141"/>
                    <a:gd name="T34" fmla="*/ 85 w 123"/>
                    <a:gd name="T35" fmla="*/ 61 h 141"/>
                    <a:gd name="T36" fmla="*/ 88 w 123"/>
                    <a:gd name="T37" fmla="*/ 57 h 141"/>
                    <a:gd name="T38" fmla="*/ 94 w 123"/>
                    <a:gd name="T39" fmla="*/ 51 h 141"/>
                    <a:gd name="T40" fmla="*/ 99 w 123"/>
                    <a:gd name="T41" fmla="*/ 44 h 141"/>
                    <a:gd name="T42" fmla="*/ 104 w 123"/>
                    <a:gd name="T43" fmla="*/ 38 h 141"/>
                    <a:gd name="T44" fmla="*/ 108 w 123"/>
                    <a:gd name="T45" fmla="*/ 33 h 141"/>
                    <a:gd name="T46" fmla="*/ 111 w 123"/>
                    <a:gd name="T47" fmla="*/ 27 h 141"/>
                    <a:gd name="T48" fmla="*/ 115 w 123"/>
                    <a:gd name="T49" fmla="*/ 23 h 141"/>
                    <a:gd name="T50" fmla="*/ 118 w 123"/>
                    <a:gd name="T51" fmla="*/ 17 h 141"/>
                    <a:gd name="T52" fmla="*/ 121 w 123"/>
                    <a:gd name="T53" fmla="*/ 13 h 141"/>
                    <a:gd name="T54" fmla="*/ 122 w 123"/>
                    <a:gd name="T55" fmla="*/ 8 h 141"/>
                    <a:gd name="T56" fmla="*/ 123 w 123"/>
                    <a:gd name="T57" fmla="*/ 7 h 141"/>
                    <a:gd name="T58" fmla="*/ 123 w 123"/>
                    <a:gd name="T59" fmla="*/ 3 h 141"/>
                    <a:gd name="T60" fmla="*/ 122 w 123"/>
                    <a:gd name="T61" fmla="*/ 1 h 141"/>
                    <a:gd name="T62" fmla="*/ 118 w 123"/>
                    <a:gd name="T63" fmla="*/ 0 h 141"/>
                    <a:gd name="T64" fmla="*/ 115 w 123"/>
                    <a:gd name="T65" fmla="*/ 1 h 141"/>
                    <a:gd name="T66" fmla="*/ 112 w 123"/>
                    <a:gd name="T67" fmla="*/ 3 h 141"/>
                    <a:gd name="T68" fmla="*/ 108 w 123"/>
                    <a:gd name="T69" fmla="*/ 6 h 141"/>
                    <a:gd name="T70" fmla="*/ 104 w 123"/>
                    <a:gd name="T71" fmla="*/ 7 h 141"/>
                    <a:gd name="T72" fmla="*/ 99 w 123"/>
                    <a:gd name="T73" fmla="*/ 11 h 141"/>
                    <a:gd name="T74" fmla="*/ 95 w 123"/>
                    <a:gd name="T75" fmla="*/ 16 h 141"/>
                    <a:gd name="T76" fmla="*/ 91 w 123"/>
                    <a:gd name="T77" fmla="*/ 20 h 141"/>
                    <a:gd name="T78" fmla="*/ 87 w 123"/>
                    <a:gd name="T79" fmla="*/ 24 h 141"/>
                    <a:gd name="T80" fmla="*/ 81 w 123"/>
                    <a:gd name="T81" fmla="*/ 28 h 141"/>
                    <a:gd name="T82" fmla="*/ 75 w 123"/>
                    <a:gd name="T83" fmla="*/ 34 h 141"/>
                    <a:gd name="T84" fmla="*/ 71 w 123"/>
                    <a:gd name="T85" fmla="*/ 40 h 141"/>
                    <a:gd name="T86" fmla="*/ 65 w 123"/>
                    <a:gd name="T87" fmla="*/ 45 h 141"/>
                    <a:gd name="T88" fmla="*/ 60 w 123"/>
                    <a:gd name="T89" fmla="*/ 51 h 141"/>
                    <a:gd name="T90" fmla="*/ 55 w 123"/>
                    <a:gd name="T91" fmla="*/ 57 h 141"/>
                    <a:gd name="T92" fmla="*/ 50 w 123"/>
                    <a:gd name="T93" fmla="*/ 62 h 141"/>
                    <a:gd name="T94" fmla="*/ 45 w 123"/>
                    <a:gd name="T95" fmla="*/ 68 h 141"/>
                    <a:gd name="T96" fmla="*/ 40 w 123"/>
                    <a:gd name="T97" fmla="*/ 74 h 141"/>
                    <a:gd name="T98" fmla="*/ 35 w 123"/>
                    <a:gd name="T99" fmla="*/ 79 h 141"/>
                    <a:gd name="T100" fmla="*/ 31 w 123"/>
                    <a:gd name="T101" fmla="*/ 85 h 141"/>
                    <a:gd name="T102" fmla="*/ 25 w 123"/>
                    <a:gd name="T103" fmla="*/ 91 h 141"/>
                    <a:gd name="T104" fmla="*/ 21 w 123"/>
                    <a:gd name="T105" fmla="*/ 97 h 141"/>
                    <a:gd name="T106" fmla="*/ 18 w 123"/>
                    <a:gd name="T107" fmla="*/ 101 h 141"/>
                    <a:gd name="T108" fmla="*/ 14 w 123"/>
                    <a:gd name="T109" fmla="*/ 106 h 141"/>
                    <a:gd name="T110" fmla="*/ 11 w 123"/>
                    <a:gd name="T111" fmla="*/ 109 h 141"/>
                    <a:gd name="T112" fmla="*/ 8 w 123"/>
                    <a:gd name="T113" fmla="*/ 114 h 141"/>
                    <a:gd name="T114" fmla="*/ 6 w 123"/>
                    <a:gd name="T115" fmla="*/ 116 h 141"/>
                    <a:gd name="T116" fmla="*/ 4 w 123"/>
                    <a:gd name="T117" fmla="*/ 121 h 141"/>
                    <a:gd name="T118" fmla="*/ 1 w 123"/>
                    <a:gd name="T119" fmla="*/ 125 h 141"/>
                    <a:gd name="T120" fmla="*/ 0 w 123"/>
                    <a:gd name="T121" fmla="*/ 126 h 141"/>
                    <a:gd name="T122" fmla="*/ 14 w 123"/>
                    <a:gd name="T123" fmla="*/ 141 h 141"/>
                    <a:gd name="T124" fmla="*/ 14 w 123"/>
                    <a:gd name="T125" fmla="*/ 141 h 141"/>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123"/>
                    <a:gd name="T190" fmla="*/ 0 h 141"/>
                    <a:gd name="T191" fmla="*/ 123 w 123"/>
                    <a:gd name="T192" fmla="*/ 141 h 141"/>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123" h="141">
                      <a:moveTo>
                        <a:pt x="14" y="141"/>
                      </a:moveTo>
                      <a:lnTo>
                        <a:pt x="15" y="139"/>
                      </a:lnTo>
                      <a:lnTo>
                        <a:pt x="20" y="135"/>
                      </a:lnTo>
                      <a:lnTo>
                        <a:pt x="23" y="131"/>
                      </a:lnTo>
                      <a:lnTo>
                        <a:pt x="27" y="128"/>
                      </a:lnTo>
                      <a:lnTo>
                        <a:pt x="30" y="124"/>
                      </a:lnTo>
                      <a:lnTo>
                        <a:pt x="35" y="119"/>
                      </a:lnTo>
                      <a:lnTo>
                        <a:pt x="38" y="114"/>
                      </a:lnTo>
                      <a:lnTo>
                        <a:pt x="44" y="108"/>
                      </a:lnTo>
                      <a:lnTo>
                        <a:pt x="50" y="102"/>
                      </a:lnTo>
                      <a:lnTo>
                        <a:pt x="54" y="97"/>
                      </a:lnTo>
                      <a:lnTo>
                        <a:pt x="60" y="89"/>
                      </a:lnTo>
                      <a:lnTo>
                        <a:pt x="65" y="84"/>
                      </a:lnTo>
                      <a:lnTo>
                        <a:pt x="72" y="77"/>
                      </a:lnTo>
                      <a:lnTo>
                        <a:pt x="78" y="71"/>
                      </a:lnTo>
                      <a:lnTo>
                        <a:pt x="81" y="67"/>
                      </a:lnTo>
                      <a:lnTo>
                        <a:pt x="82" y="64"/>
                      </a:lnTo>
                      <a:lnTo>
                        <a:pt x="85" y="61"/>
                      </a:lnTo>
                      <a:lnTo>
                        <a:pt x="88" y="57"/>
                      </a:lnTo>
                      <a:lnTo>
                        <a:pt x="94" y="51"/>
                      </a:lnTo>
                      <a:lnTo>
                        <a:pt x="99" y="44"/>
                      </a:lnTo>
                      <a:lnTo>
                        <a:pt x="104" y="38"/>
                      </a:lnTo>
                      <a:lnTo>
                        <a:pt x="108" y="33"/>
                      </a:lnTo>
                      <a:lnTo>
                        <a:pt x="111" y="27"/>
                      </a:lnTo>
                      <a:lnTo>
                        <a:pt x="115" y="23"/>
                      </a:lnTo>
                      <a:lnTo>
                        <a:pt x="118" y="17"/>
                      </a:lnTo>
                      <a:lnTo>
                        <a:pt x="121" y="13"/>
                      </a:lnTo>
                      <a:lnTo>
                        <a:pt x="122" y="8"/>
                      </a:lnTo>
                      <a:lnTo>
                        <a:pt x="123" y="7"/>
                      </a:lnTo>
                      <a:lnTo>
                        <a:pt x="123" y="3"/>
                      </a:lnTo>
                      <a:lnTo>
                        <a:pt x="122" y="1"/>
                      </a:lnTo>
                      <a:lnTo>
                        <a:pt x="118" y="0"/>
                      </a:lnTo>
                      <a:lnTo>
                        <a:pt x="115" y="1"/>
                      </a:lnTo>
                      <a:lnTo>
                        <a:pt x="112" y="3"/>
                      </a:lnTo>
                      <a:lnTo>
                        <a:pt x="108" y="6"/>
                      </a:lnTo>
                      <a:lnTo>
                        <a:pt x="104" y="7"/>
                      </a:lnTo>
                      <a:lnTo>
                        <a:pt x="99" y="11"/>
                      </a:lnTo>
                      <a:lnTo>
                        <a:pt x="95" y="16"/>
                      </a:lnTo>
                      <a:lnTo>
                        <a:pt x="91" y="20"/>
                      </a:lnTo>
                      <a:lnTo>
                        <a:pt x="87" y="24"/>
                      </a:lnTo>
                      <a:lnTo>
                        <a:pt x="81" y="28"/>
                      </a:lnTo>
                      <a:lnTo>
                        <a:pt x="75" y="34"/>
                      </a:lnTo>
                      <a:lnTo>
                        <a:pt x="71" y="40"/>
                      </a:lnTo>
                      <a:lnTo>
                        <a:pt x="65" y="45"/>
                      </a:lnTo>
                      <a:lnTo>
                        <a:pt x="60" y="51"/>
                      </a:lnTo>
                      <a:lnTo>
                        <a:pt x="55" y="57"/>
                      </a:lnTo>
                      <a:lnTo>
                        <a:pt x="50" y="62"/>
                      </a:lnTo>
                      <a:lnTo>
                        <a:pt x="45" y="68"/>
                      </a:lnTo>
                      <a:lnTo>
                        <a:pt x="40" y="74"/>
                      </a:lnTo>
                      <a:lnTo>
                        <a:pt x="35" y="79"/>
                      </a:lnTo>
                      <a:lnTo>
                        <a:pt x="31" y="85"/>
                      </a:lnTo>
                      <a:lnTo>
                        <a:pt x="25" y="91"/>
                      </a:lnTo>
                      <a:lnTo>
                        <a:pt x="21" y="97"/>
                      </a:lnTo>
                      <a:lnTo>
                        <a:pt x="18" y="101"/>
                      </a:lnTo>
                      <a:lnTo>
                        <a:pt x="14" y="106"/>
                      </a:lnTo>
                      <a:lnTo>
                        <a:pt x="11" y="109"/>
                      </a:lnTo>
                      <a:lnTo>
                        <a:pt x="8" y="114"/>
                      </a:lnTo>
                      <a:lnTo>
                        <a:pt x="6" y="116"/>
                      </a:lnTo>
                      <a:lnTo>
                        <a:pt x="4" y="121"/>
                      </a:lnTo>
                      <a:lnTo>
                        <a:pt x="1" y="125"/>
                      </a:lnTo>
                      <a:lnTo>
                        <a:pt x="0" y="126"/>
                      </a:lnTo>
                      <a:lnTo>
                        <a:pt x="14" y="141"/>
                      </a:lnTo>
                      <a:close/>
                    </a:path>
                  </a:pathLst>
                </a:custGeom>
                <a:solidFill>
                  <a:srgbClr val="296638"/>
                </a:solidFill>
                <a:ln w="9525">
                  <a:noFill/>
                  <a:round/>
                  <a:headEnd/>
                  <a:tailEnd/>
                </a:ln>
              </p:spPr>
              <p:txBody>
                <a:bodyPr/>
                <a:lstStyle/>
                <a:p>
                  <a:pPr eaLnBrk="0" hangingPunct="0"/>
                  <a:endParaRPr lang="en-US"/>
                </a:p>
              </p:txBody>
            </p:sp>
            <p:sp>
              <p:nvSpPr>
                <p:cNvPr id="49186" name="Freeform 118"/>
                <p:cNvSpPr>
                  <a:spLocks/>
                </p:cNvSpPr>
                <p:nvPr/>
              </p:nvSpPr>
              <p:spPr bwMode="auto">
                <a:xfrm>
                  <a:off x="658" y="1708"/>
                  <a:ext cx="37" cy="92"/>
                </a:xfrm>
                <a:custGeom>
                  <a:avLst/>
                  <a:gdLst>
                    <a:gd name="T0" fmla="*/ 37 w 37"/>
                    <a:gd name="T1" fmla="*/ 87 h 92"/>
                    <a:gd name="T2" fmla="*/ 35 w 37"/>
                    <a:gd name="T3" fmla="*/ 85 h 92"/>
                    <a:gd name="T4" fmla="*/ 35 w 37"/>
                    <a:gd name="T5" fmla="*/ 82 h 92"/>
                    <a:gd name="T6" fmla="*/ 35 w 37"/>
                    <a:gd name="T7" fmla="*/ 77 h 92"/>
                    <a:gd name="T8" fmla="*/ 34 w 37"/>
                    <a:gd name="T9" fmla="*/ 71 h 92"/>
                    <a:gd name="T10" fmla="*/ 33 w 37"/>
                    <a:gd name="T11" fmla="*/ 67 h 92"/>
                    <a:gd name="T12" fmla="*/ 33 w 37"/>
                    <a:gd name="T13" fmla="*/ 64 h 92"/>
                    <a:gd name="T14" fmla="*/ 31 w 37"/>
                    <a:gd name="T15" fmla="*/ 60 h 92"/>
                    <a:gd name="T16" fmla="*/ 31 w 37"/>
                    <a:gd name="T17" fmla="*/ 55 h 92"/>
                    <a:gd name="T18" fmla="*/ 30 w 37"/>
                    <a:gd name="T19" fmla="*/ 51 h 92"/>
                    <a:gd name="T20" fmla="*/ 30 w 37"/>
                    <a:gd name="T21" fmla="*/ 47 h 92"/>
                    <a:gd name="T22" fmla="*/ 28 w 37"/>
                    <a:gd name="T23" fmla="*/ 43 h 92"/>
                    <a:gd name="T24" fmla="*/ 28 w 37"/>
                    <a:gd name="T25" fmla="*/ 38 h 92"/>
                    <a:gd name="T26" fmla="*/ 27 w 37"/>
                    <a:gd name="T27" fmla="*/ 34 h 92"/>
                    <a:gd name="T28" fmla="*/ 25 w 37"/>
                    <a:gd name="T29" fmla="*/ 30 h 92"/>
                    <a:gd name="T30" fmla="*/ 24 w 37"/>
                    <a:gd name="T31" fmla="*/ 26 h 92"/>
                    <a:gd name="T32" fmla="*/ 23 w 37"/>
                    <a:gd name="T33" fmla="*/ 21 h 92"/>
                    <a:gd name="T34" fmla="*/ 21 w 37"/>
                    <a:gd name="T35" fmla="*/ 18 h 92"/>
                    <a:gd name="T36" fmla="*/ 21 w 37"/>
                    <a:gd name="T37" fmla="*/ 14 h 92"/>
                    <a:gd name="T38" fmla="*/ 18 w 37"/>
                    <a:gd name="T39" fmla="*/ 11 h 92"/>
                    <a:gd name="T40" fmla="*/ 18 w 37"/>
                    <a:gd name="T41" fmla="*/ 9 h 92"/>
                    <a:gd name="T42" fmla="*/ 15 w 37"/>
                    <a:gd name="T43" fmla="*/ 4 h 92"/>
                    <a:gd name="T44" fmla="*/ 13 w 37"/>
                    <a:gd name="T45" fmla="*/ 1 h 92"/>
                    <a:gd name="T46" fmla="*/ 8 w 37"/>
                    <a:gd name="T47" fmla="*/ 0 h 92"/>
                    <a:gd name="T48" fmla="*/ 7 w 37"/>
                    <a:gd name="T49" fmla="*/ 1 h 92"/>
                    <a:gd name="T50" fmla="*/ 4 w 37"/>
                    <a:gd name="T51" fmla="*/ 4 h 92"/>
                    <a:gd name="T52" fmla="*/ 1 w 37"/>
                    <a:gd name="T53" fmla="*/ 9 h 92"/>
                    <a:gd name="T54" fmla="*/ 0 w 37"/>
                    <a:gd name="T55" fmla="*/ 11 h 92"/>
                    <a:gd name="T56" fmla="*/ 0 w 37"/>
                    <a:gd name="T57" fmla="*/ 14 h 92"/>
                    <a:gd name="T58" fmla="*/ 0 w 37"/>
                    <a:gd name="T59" fmla="*/ 17 h 92"/>
                    <a:gd name="T60" fmla="*/ 0 w 37"/>
                    <a:gd name="T61" fmla="*/ 21 h 92"/>
                    <a:gd name="T62" fmla="*/ 0 w 37"/>
                    <a:gd name="T63" fmla="*/ 24 h 92"/>
                    <a:gd name="T64" fmla="*/ 0 w 37"/>
                    <a:gd name="T65" fmla="*/ 28 h 92"/>
                    <a:gd name="T66" fmla="*/ 0 w 37"/>
                    <a:gd name="T67" fmla="*/ 31 h 92"/>
                    <a:gd name="T68" fmla="*/ 1 w 37"/>
                    <a:gd name="T69" fmla="*/ 36 h 92"/>
                    <a:gd name="T70" fmla="*/ 1 w 37"/>
                    <a:gd name="T71" fmla="*/ 40 h 92"/>
                    <a:gd name="T72" fmla="*/ 3 w 37"/>
                    <a:gd name="T73" fmla="*/ 43 h 92"/>
                    <a:gd name="T74" fmla="*/ 4 w 37"/>
                    <a:gd name="T75" fmla="*/ 47 h 92"/>
                    <a:gd name="T76" fmla="*/ 6 w 37"/>
                    <a:gd name="T77" fmla="*/ 51 h 92"/>
                    <a:gd name="T78" fmla="*/ 6 w 37"/>
                    <a:gd name="T79" fmla="*/ 55 h 92"/>
                    <a:gd name="T80" fmla="*/ 7 w 37"/>
                    <a:gd name="T81" fmla="*/ 60 h 92"/>
                    <a:gd name="T82" fmla="*/ 7 w 37"/>
                    <a:gd name="T83" fmla="*/ 62 h 92"/>
                    <a:gd name="T84" fmla="*/ 8 w 37"/>
                    <a:gd name="T85" fmla="*/ 67 h 92"/>
                    <a:gd name="T86" fmla="*/ 8 w 37"/>
                    <a:gd name="T87" fmla="*/ 70 h 92"/>
                    <a:gd name="T88" fmla="*/ 10 w 37"/>
                    <a:gd name="T89" fmla="*/ 74 h 92"/>
                    <a:gd name="T90" fmla="*/ 11 w 37"/>
                    <a:gd name="T91" fmla="*/ 77 h 92"/>
                    <a:gd name="T92" fmla="*/ 13 w 37"/>
                    <a:gd name="T93" fmla="*/ 80 h 92"/>
                    <a:gd name="T94" fmla="*/ 14 w 37"/>
                    <a:gd name="T95" fmla="*/ 84 h 92"/>
                    <a:gd name="T96" fmla="*/ 15 w 37"/>
                    <a:gd name="T97" fmla="*/ 88 h 92"/>
                    <a:gd name="T98" fmla="*/ 15 w 37"/>
                    <a:gd name="T99" fmla="*/ 91 h 92"/>
                    <a:gd name="T100" fmla="*/ 17 w 37"/>
                    <a:gd name="T101" fmla="*/ 92 h 92"/>
                    <a:gd name="T102" fmla="*/ 37 w 37"/>
                    <a:gd name="T103" fmla="*/ 87 h 92"/>
                    <a:gd name="T104" fmla="*/ 37 w 37"/>
                    <a:gd name="T105" fmla="*/ 87 h 92"/>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w 37"/>
                    <a:gd name="T160" fmla="*/ 0 h 92"/>
                    <a:gd name="T161" fmla="*/ 37 w 37"/>
                    <a:gd name="T162" fmla="*/ 92 h 92"/>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T159" t="T160" r="T161" b="T162"/>
                  <a:pathLst>
                    <a:path w="37" h="92">
                      <a:moveTo>
                        <a:pt x="37" y="87"/>
                      </a:moveTo>
                      <a:lnTo>
                        <a:pt x="35" y="85"/>
                      </a:lnTo>
                      <a:lnTo>
                        <a:pt x="35" y="82"/>
                      </a:lnTo>
                      <a:lnTo>
                        <a:pt x="35" y="77"/>
                      </a:lnTo>
                      <a:lnTo>
                        <a:pt x="34" y="71"/>
                      </a:lnTo>
                      <a:lnTo>
                        <a:pt x="33" y="67"/>
                      </a:lnTo>
                      <a:lnTo>
                        <a:pt x="33" y="64"/>
                      </a:lnTo>
                      <a:lnTo>
                        <a:pt x="31" y="60"/>
                      </a:lnTo>
                      <a:lnTo>
                        <a:pt x="31" y="55"/>
                      </a:lnTo>
                      <a:lnTo>
                        <a:pt x="30" y="51"/>
                      </a:lnTo>
                      <a:lnTo>
                        <a:pt x="30" y="47"/>
                      </a:lnTo>
                      <a:lnTo>
                        <a:pt x="28" y="43"/>
                      </a:lnTo>
                      <a:lnTo>
                        <a:pt x="28" y="38"/>
                      </a:lnTo>
                      <a:lnTo>
                        <a:pt x="27" y="34"/>
                      </a:lnTo>
                      <a:lnTo>
                        <a:pt x="25" y="30"/>
                      </a:lnTo>
                      <a:lnTo>
                        <a:pt x="24" y="26"/>
                      </a:lnTo>
                      <a:lnTo>
                        <a:pt x="23" y="21"/>
                      </a:lnTo>
                      <a:lnTo>
                        <a:pt x="21" y="18"/>
                      </a:lnTo>
                      <a:lnTo>
                        <a:pt x="21" y="14"/>
                      </a:lnTo>
                      <a:lnTo>
                        <a:pt x="18" y="11"/>
                      </a:lnTo>
                      <a:lnTo>
                        <a:pt x="18" y="9"/>
                      </a:lnTo>
                      <a:lnTo>
                        <a:pt x="15" y="4"/>
                      </a:lnTo>
                      <a:lnTo>
                        <a:pt x="13" y="1"/>
                      </a:lnTo>
                      <a:lnTo>
                        <a:pt x="8" y="0"/>
                      </a:lnTo>
                      <a:lnTo>
                        <a:pt x="7" y="1"/>
                      </a:lnTo>
                      <a:lnTo>
                        <a:pt x="4" y="4"/>
                      </a:lnTo>
                      <a:lnTo>
                        <a:pt x="1" y="9"/>
                      </a:lnTo>
                      <a:lnTo>
                        <a:pt x="0" y="11"/>
                      </a:lnTo>
                      <a:lnTo>
                        <a:pt x="0" y="14"/>
                      </a:lnTo>
                      <a:lnTo>
                        <a:pt x="0" y="17"/>
                      </a:lnTo>
                      <a:lnTo>
                        <a:pt x="0" y="21"/>
                      </a:lnTo>
                      <a:lnTo>
                        <a:pt x="0" y="24"/>
                      </a:lnTo>
                      <a:lnTo>
                        <a:pt x="0" y="28"/>
                      </a:lnTo>
                      <a:lnTo>
                        <a:pt x="0" y="31"/>
                      </a:lnTo>
                      <a:lnTo>
                        <a:pt x="1" y="36"/>
                      </a:lnTo>
                      <a:lnTo>
                        <a:pt x="1" y="40"/>
                      </a:lnTo>
                      <a:lnTo>
                        <a:pt x="3" y="43"/>
                      </a:lnTo>
                      <a:lnTo>
                        <a:pt x="4" y="47"/>
                      </a:lnTo>
                      <a:lnTo>
                        <a:pt x="6" y="51"/>
                      </a:lnTo>
                      <a:lnTo>
                        <a:pt x="6" y="55"/>
                      </a:lnTo>
                      <a:lnTo>
                        <a:pt x="7" y="60"/>
                      </a:lnTo>
                      <a:lnTo>
                        <a:pt x="7" y="62"/>
                      </a:lnTo>
                      <a:lnTo>
                        <a:pt x="8" y="67"/>
                      </a:lnTo>
                      <a:lnTo>
                        <a:pt x="8" y="70"/>
                      </a:lnTo>
                      <a:lnTo>
                        <a:pt x="10" y="74"/>
                      </a:lnTo>
                      <a:lnTo>
                        <a:pt x="11" y="77"/>
                      </a:lnTo>
                      <a:lnTo>
                        <a:pt x="13" y="80"/>
                      </a:lnTo>
                      <a:lnTo>
                        <a:pt x="14" y="84"/>
                      </a:lnTo>
                      <a:lnTo>
                        <a:pt x="15" y="88"/>
                      </a:lnTo>
                      <a:lnTo>
                        <a:pt x="15" y="91"/>
                      </a:lnTo>
                      <a:lnTo>
                        <a:pt x="17" y="92"/>
                      </a:lnTo>
                      <a:lnTo>
                        <a:pt x="37" y="87"/>
                      </a:lnTo>
                      <a:close/>
                    </a:path>
                  </a:pathLst>
                </a:custGeom>
                <a:solidFill>
                  <a:srgbClr val="296638"/>
                </a:solidFill>
                <a:ln w="9525">
                  <a:noFill/>
                  <a:round/>
                  <a:headEnd/>
                  <a:tailEnd/>
                </a:ln>
              </p:spPr>
              <p:txBody>
                <a:bodyPr/>
                <a:lstStyle/>
                <a:p>
                  <a:pPr eaLnBrk="0" hangingPunct="0"/>
                  <a:endParaRPr lang="en-US"/>
                </a:p>
              </p:txBody>
            </p:sp>
            <p:sp>
              <p:nvSpPr>
                <p:cNvPr id="49187" name="Freeform 119"/>
                <p:cNvSpPr>
                  <a:spLocks/>
                </p:cNvSpPr>
                <p:nvPr/>
              </p:nvSpPr>
              <p:spPr bwMode="auto">
                <a:xfrm>
                  <a:off x="865" y="1590"/>
                  <a:ext cx="87" cy="43"/>
                </a:xfrm>
                <a:custGeom>
                  <a:avLst/>
                  <a:gdLst>
                    <a:gd name="T0" fmla="*/ 87 w 87"/>
                    <a:gd name="T1" fmla="*/ 23 h 43"/>
                    <a:gd name="T2" fmla="*/ 86 w 87"/>
                    <a:gd name="T3" fmla="*/ 23 h 43"/>
                    <a:gd name="T4" fmla="*/ 83 w 87"/>
                    <a:gd name="T5" fmla="*/ 21 h 43"/>
                    <a:gd name="T6" fmla="*/ 78 w 87"/>
                    <a:gd name="T7" fmla="*/ 19 h 43"/>
                    <a:gd name="T8" fmla="*/ 73 w 87"/>
                    <a:gd name="T9" fmla="*/ 17 h 43"/>
                    <a:gd name="T10" fmla="*/ 70 w 87"/>
                    <a:gd name="T11" fmla="*/ 16 h 43"/>
                    <a:gd name="T12" fmla="*/ 66 w 87"/>
                    <a:gd name="T13" fmla="*/ 14 h 43"/>
                    <a:gd name="T14" fmla="*/ 61 w 87"/>
                    <a:gd name="T15" fmla="*/ 13 h 43"/>
                    <a:gd name="T16" fmla="*/ 59 w 87"/>
                    <a:gd name="T17" fmla="*/ 12 h 43"/>
                    <a:gd name="T18" fmla="*/ 54 w 87"/>
                    <a:gd name="T19" fmla="*/ 10 h 43"/>
                    <a:gd name="T20" fmla="*/ 50 w 87"/>
                    <a:gd name="T21" fmla="*/ 9 h 43"/>
                    <a:gd name="T22" fmla="*/ 46 w 87"/>
                    <a:gd name="T23" fmla="*/ 7 h 43"/>
                    <a:gd name="T24" fmla="*/ 43 w 87"/>
                    <a:gd name="T25" fmla="*/ 7 h 43"/>
                    <a:gd name="T26" fmla="*/ 39 w 87"/>
                    <a:gd name="T27" fmla="*/ 6 h 43"/>
                    <a:gd name="T28" fmla="*/ 34 w 87"/>
                    <a:gd name="T29" fmla="*/ 4 h 43"/>
                    <a:gd name="T30" fmla="*/ 30 w 87"/>
                    <a:gd name="T31" fmla="*/ 3 h 43"/>
                    <a:gd name="T32" fmla="*/ 26 w 87"/>
                    <a:gd name="T33" fmla="*/ 3 h 43"/>
                    <a:gd name="T34" fmla="*/ 22 w 87"/>
                    <a:gd name="T35" fmla="*/ 2 h 43"/>
                    <a:gd name="T36" fmla="*/ 19 w 87"/>
                    <a:gd name="T37" fmla="*/ 0 h 43"/>
                    <a:gd name="T38" fmla="*/ 14 w 87"/>
                    <a:gd name="T39" fmla="*/ 0 h 43"/>
                    <a:gd name="T40" fmla="*/ 13 w 87"/>
                    <a:gd name="T41" fmla="*/ 0 h 43"/>
                    <a:gd name="T42" fmla="*/ 6 w 87"/>
                    <a:gd name="T43" fmla="*/ 0 h 43"/>
                    <a:gd name="T44" fmla="*/ 3 w 87"/>
                    <a:gd name="T45" fmla="*/ 2 h 43"/>
                    <a:gd name="T46" fmla="*/ 0 w 87"/>
                    <a:gd name="T47" fmla="*/ 3 h 43"/>
                    <a:gd name="T48" fmla="*/ 0 w 87"/>
                    <a:gd name="T49" fmla="*/ 7 h 43"/>
                    <a:gd name="T50" fmla="*/ 2 w 87"/>
                    <a:gd name="T51" fmla="*/ 12 h 43"/>
                    <a:gd name="T52" fmla="*/ 5 w 87"/>
                    <a:gd name="T53" fmla="*/ 14 h 43"/>
                    <a:gd name="T54" fmla="*/ 9 w 87"/>
                    <a:gd name="T55" fmla="*/ 19 h 43"/>
                    <a:gd name="T56" fmla="*/ 14 w 87"/>
                    <a:gd name="T57" fmla="*/ 21 h 43"/>
                    <a:gd name="T58" fmla="*/ 17 w 87"/>
                    <a:gd name="T59" fmla="*/ 23 h 43"/>
                    <a:gd name="T60" fmla="*/ 20 w 87"/>
                    <a:gd name="T61" fmla="*/ 24 h 43"/>
                    <a:gd name="T62" fmla="*/ 23 w 87"/>
                    <a:gd name="T63" fmla="*/ 26 h 43"/>
                    <a:gd name="T64" fmla="*/ 27 w 87"/>
                    <a:gd name="T65" fmla="*/ 27 h 43"/>
                    <a:gd name="T66" fmla="*/ 30 w 87"/>
                    <a:gd name="T67" fmla="*/ 29 h 43"/>
                    <a:gd name="T68" fmla="*/ 34 w 87"/>
                    <a:gd name="T69" fmla="*/ 30 h 43"/>
                    <a:gd name="T70" fmla="*/ 37 w 87"/>
                    <a:gd name="T71" fmla="*/ 31 h 43"/>
                    <a:gd name="T72" fmla="*/ 41 w 87"/>
                    <a:gd name="T73" fmla="*/ 33 h 43"/>
                    <a:gd name="T74" fmla="*/ 44 w 87"/>
                    <a:gd name="T75" fmla="*/ 34 h 43"/>
                    <a:gd name="T76" fmla="*/ 49 w 87"/>
                    <a:gd name="T77" fmla="*/ 34 h 43"/>
                    <a:gd name="T78" fmla="*/ 53 w 87"/>
                    <a:gd name="T79" fmla="*/ 36 h 43"/>
                    <a:gd name="T80" fmla="*/ 56 w 87"/>
                    <a:gd name="T81" fmla="*/ 37 h 43"/>
                    <a:gd name="T82" fmla="*/ 59 w 87"/>
                    <a:gd name="T83" fmla="*/ 37 h 43"/>
                    <a:gd name="T84" fmla="*/ 63 w 87"/>
                    <a:gd name="T85" fmla="*/ 39 h 43"/>
                    <a:gd name="T86" fmla="*/ 66 w 87"/>
                    <a:gd name="T87" fmla="*/ 39 h 43"/>
                    <a:gd name="T88" fmla="*/ 68 w 87"/>
                    <a:gd name="T89" fmla="*/ 40 h 43"/>
                    <a:gd name="T90" fmla="*/ 74 w 87"/>
                    <a:gd name="T91" fmla="*/ 40 h 43"/>
                    <a:gd name="T92" fmla="*/ 77 w 87"/>
                    <a:gd name="T93" fmla="*/ 41 h 43"/>
                    <a:gd name="T94" fmla="*/ 80 w 87"/>
                    <a:gd name="T95" fmla="*/ 43 h 43"/>
                    <a:gd name="T96" fmla="*/ 81 w 87"/>
                    <a:gd name="T97" fmla="*/ 43 h 43"/>
                    <a:gd name="T98" fmla="*/ 87 w 87"/>
                    <a:gd name="T99" fmla="*/ 23 h 43"/>
                    <a:gd name="T100" fmla="*/ 87 w 87"/>
                    <a:gd name="T101" fmla="*/ 23 h 43"/>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w 87"/>
                    <a:gd name="T154" fmla="*/ 0 h 43"/>
                    <a:gd name="T155" fmla="*/ 87 w 87"/>
                    <a:gd name="T156" fmla="*/ 43 h 43"/>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T153" t="T154" r="T155" b="T156"/>
                  <a:pathLst>
                    <a:path w="87" h="43">
                      <a:moveTo>
                        <a:pt x="87" y="23"/>
                      </a:moveTo>
                      <a:lnTo>
                        <a:pt x="86" y="23"/>
                      </a:lnTo>
                      <a:lnTo>
                        <a:pt x="83" y="21"/>
                      </a:lnTo>
                      <a:lnTo>
                        <a:pt x="78" y="19"/>
                      </a:lnTo>
                      <a:lnTo>
                        <a:pt x="73" y="17"/>
                      </a:lnTo>
                      <a:lnTo>
                        <a:pt x="70" y="16"/>
                      </a:lnTo>
                      <a:lnTo>
                        <a:pt x="66" y="14"/>
                      </a:lnTo>
                      <a:lnTo>
                        <a:pt x="61" y="13"/>
                      </a:lnTo>
                      <a:lnTo>
                        <a:pt x="59" y="12"/>
                      </a:lnTo>
                      <a:lnTo>
                        <a:pt x="54" y="10"/>
                      </a:lnTo>
                      <a:lnTo>
                        <a:pt x="50" y="9"/>
                      </a:lnTo>
                      <a:lnTo>
                        <a:pt x="46" y="7"/>
                      </a:lnTo>
                      <a:lnTo>
                        <a:pt x="43" y="7"/>
                      </a:lnTo>
                      <a:lnTo>
                        <a:pt x="39" y="6"/>
                      </a:lnTo>
                      <a:lnTo>
                        <a:pt x="34" y="4"/>
                      </a:lnTo>
                      <a:lnTo>
                        <a:pt x="30" y="3"/>
                      </a:lnTo>
                      <a:lnTo>
                        <a:pt x="26" y="3"/>
                      </a:lnTo>
                      <a:lnTo>
                        <a:pt x="22" y="2"/>
                      </a:lnTo>
                      <a:lnTo>
                        <a:pt x="19" y="0"/>
                      </a:lnTo>
                      <a:lnTo>
                        <a:pt x="14" y="0"/>
                      </a:lnTo>
                      <a:lnTo>
                        <a:pt x="13" y="0"/>
                      </a:lnTo>
                      <a:lnTo>
                        <a:pt x="6" y="0"/>
                      </a:lnTo>
                      <a:lnTo>
                        <a:pt x="3" y="2"/>
                      </a:lnTo>
                      <a:lnTo>
                        <a:pt x="0" y="3"/>
                      </a:lnTo>
                      <a:lnTo>
                        <a:pt x="0" y="7"/>
                      </a:lnTo>
                      <a:lnTo>
                        <a:pt x="2" y="12"/>
                      </a:lnTo>
                      <a:lnTo>
                        <a:pt x="5" y="14"/>
                      </a:lnTo>
                      <a:lnTo>
                        <a:pt x="9" y="19"/>
                      </a:lnTo>
                      <a:lnTo>
                        <a:pt x="14" y="21"/>
                      </a:lnTo>
                      <a:lnTo>
                        <a:pt x="17" y="23"/>
                      </a:lnTo>
                      <a:lnTo>
                        <a:pt x="20" y="24"/>
                      </a:lnTo>
                      <a:lnTo>
                        <a:pt x="23" y="26"/>
                      </a:lnTo>
                      <a:lnTo>
                        <a:pt x="27" y="27"/>
                      </a:lnTo>
                      <a:lnTo>
                        <a:pt x="30" y="29"/>
                      </a:lnTo>
                      <a:lnTo>
                        <a:pt x="34" y="30"/>
                      </a:lnTo>
                      <a:lnTo>
                        <a:pt x="37" y="31"/>
                      </a:lnTo>
                      <a:lnTo>
                        <a:pt x="41" y="33"/>
                      </a:lnTo>
                      <a:lnTo>
                        <a:pt x="44" y="34"/>
                      </a:lnTo>
                      <a:lnTo>
                        <a:pt x="49" y="34"/>
                      </a:lnTo>
                      <a:lnTo>
                        <a:pt x="53" y="36"/>
                      </a:lnTo>
                      <a:lnTo>
                        <a:pt x="56" y="37"/>
                      </a:lnTo>
                      <a:lnTo>
                        <a:pt x="59" y="37"/>
                      </a:lnTo>
                      <a:lnTo>
                        <a:pt x="63" y="39"/>
                      </a:lnTo>
                      <a:lnTo>
                        <a:pt x="66" y="39"/>
                      </a:lnTo>
                      <a:lnTo>
                        <a:pt x="68" y="40"/>
                      </a:lnTo>
                      <a:lnTo>
                        <a:pt x="74" y="40"/>
                      </a:lnTo>
                      <a:lnTo>
                        <a:pt x="77" y="41"/>
                      </a:lnTo>
                      <a:lnTo>
                        <a:pt x="80" y="43"/>
                      </a:lnTo>
                      <a:lnTo>
                        <a:pt x="81" y="43"/>
                      </a:lnTo>
                      <a:lnTo>
                        <a:pt x="87" y="23"/>
                      </a:lnTo>
                      <a:close/>
                    </a:path>
                  </a:pathLst>
                </a:custGeom>
                <a:solidFill>
                  <a:srgbClr val="296638"/>
                </a:solidFill>
                <a:ln w="9525">
                  <a:noFill/>
                  <a:round/>
                  <a:headEnd/>
                  <a:tailEnd/>
                </a:ln>
              </p:spPr>
              <p:txBody>
                <a:bodyPr/>
                <a:lstStyle/>
                <a:p>
                  <a:pPr eaLnBrk="0" hangingPunct="0"/>
                  <a:endParaRPr lang="en-US"/>
                </a:p>
              </p:txBody>
            </p:sp>
            <p:sp>
              <p:nvSpPr>
                <p:cNvPr id="49188" name="Freeform 120"/>
                <p:cNvSpPr>
                  <a:spLocks/>
                </p:cNvSpPr>
                <p:nvPr/>
              </p:nvSpPr>
              <p:spPr bwMode="auto">
                <a:xfrm>
                  <a:off x="1570" y="1481"/>
                  <a:ext cx="30" cy="34"/>
                </a:xfrm>
                <a:custGeom>
                  <a:avLst/>
                  <a:gdLst>
                    <a:gd name="T0" fmla="*/ 17 w 30"/>
                    <a:gd name="T1" fmla="*/ 6 h 34"/>
                    <a:gd name="T2" fmla="*/ 16 w 30"/>
                    <a:gd name="T3" fmla="*/ 6 h 34"/>
                    <a:gd name="T4" fmla="*/ 11 w 30"/>
                    <a:gd name="T5" fmla="*/ 8 h 34"/>
                    <a:gd name="T6" fmla="*/ 9 w 30"/>
                    <a:gd name="T7" fmla="*/ 11 h 34"/>
                    <a:gd name="T8" fmla="*/ 4 w 30"/>
                    <a:gd name="T9" fmla="*/ 15 h 34"/>
                    <a:gd name="T10" fmla="*/ 1 w 30"/>
                    <a:gd name="T11" fmla="*/ 18 h 34"/>
                    <a:gd name="T12" fmla="*/ 0 w 30"/>
                    <a:gd name="T13" fmla="*/ 24 h 34"/>
                    <a:gd name="T14" fmla="*/ 0 w 30"/>
                    <a:gd name="T15" fmla="*/ 27 h 34"/>
                    <a:gd name="T16" fmla="*/ 4 w 30"/>
                    <a:gd name="T17" fmla="*/ 31 h 34"/>
                    <a:gd name="T18" fmla="*/ 9 w 30"/>
                    <a:gd name="T19" fmla="*/ 34 h 34"/>
                    <a:gd name="T20" fmla="*/ 13 w 30"/>
                    <a:gd name="T21" fmla="*/ 34 h 34"/>
                    <a:gd name="T22" fmla="*/ 17 w 30"/>
                    <a:gd name="T23" fmla="*/ 33 h 34"/>
                    <a:gd name="T24" fmla="*/ 23 w 30"/>
                    <a:gd name="T25" fmla="*/ 31 h 34"/>
                    <a:gd name="T26" fmla="*/ 26 w 30"/>
                    <a:gd name="T27" fmla="*/ 27 h 34"/>
                    <a:gd name="T28" fmla="*/ 28 w 30"/>
                    <a:gd name="T29" fmla="*/ 23 h 34"/>
                    <a:gd name="T30" fmla="*/ 30 w 30"/>
                    <a:gd name="T31" fmla="*/ 17 h 34"/>
                    <a:gd name="T32" fmla="*/ 30 w 30"/>
                    <a:gd name="T33" fmla="*/ 11 h 34"/>
                    <a:gd name="T34" fmla="*/ 30 w 30"/>
                    <a:gd name="T35" fmla="*/ 7 h 34"/>
                    <a:gd name="T36" fmla="*/ 28 w 30"/>
                    <a:gd name="T37" fmla="*/ 4 h 34"/>
                    <a:gd name="T38" fmla="*/ 27 w 30"/>
                    <a:gd name="T39" fmla="*/ 3 h 34"/>
                    <a:gd name="T40" fmla="*/ 27 w 30"/>
                    <a:gd name="T41" fmla="*/ 1 h 34"/>
                    <a:gd name="T42" fmla="*/ 24 w 30"/>
                    <a:gd name="T43" fmla="*/ 0 h 34"/>
                    <a:gd name="T44" fmla="*/ 23 w 30"/>
                    <a:gd name="T45" fmla="*/ 0 h 34"/>
                    <a:gd name="T46" fmla="*/ 17 w 30"/>
                    <a:gd name="T47" fmla="*/ 3 h 34"/>
                    <a:gd name="T48" fmla="*/ 17 w 30"/>
                    <a:gd name="T49" fmla="*/ 6 h 34"/>
                    <a:gd name="T50" fmla="*/ 17 w 30"/>
                    <a:gd name="T51" fmla="*/ 6 h 34"/>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30"/>
                    <a:gd name="T79" fmla="*/ 0 h 34"/>
                    <a:gd name="T80" fmla="*/ 30 w 30"/>
                    <a:gd name="T81" fmla="*/ 34 h 34"/>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30" h="34">
                      <a:moveTo>
                        <a:pt x="17" y="6"/>
                      </a:moveTo>
                      <a:lnTo>
                        <a:pt x="16" y="6"/>
                      </a:lnTo>
                      <a:lnTo>
                        <a:pt x="11" y="8"/>
                      </a:lnTo>
                      <a:lnTo>
                        <a:pt x="9" y="11"/>
                      </a:lnTo>
                      <a:lnTo>
                        <a:pt x="4" y="15"/>
                      </a:lnTo>
                      <a:lnTo>
                        <a:pt x="1" y="18"/>
                      </a:lnTo>
                      <a:lnTo>
                        <a:pt x="0" y="24"/>
                      </a:lnTo>
                      <a:lnTo>
                        <a:pt x="0" y="27"/>
                      </a:lnTo>
                      <a:lnTo>
                        <a:pt x="4" y="31"/>
                      </a:lnTo>
                      <a:lnTo>
                        <a:pt x="9" y="34"/>
                      </a:lnTo>
                      <a:lnTo>
                        <a:pt x="13" y="34"/>
                      </a:lnTo>
                      <a:lnTo>
                        <a:pt x="17" y="33"/>
                      </a:lnTo>
                      <a:lnTo>
                        <a:pt x="23" y="31"/>
                      </a:lnTo>
                      <a:lnTo>
                        <a:pt x="26" y="27"/>
                      </a:lnTo>
                      <a:lnTo>
                        <a:pt x="28" y="23"/>
                      </a:lnTo>
                      <a:lnTo>
                        <a:pt x="30" y="17"/>
                      </a:lnTo>
                      <a:lnTo>
                        <a:pt x="30" y="11"/>
                      </a:lnTo>
                      <a:lnTo>
                        <a:pt x="30" y="7"/>
                      </a:lnTo>
                      <a:lnTo>
                        <a:pt x="28" y="4"/>
                      </a:lnTo>
                      <a:lnTo>
                        <a:pt x="27" y="3"/>
                      </a:lnTo>
                      <a:lnTo>
                        <a:pt x="27" y="1"/>
                      </a:lnTo>
                      <a:lnTo>
                        <a:pt x="24" y="0"/>
                      </a:lnTo>
                      <a:lnTo>
                        <a:pt x="23" y="0"/>
                      </a:lnTo>
                      <a:lnTo>
                        <a:pt x="17" y="3"/>
                      </a:lnTo>
                      <a:lnTo>
                        <a:pt x="17" y="6"/>
                      </a:lnTo>
                      <a:close/>
                    </a:path>
                  </a:pathLst>
                </a:custGeom>
                <a:solidFill>
                  <a:srgbClr val="FFFFFF"/>
                </a:solidFill>
                <a:ln w="9525">
                  <a:noFill/>
                  <a:round/>
                  <a:headEnd/>
                  <a:tailEnd/>
                </a:ln>
              </p:spPr>
              <p:txBody>
                <a:bodyPr/>
                <a:lstStyle/>
                <a:p>
                  <a:pPr eaLnBrk="0" hangingPunct="0"/>
                  <a:endParaRPr lang="en-US"/>
                </a:p>
              </p:txBody>
            </p:sp>
            <p:sp>
              <p:nvSpPr>
                <p:cNvPr id="49189" name="Freeform 121"/>
                <p:cNvSpPr>
                  <a:spLocks/>
                </p:cNvSpPr>
                <p:nvPr/>
              </p:nvSpPr>
              <p:spPr bwMode="auto">
                <a:xfrm>
                  <a:off x="1155" y="1629"/>
                  <a:ext cx="24" cy="56"/>
                </a:xfrm>
                <a:custGeom>
                  <a:avLst/>
                  <a:gdLst>
                    <a:gd name="T0" fmla="*/ 0 w 24"/>
                    <a:gd name="T1" fmla="*/ 14 h 56"/>
                    <a:gd name="T2" fmla="*/ 0 w 24"/>
                    <a:gd name="T3" fmla="*/ 14 h 56"/>
                    <a:gd name="T4" fmla="*/ 0 w 24"/>
                    <a:gd name="T5" fmla="*/ 17 h 56"/>
                    <a:gd name="T6" fmla="*/ 0 w 24"/>
                    <a:gd name="T7" fmla="*/ 19 h 56"/>
                    <a:gd name="T8" fmla="*/ 0 w 24"/>
                    <a:gd name="T9" fmla="*/ 22 h 56"/>
                    <a:gd name="T10" fmla="*/ 0 w 24"/>
                    <a:gd name="T11" fmla="*/ 26 h 56"/>
                    <a:gd name="T12" fmla="*/ 0 w 24"/>
                    <a:gd name="T13" fmla="*/ 31 h 56"/>
                    <a:gd name="T14" fmla="*/ 0 w 24"/>
                    <a:gd name="T15" fmla="*/ 36 h 56"/>
                    <a:gd name="T16" fmla="*/ 2 w 24"/>
                    <a:gd name="T17" fmla="*/ 41 h 56"/>
                    <a:gd name="T18" fmla="*/ 2 w 24"/>
                    <a:gd name="T19" fmla="*/ 45 h 56"/>
                    <a:gd name="T20" fmla="*/ 2 w 24"/>
                    <a:gd name="T21" fmla="*/ 49 h 56"/>
                    <a:gd name="T22" fmla="*/ 4 w 24"/>
                    <a:gd name="T23" fmla="*/ 52 h 56"/>
                    <a:gd name="T24" fmla="*/ 6 w 24"/>
                    <a:gd name="T25" fmla="*/ 55 h 56"/>
                    <a:gd name="T26" fmla="*/ 7 w 24"/>
                    <a:gd name="T27" fmla="*/ 56 h 56"/>
                    <a:gd name="T28" fmla="*/ 10 w 24"/>
                    <a:gd name="T29" fmla="*/ 56 h 56"/>
                    <a:gd name="T30" fmla="*/ 13 w 24"/>
                    <a:gd name="T31" fmla="*/ 55 h 56"/>
                    <a:gd name="T32" fmla="*/ 17 w 24"/>
                    <a:gd name="T33" fmla="*/ 53 h 56"/>
                    <a:gd name="T34" fmla="*/ 19 w 24"/>
                    <a:gd name="T35" fmla="*/ 48 h 56"/>
                    <a:gd name="T36" fmla="*/ 21 w 24"/>
                    <a:gd name="T37" fmla="*/ 44 h 56"/>
                    <a:gd name="T38" fmla="*/ 23 w 24"/>
                    <a:gd name="T39" fmla="*/ 39 h 56"/>
                    <a:gd name="T40" fmla="*/ 24 w 24"/>
                    <a:gd name="T41" fmla="*/ 35 h 56"/>
                    <a:gd name="T42" fmla="*/ 24 w 24"/>
                    <a:gd name="T43" fmla="*/ 31 h 56"/>
                    <a:gd name="T44" fmla="*/ 24 w 24"/>
                    <a:gd name="T45" fmla="*/ 26 h 56"/>
                    <a:gd name="T46" fmla="*/ 24 w 24"/>
                    <a:gd name="T47" fmla="*/ 22 h 56"/>
                    <a:gd name="T48" fmla="*/ 23 w 24"/>
                    <a:gd name="T49" fmla="*/ 18 h 56"/>
                    <a:gd name="T50" fmla="*/ 21 w 24"/>
                    <a:gd name="T51" fmla="*/ 14 h 56"/>
                    <a:gd name="T52" fmla="*/ 20 w 24"/>
                    <a:gd name="T53" fmla="*/ 11 h 56"/>
                    <a:gd name="T54" fmla="*/ 19 w 24"/>
                    <a:gd name="T55" fmla="*/ 7 h 56"/>
                    <a:gd name="T56" fmla="*/ 19 w 24"/>
                    <a:gd name="T57" fmla="*/ 5 h 56"/>
                    <a:gd name="T58" fmla="*/ 17 w 24"/>
                    <a:gd name="T59" fmla="*/ 1 h 56"/>
                    <a:gd name="T60" fmla="*/ 17 w 24"/>
                    <a:gd name="T61" fmla="*/ 0 h 56"/>
                    <a:gd name="T62" fmla="*/ 0 w 24"/>
                    <a:gd name="T63" fmla="*/ 14 h 56"/>
                    <a:gd name="T64" fmla="*/ 0 w 24"/>
                    <a:gd name="T65" fmla="*/ 14 h 5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24"/>
                    <a:gd name="T100" fmla="*/ 0 h 56"/>
                    <a:gd name="T101" fmla="*/ 24 w 24"/>
                    <a:gd name="T102" fmla="*/ 56 h 5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24" h="56">
                      <a:moveTo>
                        <a:pt x="0" y="14"/>
                      </a:moveTo>
                      <a:lnTo>
                        <a:pt x="0" y="14"/>
                      </a:lnTo>
                      <a:lnTo>
                        <a:pt x="0" y="17"/>
                      </a:lnTo>
                      <a:lnTo>
                        <a:pt x="0" y="19"/>
                      </a:lnTo>
                      <a:lnTo>
                        <a:pt x="0" y="22"/>
                      </a:lnTo>
                      <a:lnTo>
                        <a:pt x="0" y="26"/>
                      </a:lnTo>
                      <a:lnTo>
                        <a:pt x="0" y="31"/>
                      </a:lnTo>
                      <a:lnTo>
                        <a:pt x="0" y="36"/>
                      </a:lnTo>
                      <a:lnTo>
                        <a:pt x="2" y="41"/>
                      </a:lnTo>
                      <a:lnTo>
                        <a:pt x="2" y="45"/>
                      </a:lnTo>
                      <a:lnTo>
                        <a:pt x="2" y="49"/>
                      </a:lnTo>
                      <a:lnTo>
                        <a:pt x="4" y="52"/>
                      </a:lnTo>
                      <a:lnTo>
                        <a:pt x="6" y="55"/>
                      </a:lnTo>
                      <a:lnTo>
                        <a:pt x="7" y="56"/>
                      </a:lnTo>
                      <a:lnTo>
                        <a:pt x="10" y="56"/>
                      </a:lnTo>
                      <a:lnTo>
                        <a:pt x="13" y="55"/>
                      </a:lnTo>
                      <a:lnTo>
                        <a:pt x="17" y="53"/>
                      </a:lnTo>
                      <a:lnTo>
                        <a:pt x="19" y="48"/>
                      </a:lnTo>
                      <a:lnTo>
                        <a:pt x="21" y="44"/>
                      </a:lnTo>
                      <a:lnTo>
                        <a:pt x="23" y="39"/>
                      </a:lnTo>
                      <a:lnTo>
                        <a:pt x="24" y="35"/>
                      </a:lnTo>
                      <a:lnTo>
                        <a:pt x="24" y="31"/>
                      </a:lnTo>
                      <a:lnTo>
                        <a:pt x="24" y="26"/>
                      </a:lnTo>
                      <a:lnTo>
                        <a:pt x="24" y="22"/>
                      </a:lnTo>
                      <a:lnTo>
                        <a:pt x="23" y="18"/>
                      </a:lnTo>
                      <a:lnTo>
                        <a:pt x="21" y="14"/>
                      </a:lnTo>
                      <a:lnTo>
                        <a:pt x="20" y="11"/>
                      </a:lnTo>
                      <a:lnTo>
                        <a:pt x="19" y="7"/>
                      </a:lnTo>
                      <a:lnTo>
                        <a:pt x="19" y="5"/>
                      </a:lnTo>
                      <a:lnTo>
                        <a:pt x="17" y="1"/>
                      </a:lnTo>
                      <a:lnTo>
                        <a:pt x="17" y="0"/>
                      </a:lnTo>
                      <a:lnTo>
                        <a:pt x="0" y="14"/>
                      </a:lnTo>
                      <a:close/>
                    </a:path>
                  </a:pathLst>
                </a:custGeom>
                <a:solidFill>
                  <a:srgbClr val="FFFFFF"/>
                </a:solidFill>
                <a:ln w="9525">
                  <a:noFill/>
                  <a:round/>
                  <a:headEnd/>
                  <a:tailEnd/>
                </a:ln>
              </p:spPr>
              <p:txBody>
                <a:bodyPr/>
                <a:lstStyle/>
                <a:p>
                  <a:pPr eaLnBrk="0" hangingPunct="0"/>
                  <a:endParaRPr lang="en-US"/>
                </a:p>
              </p:txBody>
            </p:sp>
            <p:sp>
              <p:nvSpPr>
                <p:cNvPr id="49190" name="Freeform 122"/>
                <p:cNvSpPr>
                  <a:spLocks/>
                </p:cNvSpPr>
                <p:nvPr/>
              </p:nvSpPr>
              <p:spPr bwMode="auto">
                <a:xfrm>
                  <a:off x="1382" y="1359"/>
                  <a:ext cx="46" cy="34"/>
                </a:xfrm>
                <a:custGeom>
                  <a:avLst/>
                  <a:gdLst>
                    <a:gd name="T0" fmla="*/ 27 w 46"/>
                    <a:gd name="T1" fmla="*/ 0 h 34"/>
                    <a:gd name="T2" fmla="*/ 25 w 46"/>
                    <a:gd name="T3" fmla="*/ 0 h 34"/>
                    <a:gd name="T4" fmla="*/ 22 w 46"/>
                    <a:gd name="T5" fmla="*/ 3 h 34"/>
                    <a:gd name="T6" fmla="*/ 16 w 46"/>
                    <a:gd name="T7" fmla="*/ 5 h 34"/>
                    <a:gd name="T8" fmla="*/ 10 w 46"/>
                    <a:gd name="T9" fmla="*/ 10 h 34"/>
                    <a:gd name="T10" fmla="*/ 5 w 46"/>
                    <a:gd name="T11" fmla="*/ 14 h 34"/>
                    <a:gd name="T12" fmla="*/ 2 w 46"/>
                    <a:gd name="T13" fmla="*/ 20 h 34"/>
                    <a:gd name="T14" fmla="*/ 0 w 46"/>
                    <a:gd name="T15" fmla="*/ 22 h 34"/>
                    <a:gd name="T16" fmla="*/ 2 w 46"/>
                    <a:gd name="T17" fmla="*/ 25 h 34"/>
                    <a:gd name="T18" fmla="*/ 3 w 46"/>
                    <a:gd name="T19" fmla="*/ 28 h 34"/>
                    <a:gd name="T20" fmla="*/ 6 w 46"/>
                    <a:gd name="T21" fmla="*/ 31 h 34"/>
                    <a:gd name="T22" fmla="*/ 12 w 46"/>
                    <a:gd name="T23" fmla="*/ 34 h 34"/>
                    <a:gd name="T24" fmla="*/ 19 w 46"/>
                    <a:gd name="T25" fmla="*/ 32 h 34"/>
                    <a:gd name="T26" fmla="*/ 22 w 46"/>
                    <a:gd name="T27" fmla="*/ 31 h 34"/>
                    <a:gd name="T28" fmla="*/ 26 w 46"/>
                    <a:gd name="T29" fmla="*/ 30 h 34"/>
                    <a:gd name="T30" fmla="*/ 29 w 46"/>
                    <a:gd name="T31" fmla="*/ 27 h 34"/>
                    <a:gd name="T32" fmla="*/ 32 w 46"/>
                    <a:gd name="T33" fmla="*/ 25 h 34"/>
                    <a:gd name="T34" fmla="*/ 37 w 46"/>
                    <a:gd name="T35" fmla="*/ 20 h 34"/>
                    <a:gd name="T36" fmla="*/ 42 w 46"/>
                    <a:gd name="T37" fmla="*/ 14 h 34"/>
                    <a:gd name="T38" fmla="*/ 44 w 46"/>
                    <a:gd name="T39" fmla="*/ 11 h 34"/>
                    <a:gd name="T40" fmla="*/ 46 w 46"/>
                    <a:gd name="T41" fmla="*/ 10 h 34"/>
                    <a:gd name="T42" fmla="*/ 27 w 46"/>
                    <a:gd name="T43" fmla="*/ 0 h 34"/>
                    <a:gd name="T44" fmla="*/ 27 w 46"/>
                    <a:gd name="T45" fmla="*/ 0 h 34"/>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46"/>
                    <a:gd name="T70" fmla="*/ 0 h 34"/>
                    <a:gd name="T71" fmla="*/ 46 w 46"/>
                    <a:gd name="T72" fmla="*/ 34 h 34"/>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46" h="34">
                      <a:moveTo>
                        <a:pt x="27" y="0"/>
                      </a:moveTo>
                      <a:lnTo>
                        <a:pt x="25" y="0"/>
                      </a:lnTo>
                      <a:lnTo>
                        <a:pt x="22" y="3"/>
                      </a:lnTo>
                      <a:lnTo>
                        <a:pt x="16" y="5"/>
                      </a:lnTo>
                      <a:lnTo>
                        <a:pt x="10" y="10"/>
                      </a:lnTo>
                      <a:lnTo>
                        <a:pt x="5" y="14"/>
                      </a:lnTo>
                      <a:lnTo>
                        <a:pt x="2" y="20"/>
                      </a:lnTo>
                      <a:lnTo>
                        <a:pt x="0" y="22"/>
                      </a:lnTo>
                      <a:lnTo>
                        <a:pt x="2" y="25"/>
                      </a:lnTo>
                      <a:lnTo>
                        <a:pt x="3" y="28"/>
                      </a:lnTo>
                      <a:lnTo>
                        <a:pt x="6" y="31"/>
                      </a:lnTo>
                      <a:lnTo>
                        <a:pt x="12" y="34"/>
                      </a:lnTo>
                      <a:lnTo>
                        <a:pt x="19" y="32"/>
                      </a:lnTo>
                      <a:lnTo>
                        <a:pt x="22" y="31"/>
                      </a:lnTo>
                      <a:lnTo>
                        <a:pt x="26" y="30"/>
                      </a:lnTo>
                      <a:lnTo>
                        <a:pt x="29" y="27"/>
                      </a:lnTo>
                      <a:lnTo>
                        <a:pt x="32" y="25"/>
                      </a:lnTo>
                      <a:lnTo>
                        <a:pt x="37" y="20"/>
                      </a:lnTo>
                      <a:lnTo>
                        <a:pt x="42" y="14"/>
                      </a:lnTo>
                      <a:lnTo>
                        <a:pt x="44" y="11"/>
                      </a:lnTo>
                      <a:lnTo>
                        <a:pt x="46" y="10"/>
                      </a:lnTo>
                      <a:lnTo>
                        <a:pt x="27" y="0"/>
                      </a:lnTo>
                      <a:close/>
                    </a:path>
                  </a:pathLst>
                </a:custGeom>
                <a:solidFill>
                  <a:srgbClr val="FFFFFF"/>
                </a:solidFill>
                <a:ln w="9525">
                  <a:noFill/>
                  <a:round/>
                  <a:headEnd/>
                  <a:tailEnd/>
                </a:ln>
              </p:spPr>
              <p:txBody>
                <a:bodyPr/>
                <a:lstStyle/>
                <a:p>
                  <a:pPr eaLnBrk="0" hangingPunct="0"/>
                  <a:endParaRPr lang="en-US"/>
                </a:p>
              </p:txBody>
            </p:sp>
            <p:sp>
              <p:nvSpPr>
                <p:cNvPr id="49191" name="Freeform 123"/>
                <p:cNvSpPr>
                  <a:spLocks/>
                </p:cNvSpPr>
                <p:nvPr/>
              </p:nvSpPr>
              <p:spPr bwMode="auto">
                <a:xfrm>
                  <a:off x="564" y="1722"/>
                  <a:ext cx="23" cy="56"/>
                </a:xfrm>
                <a:custGeom>
                  <a:avLst/>
                  <a:gdLst>
                    <a:gd name="T0" fmla="*/ 0 w 23"/>
                    <a:gd name="T1" fmla="*/ 13 h 56"/>
                    <a:gd name="T2" fmla="*/ 0 w 23"/>
                    <a:gd name="T3" fmla="*/ 13 h 56"/>
                    <a:gd name="T4" fmla="*/ 0 w 23"/>
                    <a:gd name="T5" fmla="*/ 16 h 56"/>
                    <a:gd name="T6" fmla="*/ 0 w 23"/>
                    <a:gd name="T7" fmla="*/ 17 h 56"/>
                    <a:gd name="T8" fmla="*/ 0 w 23"/>
                    <a:gd name="T9" fmla="*/ 22 h 56"/>
                    <a:gd name="T10" fmla="*/ 0 w 23"/>
                    <a:gd name="T11" fmla="*/ 24 h 56"/>
                    <a:gd name="T12" fmla="*/ 0 w 23"/>
                    <a:gd name="T13" fmla="*/ 30 h 56"/>
                    <a:gd name="T14" fmla="*/ 0 w 23"/>
                    <a:gd name="T15" fmla="*/ 34 h 56"/>
                    <a:gd name="T16" fmla="*/ 0 w 23"/>
                    <a:gd name="T17" fmla="*/ 40 h 56"/>
                    <a:gd name="T18" fmla="*/ 0 w 23"/>
                    <a:gd name="T19" fmla="*/ 43 h 56"/>
                    <a:gd name="T20" fmla="*/ 1 w 23"/>
                    <a:gd name="T21" fmla="*/ 47 h 56"/>
                    <a:gd name="T22" fmla="*/ 3 w 23"/>
                    <a:gd name="T23" fmla="*/ 51 h 56"/>
                    <a:gd name="T24" fmla="*/ 4 w 23"/>
                    <a:gd name="T25" fmla="*/ 54 h 56"/>
                    <a:gd name="T26" fmla="*/ 7 w 23"/>
                    <a:gd name="T27" fmla="*/ 56 h 56"/>
                    <a:gd name="T28" fmla="*/ 9 w 23"/>
                    <a:gd name="T29" fmla="*/ 56 h 56"/>
                    <a:gd name="T30" fmla="*/ 11 w 23"/>
                    <a:gd name="T31" fmla="*/ 54 h 56"/>
                    <a:gd name="T32" fmla="*/ 16 w 23"/>
                    <a:gd name="T33" fmla="*/ 51 h 56"/>
                    <a:gd name="T34" fmla="*/ 19 w 23"/>
                    <a:gd name="T35" fmla="*/ 47 h 56"/>
                    <a:gd name="T36" fmla="*/ 20 w 23"/>
                    <a:gd name="T37" fmla="*/ 43 h 56"/>
                    <a:gd name="T38" fmla="*/ 21 w 23"/>
                    <a:gd name="T39" fmla="*/ 39 h 56"/>
                    <a:gd name="T40" fmla="*/ 23 w 23"/>
                    <a:gd name="T41" fmla="*/ 34 h 56"/>
                    <a:gd name="T42" fmla="*/ 23 w 23"/>
                    <a:gd name="T43" fmla="*/ 30 h 56"/>
                    <a:gd name="T44" fmla="*/ 23 w 23"/>
                    <a:gd name="T45" fmla="*/ 26 h 56"/>
                    <a:gd name="T46" fmla="*/ 23 w 23"/>
                    <a:gd name="T47" fmla="*/ 22 h 56"/>
                    <a:gd name="T48" fmla="*/ 23 w 23"/>
                    <a:gd name="T49" fmla="*/ 19 h 56"/>
                    <a:gd name="T50" fmla="*/ 21 w 23"/>
                    <a:gd name="T51" fmla="*/ 14 h 56"/>
                    <a:gd name="T52" fmla="*/ 20 w 23"/>
                    <a:gd name="T53" fmla="*/ 10 h 56"/>
                    <a:gd name="T54" fmla="*/ 19 w 23"/>
                    <a:gd name="T55" fmla="*/ 7 h 56"/>
                    <a:gd name="T56" fmla="*/ 19 w 23"/>
                    <a:gd name="T57" fmla="*/ 6 h 56"/>
                    <a:gd name="T58" fmla="*/ 16 w 23"/>
                    <a:gd name="T59" fmla="*/ 2 h 56"/>
                    <a:gd name="T60" fmla="*/ 16 w 23"/>
                    <a:gd name="T61" fmla="*/ 0 h 56"/>
                    <a:gd name="T62" fmla="*/ 0 w 23"/>
                    <a:gd name="T63" fmla="*/ 13 h 56"/>
                    <a:gd name="T64" fmla="*/ 0 w 23"/>
                    <a:gd name="T65" fmla="*/ 13 h 5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23"/>
                    <a:gd name="T100" fmla="*/ 0 h 56"/>
                    <a:gd name="T101" fmla="*/ 23 w 23"/>
                    <a:gd name="T102" fmla="*/ 56 h 5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23" h="56">
                      <a:moveTo>
                        <a:pt x="0" y="13"/>
                      </a:moveTo>
                      <a:lnTo>
                        <a:pt x="0" y="13"/>
                      </a:lnTo>
                      <a:lnTo>
                        <a:pt x="0" y="16"/>
                      </a:lnTo>
                      <a:lnTo>
                        <a:pt x="0" y="17"/>
                      </a:lnTo>
                      <a:lnTo>
                        <a:pt x="0" y="22"/>
                      </a:lnTo>
                      <a:lnTo>
                        <a:pt x="0" y="24"/>
                      </a:lnTo>
                      <a:lnTo>
                        <a:pt x="0" y="30"/>
                      </a:lnTo>
                      <a:lnTo>
                        <a:pt x="0" y="34"/>
                      </a:lnTo>
                      <a:lnTo>
                        <a:pt x="0" y="40"/>
                      </a:lnTo>
                      <a:lnTo>
                        <a:pt x="0" y="43"/>
                      </a:lnTo>
                      <a:lnTo>
                        <a:pt x="1" y="47"/>
                      </a:lnTo>
                      <a:lnTo>
                        <a:pt x="3" y="51"/>
                      </a:lnTo>
                      <a:lnTo>
                        <a:pt x="4" y="54"/>
                      </a:lnTo>
                      <a:lnTo>
                        <a:pt x="7" y="56"/>
                      </a:lnTo>
                      <a:lnTo>
                        <a:pt x="9" y="56"/>
                      </a:lnTo>
                      <a:lnTo>
                        <a:pt x="11" y="54"/>
                      </a:lnTo>
                      <a:lnTo>
                        <a:pt x="16" y="51"/>
                      </a:lnTo>
                      <a:lnTo>
                        <a:pt x="19" y="47"/>
                      </a:lnTo>
                      <a:lnTo>
                        <a:pt x="20" y="43"/>
                      </a:lnTo>
                      <a:lnTo>
                        <a:pt x="21" y="39"/>
                      </a:lnTo>
                      <a:lnTo>
                        <a:pt x="23" y="34"/>
                      </a:lnTo>
                      <a:lnTo>
                        <a:pt x="23" y="30"/>
                      </a:lnTo>
                      <a:lnTo>
                        <a:pt x="23" y="26"/>
                      </a:lnTo>
                      <a:lnTo>
                        <a:pt x="23" y="22"/>
                      </a:lnTo>
                      <a:lnTo>
                        <a:pt x="23" y="19"/>
                      </a:lnTo>
                      <a:lnTo>
                        <a:pt x="21" y="14"/>
                      </a:lnTo>
                      <a:lnTo>
                        <a:pt x="20" y="10"/>
                      </a:lnTo>
                      <a:lnTo>
                        <a:pt x="19" y="7"/>
                      </a:lnTo>
                      <a:lnTo>
                        <a:pt x="19" y="6"/>
                      </a:lnTo>
                      <a:lnTo>
                        <a:pt x="16" y="2"/>
                      </a:lnTo>
                      <a:lnTo>
                        <a:pt x="16" y="0"/>
                      </a:lnTo>
                      <a:lnTo>
                        <a:pt x="0" y="13"/>
                      </a:lnTo>
                      <a:close/>
                    </a:path>
                  </a:pathLst>
                </a:custGeom>
                <a:solidFill>
                  <a:srgbClr val="FFFFFF"/>
                </a:solidFill>
                <a:ln w="9525">
                  <a:noFill/>
                  <a:round/>
                  <a:headEnd/>
                  <a:tailEnd/>
                </a:ln>
              </p:spPr>
              <p:txBody>
                <a:bodyPr/>
                <a:lstStyle/>
                <a:p>
                  <a:pPr eaLnBrk="0" hangingPunct="0"/>
                  <a:endParaRPr lang="en-US"/>
                </a:p>
              </p:txBody>
            </p:sp>
            <p:sp>
              <p:nvSpPr>
                <p:cNvPr id="49192" name="Freeform 124"/>
                <p:cNvSpPr>
                  <a:spLocks/>
                </p:cNvSpPr>
                <p:nvPr/>
              </p:nvSpPr>
              <p:spPr bwMode="auto">
                <a:xfrm>
                  <a:off x="107" y="1492"/>
                  <a:ext cx="24" cy="56"/>
                </a:xfrm>
                <a:custGeom>
                  <a:avLst/>
                  <a:gdLst>
                    <a:gd name="T0" fmla="*/ 0 w 24"/>
                    <a:gd name="T1" fmla="*/ 13 h 56"/>
                    <a:gd name="T2" fmla="*/ 0 w 24"/>
                    <a:gd name="T3" fmla="*/ 13 h 56"/>
                    <a:gd name="T4" fmla="*/ 0 w 24"/>
                    <a:gd name="T5" fmla="*/ 16 h 56"/>
                    <a:gd name="T6" fmla="*/ 0 w 24"/>
                    <a:gd name="T7" fmla="*/ 19 h 56"/>
                    <a:gd name="T8" fmla="*/ 0 w 24"/>
                    <a:gd name="T9" fmla="*/ 22 h 56"/>
                    <a:gd name="T10" fmla="*/ 0 w 24"/>
                    <a:gd name="T11" fmla="*/ 26 h 56"/>
                    <a:gd name="T12" fmla="*/ 0 w 24"/>
                    <a:gd name="T13" fmla="*/ 30 h 56"/>
                    <a:gd name="T14" fmla="*/ 0 w 24"/>
                    <a:gd name="T15" fmla="*/ 36 h 56"/>
                    <a:gd name="T16" fmla="*/ 0 w 24"/>
                    <a:gd name="T17" fmla="*/ 40 h 56"/>
                    <a:gd name="T18" fmla="*/ 0 w 24"/>
                    <a:gd name="T19" fmla="*/ 44 h 56"/>
                    <a:gd name="T20" fmla="*/ 1 w 24"/>
                    <a:gd name="T21" fmla="*/ 48 h 56"/>
                    <a:gd name="T22" fmla="*/ 4 w 24"/>
                    <a:gd name="T23" fmla="*/ 51 h 56"/>
                    <a:gd name="T24" fmla="*/ 5 w 24"/>
                    <a:gd name="T25" fmla="*/ 54 h 56"/>
                    <a:gd name="T26" fmla="*/ 7 w 24"/>
                    <a:gd name="T27" fmla="*/ 56 h 56"/>
                    <a:gd name="T28" fmla="*/ 10 w 24"/>
                    <a:gd name="T29" fmla="*/ 56 h 56"/>
                    <a:gd name="T30" fmla="*/ 12 w 24"/>
                    <a:gd name="T31" fmla="*/ 54 h 56"/>
                    <a:gd name="T32" fmla="*/ 17 w 24"/>
                    <a:gd name="T33" fmla="*/ 51 h 56"/>
                    <a:gd name="T34" fmla="*/ 18 w 24"/>
                    <a:gd name="T35" fmla="*/ 47 h 56"/>
                    <a:gd name="T36" fmla="*/ 21 w 24"/>
                    <a:gd name="T37" fmla="*/ 43 h 56"/>
                    <a:gd name="T38" fmla="*/ 22 w 24"/>
                    <a:gd name="T39" fmla="*/ 39 h 56"/>
                    <a:gd name="T40" fmla="*/ 22 w 24"/>
                    <a:gd name="T41" fmla="*/ 36 h 56"/>
                    <a:gd name="T42" fmla="*/ 22 w 24"/>
                    <a:gd name="T43" fmla="*/ 30 h 56"/>
                    <a:gd name="T44" fmla="*/ 24 w 24"/>
                    <a:gd name="T45" fmla="*/ 27 h 56"/>
                    <a:gd name="T46" fmla="*/ 22 w 24"/>
                    <a:gd name="T47" fmla="*/ 23 h 56"/>
                    <a:gd name="T48" fmla="*/ 22 w 24"/>
                    <a:gd name="T49" fmla="*/ 19 h 56"/>
                    <a:gd name="T50" fmla="*/ 21 w 24"/>
                    <a:gd name="T51" fmla="*/ 14 h 56"/>
                    <a:gd name="T52" fmla="*/ 19 w 24"/>
                    <a:gd name="T53" fmla="*/ 12 h 56"/>
                    <a:gd name="T54" fmla="*/ 18 w 24"/>
                    <a:gd name="T55" fmla="*/ 7 h 56"/>
                    <a:gd name="T56" fmla="*/ 18 w 24"/>
                    <a:gd name="T57" fmla="*/ 6 h 56"/>
                    <a:gd name="T58" fmla="*/ 17 w 24"/>
                    <a:gd name="T59" fmla="*/ 2 h 56"/>
                    <a:gd name="T60" fmla="*/ 17 w 24"/>
                    <a:gd name="T61" fmla="*/ 0 h 56"/>
                    <a:gd name="T62" fmla="*/ 0 w 24"/>
                    <a:gd name="T63" fmla="*/ 13 h 56"/>
                    <a:gd name="T64" fmla="*/ 0 w 24"/>
                    <a:gd name="T65" fmla="*/ 13 h 5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24"/>
                    <a:gd name="T100" fmla="*/ 0 h 56"/>
                    <a:gd name="T101" fmla="*/ 24 w 24"/>
                    <a:gd name="T102" fmla="*/ 56 h 5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24" h="56">
                      <a:moveTo>
                        <a:pt x="0" y="13"/>
                      </a:moveTo>
                      <a:lnTo>
                        <a:pt x="0" y="13"/>
                      </a:lnTo>
                      <a:lnTo>
                        <a:pt x="0" y="16"/>
                      </a:lnTo>
                      <a:lnTo>
                        <a:pt x="0" y="19"/>
                      </a:lnTo>
                      <a:lnTo>
                        <a:pt x="0" y="22"/>
                      </a:lnTo>
                      <a:lnTo>
                        <a:pt x="0" y="26"/>
                      </a:lnTo>
                      <a:lnTo>
                        <a:pt x="0" y="30"/>
                      </a:lnTo>
                      <a:lnTo>
                        <a:pt x="0" y="36"/>
                      </a:lnTo>
                      <a:lnTo>
                        <a:pt x="0" y="40"/>
                      </a:lnTo>
                      <a:lnTo>
                        <a:pt x="0" y="44"/>
                      </a:lnTo>
                      <a:lnTo>
                        <a:pt x="1" y="48"/>
                      </a:lnTo>
                      <a:lnTo>
                        <a:pt x="4" y="51"/>
                      </a:lnTo>
                      <a:lnTo>
                        <a:pt x="5" y="54"/>
                      </a:lnTo>
                      <a:lnTo>
                        <a:pt x="7" y="56"/>
                      </a:lnTo>
                      <a:lnTo>
                        <a:pt x="10" y="56"/>
                      </a:lnTo>
                      <a:lnTo>
                        <a:pt x="12" y="54"/>
                      </a:lnTo>
                      <a:lnTo>
                        <a:pt x="17" y="51"/>
                      </a:lnTo>
                      <a:lnTo>
                        <a:pt x="18" y="47"/>
                      </a:lnTo>
                      <a:lnTo>
                        <a:pt x="21" y="43"/>
                      </a:lnTo>
                      <a:lnTo>
                        <a:pt x="22" y="39"/>
                      </a:lnTo>
                      <a:lnTo>
                        <a:pt x="22" y="36"/>
                      </a:lnTo>
                      <a:lnTo>
                        <a:pt x="22" y="30"/>
                      </a:lnTo>
                      <a:lnTo>
                        <a:pt x="24" y="27"/>
                      </a:lnTo>
                      <a:lnTo>
                        <a:pt x="22" y="23"/>
                      </a:lnTo>
                      <a:lnTo>
                        <a:pt x="22" y="19"/>
                      </a:lnTo>
                      <a:lnTo>
                        <a:pt x="21" y="14"/>
                      </a:lnTo>
                      <a:lnTo>
                        <a:pt x="19" y="12"/>
                      </a:lnTo>
                      <a:lnTo>
                        <a:pt x="18" y="7"/>
                      </a:lnTo>
                      <a:lnTo>
                        <a:pt x="18" y="6"/>
                      </a:lnTo>
                      <a:lnTo>
                        <a:pt x="17" y="2"/>
                      </a:lnTo>
                      <a:lnTo>
                        <a:pt x="17" y="0"/>
                      </a:lnTo>
                      <a:lnTo>
                        <a:pt x="0" y="13"/>
                      </a:lnTo>
                      <a:close/>
                    </a:path>
                  </a:pathLst>
                </a:custGeom>
                <a:solidFill>
                  <a:srgbClr val="FFFFFF"/>
                </a:solidFill>
                <a:ln w="9525">
                  <a:noFill/>
                  <a:round/>
                  <a:headEnd/>
                  <a:tailEnd/>
                </a:ln>
              </p:spPr>
              <p:txBody>
                <a:bodyPr/>
                <a:lstStyle/>
                <a:p>
                  <a:pPr eaLnBrk="0" hangingPunct="0"/>
                  <a:endParaRPr lang="en-US"/>
                </a:p>
              </p:txBody>
            </p:sp>
            <p:sp>
              <p:nvSpPr>
                <p:cNvPr id="49193" name="Freeform 125"/>
                <p:cNvSpPr>
                  <a:spLocks/>
                </p:cNvSpPr>
                <p:nvPr/>
              </p:nvSpPr>
              <p:spPr bwMode="auto">
                <a:xfrm>
                  <a:off x="146" y="907"/>
                  <a:ext cx="23" cy="56"/>
                </a:xfrm>
                <a:custGeom>
                  <a:avLst/>
                  <a:gdLst>
                    <a:gd name="T0" fmla="*/ 2 w 23"/>
                    <a:gd name="T1" fmla="*/ 14 h 56"/>
                    <a:gd name="T2" fmla="*/ 0 w 23"/>
                    <a:gd name="T3" fmla="*/ 14 h 56"/>
                    <a:gd name="T4" fmla="*/ 0 w 23"/>
                    <a:gd name="T5" fmla="*/ 16 h 56"/>
                    <a:gd name="T6" fmla="*/ 0 w 23"/>
                    <a:gd name="T7" fmla="*/ 19 h 56"/>
                    <a:gd name="T8" fmla="*/ 0 w 23"/>
                    <a:gd name="T9" fmla="*/ 23 h 56"/>
                    <a:gd name="T10" fmla="*/ 0 w 23"/>
                    <a:gd name="T11" fmla="*/ 26 h 56"/>
                    <a:gd name="T12" fmla="*/ 0 w 23"/>
                    <a:gd name="T13" fmla="*/ 30 h 56"/>
                    <a:gd name="T14" fmla="*/ 2 w 23"/>
                    <a:gd name="T15" fmla="*/ 36 h 56"/>
                    <a:gd name="T16" fmla="*/ 2 w 23"/>
                    <a:gd name="T17" fmla="*/ 40 h 56"/>
                    <a:gd name="T18" fmla="*/ 2 w 23"/>
                    <a:gd name="T19" fmla="*/ 44 h 56"/>
                    <a:gd name="T20" fmla="*/ 3 w 23"/>
                    <a:gd name="T21" fmla="*/ 49 h 56"/>
                    <a:gd name="T22" fmla="*/ 5 w 23"/>
                    <a:gd name="T23" fmla="*/ 51 h 56"/>
                    <a:gd name="T24" fmla="*/ 6 w 23"/>
                    <a:gd name="T25" fmla="*/ 54 h 56"/>
                    <a:gd name="T26" fmla="*/ 7 w 23"/>
                    <a:gd name="T27" fmla="*/ 56 h 56"/>
                    <a:gd name="T28" fmla="*/ 10 w 23"/>
                    <a:gd name="T29" fmla="*/ 56 h 56"/>
                    <a:gd name="T30" fmla="*/ 12 w 23"/>
                    <a:gd name="T31" fmla="*/ 56 h 56"/>
                    <a:gd name="T32" fmla="*/ 16 w 23"/>
                    <a:gd name="T33" fmla="*/ 53 h 56"/>
                    <a:gd name="T34" fmla="*/ 19 w 23"/>
                    <a:gd name="T35" fmla="*/ 47 h 56"/>
                    <a:gd name="T36" fmla="*/ 20 w 23"/>
                    <a:gd name="T37" fmla="*/ 44 h 56"/>
                    <a:gd name="T38" fmla="*/ 22 w 23"/>
                    <a:gd name="T39" fmla="*/ 39 h 56"/>
                    <a:gd name="T40" fmla="*/ 23 w 23"/>
                    <a:gd name="T41" fmla="*/ 36 h 56"/>
                    <a:gd name="T42" fmla="*/ 23 w 23"/>
                    <a:gd name="T43" fmla="*/ 30 h 56"/>
                    <a:gd name="T44" fmla="*/ 23 w 23"/>
                    <a:gd name="T45" fmla="*/ 26 h 56"/>
                    <a:gd name="T46" fmla="*/ 23 w 23"/>
                    <a:gd name="T47" fmla="*/ 22 h 56"/>
                    <a:gd name="T48" fmla="*/ 23 w 23"/>
                    <a:gd name="T49" fmla="*/ 19 h 56"/>
                    <a:gd name="T50" fmla="*/ 22 w 23"/>
                    <a:gd name="T51" fmla="*/ 14 h 56"/>
                    <a:gd name="T52" fmla="*/ 20 w 23"/>
                    <a:gd name="T53" fmla="*/ 12 h 56"/>
                    <a:gd name="T54" fmla="*/ 19 w 23"/>
                    <a:gd name="T55" fmla="*/ 7 h 56"/>
                    <a:gd name="T56" fmla="*/ 19 w 23"/>
                    <a:gd name="T57" fmla="*/ 6 h 56"/>
                    <a:gd name="T58" fmla="*/ 16 w 23"/>
                    <a:gd name="T59" fmla="*/ 2 h 56"/>
                    <a:gd name="T60" fmla="*/ 16 w 23"/>
                    <a:gd name="T61" fmla="*/ 0 h 56"/>
                    <a:gd name="T62" fmla="*/ 2 w 23"/>
                    <a:gd name="T63" fmla="*/ 14 h 56"/>
                    <a:gd name="T64" fmla="*/ 2 w 23"/>
                    <a:gd name="T65" fmla="*/ 14 h 5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23"/>
                    <a:gd name="T100" fmla="*/ 0 h 56"/>
                    <a:gd name="T101" fmla="*/ 23 w 23"/>
                    <a:gd name="T102" fmla="*/ 56 h 5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23" h="56">
                      <a:moveTo>
                        <a:pt x="2" y="14"/>
                      </a:moveTo>
                      <a:lnTo>
                        <a:pt x="0" y="14"/>
                      </a:lnTo>
                      <a:lnTo>
                        <a:pt x="0" y="16"/>
                      </a:lnTo>
                      <a:lnTo>
                        <a:pt x="0" y="19"/>
                      </a:lnTo>
                      <a:lnTo>
                        <a:pt x="0" y="23"/>
                      </a:lnTo>
                      <a:lnTo>
                        <a:pt x="0" y="26"/>
                      </a:lnTo>
                      <a:lnTo>
                        <a:pt x="0" y="30"/>
                      </a:lnTo>
                      <a:lnTo>
                        <a:pt x="2" y="36"/>
                      </a:lnTo>
                      <a:lnTo>
                        <a:pt x="2" y="40"/>
                      </a:lnTo>
                      <a:lnTo>
                        <a:pt x="2" y="44"/>
                      </a:lnTo>
                      <a:lnTo>
                        <a:pt x="3" y="49"/>
                      </a:lnTo>
                      <a:lnTo>
                        <a:pt x="5" y="51"/>
                      </a:lnTo>
                      <a:lnTo>
                        <a:pt x="6" y="54"/>
                      </a:lnTo>
                      <a:lnTo>
                        <a:pt x="7" y="56"/>
                      </a:lnTo>
                      <a:lnTo>
                        <a:pt x="10" y="56"/>
                      </a:lnTo>
                      <a:lnTo>
                        <a:pt x="12" y="56"/>
                      </a:lnTo>
                      <a:lnTo>
                        <a:pt x="16" y="53"/>
                      </a:lnTo>
                      <a:lnTo>
                        <a:pt x="19" y="47"/>
                      </a:lnTo>
                      <a:lnTo>
                        <a:pt x="20" y="44"/>
                      </a:lnTo>
                      <a:lnTo>
                        <a:pt x="22" y="39"/>
                      </a:lnTo>
                      <a:lnTo>
                        <a:pt x="23" y="36"/>
                      </a:lnTo>
                      <a:lnTo>
                        <a:pt x="23" y="30"/>
                      </a:lnTo>
                      <a:lnTo>
                        <a:pt x="23" y="26"/>
                      </a:lnTo>
                      <a:lnTo>
                        <a:pt x="23" y="22"/>
                      </a:lnTo>
                      <a:lnTo>
                        <a:pt x="23" y="19"/>
                      </a:lnTo>
                      <a:lnTo>
                        <a:pt x="22" y="14"/>
                      </a:lnTo>
                      <a:lnTo>
                        <a:pt x="20" y="12"/>
                      </a:lnTo>
                      <a:lnTo>
                        <a:pt x="19" y="7"/>
                      </a:lnTo>
                      <a:lnTo>
                        <a:pt x="19" y="6"/>
                      </a:lnTo>
                      <a:lnTo>
                        <a:pt x="16" y="2"/>
                      </a:lnTo>
                      <a:lnTo>
                        <a:pt x="16" y="0"/>
                      </a:lnTo>
                      <a:lnTo>
                        <a:pt x="2" y="14"/>
                      </a:lnTo>
                      <a:close/>
                    </a:path>
                  </a:pathLst>
                </a:custGeom>
                <a:solidFill>
                  <a:srgbClr val="FFFFFF"/>
                </a:solidFill>
                <a:ln w="9525">
                  <a:noFill/>
                  <a:round/>
                  <a:headEnd/>
                  <a:tailEnd/>
                </a:ln>
              </p:spPr>
              <p:txBody>
                <a:bodyPr/>
                <a:lstStyle/>
                <a:p>
                  <a:pPr eaLnBrk="0" hangingPunct="0"/>
                  <a:endParaRPr lang="en-US"/>
                </a:p>
              </p:txBody>
            </p:sp>
            <p:sp>
              <p:nvSpPr>
                <p:cNvPr id="49194" name="Freeform 126"/>
                <p:cNvSpPr>
                  <a:spLocks/>
                </p:cNvSpPr>
                <p:nvPr/>
              </p:nvSpPr>
              <p:spPr bwMode="auto">
                <a:xfrm>
                  <a:off x="394" y="568"/>
                  <a:ext cx="24" cy="55"/>
                </a:xfrm>
                <a:custGeom>
                  <a:avLst/>
                  <a:gdLst>
                    <a:gd name="T0" fmla="*/ 0 w 24"/>
                    <a:gd name="T1" fmla="*/ 11 h 55"/>
                    <a:gd name="T2" fmla="*/ 0 w 24"/>
                    <a:gd name="T3" fmla="*/ 11 h 55"/>
                    <a:gd name="T4" fmla="*/ 0 w 24"/>
                    <a:gd name="T5" fmla="*/ 14 h 55"/>
                    <a:gd name="T6" fmla="*/ 0 w 24"/>
                    <a:gd name="T7" fmla="*/ 17 h 55"/>
                    <a:gd name="T8" fmla="*/ 0 w 24"/>
                    <a:gd name="T9" fmla="*/ 20 h 55"/>
                    <a:gd name="T10" fmla="*/ 0 w 24"/>
                    <a:gd name="T11" fmla="*/ 24 h 55"/>
                    <a:gd name="T12" fmla="*/ 0 w 24"/>
                    <a:gd name="T13" fmla="*/ 30 h 55"/>
                    <a:gd name="T14" fmla="*/ 0 w 24"/>
                    <a:gd name="T15" fmla="*/ 34 h 55"/>
                    <a:gd name="T16" fmla="*/ 0 w 24"/>
                    <a:gd name="T17" fmla="*/ 38 h 55"/>
                    <a:gd name="T18" fmla="*/ 0 w 24"/>
                    <a:gd name="T19" fmla="*/ 43 h 55"/>
                    <a:gd name="T20" fmla="*/ 1 w 24"/>
                    <a:gd name="T21" fmla="*/ 47 h 55"/>
                    <a:gd name="T22" fmla="*/ 4 w 24"/>
                    <a:gd name="T23" fmla="*/ 51 h 55"/>
                    <a:gd name="T24" fmla="*/ 5 w 24"/>
                    <a:gd name="T25" fmla="*/ 54 h 55"/>
                    <a:gd name="T26" fmla="*/ 7 w 24"/>
                    <a:gd name="T27" fmla="*/ 55 h 55"/>
                    <a:gd name="T28" fmla="*/ 10 w 24"/>
                    <a:gd name="T29" fmla="*/ 55 h 55"/>
                    <a:gd name="T30" fmla="*/ 12 w 24"/>
                    <a:gd name="T31" fmla="*/ 54 h 55"/>
                    <a:gd name="T32" fmla="*/ 17 w 24"/>
                    <a:gd name="T33" fmla="*/ 51 h 55"/>
                    <a:gd name="T34" fmla="*/ 18 w 24"/>
                    <a:gd name="T35" fmla="*/ 47 h 55"/>
                    <a:gd name="T36" fmla="*/ 21 w 24"/>
                    <a:gd name="T37" fmla="*/ 43 h 55"/>
                    <a:gd name="T38" fmla="*/ 22 w 24"/>
                    <a:gd name="T39" fmla="*/ 38 h 55"/>
                    <a:gd name="T40" fmla="*/ 22 w 24"/>
                    <a:gd name="T41" fmla="*/ 34 h 55"/>
                    <a:gd name="T42" fmla="*/ 22 w 24"/>
                    <a:gd name="T43" fmla="*/ 30 h 55"/>
                    <a:gd name="T44" fmla="*/ 24 w 24"/>
                    <a:gd name="T45" fmla="*/ 25 h 55"/>
                    <a:gd name="T46" fmla="*/ 22 w 24"/>
                    <a:gd name="T47" fmla="*/ 21 h 55"/>
                    <a:gd name="T48" fmla="*/ 22 w 24"/>
                    <a:gd name="T49" fmla="*/ 17 h 55"/>
                    <a:gd name="T50" fmla="*/ 21 w 24"/>
                    <a:gd name="T51" fmla="*/ 13 h 55"/>
                    <a:gd name="T52" fmla="*/ 19 w 24"/>
                    <a:gd name="T53" fmla="*/ 10 h 55"/>
                    <a:gd name="T54" fmla="*/ 18 w 24"/>
                    <a:gd name="T55" fmla="*/ 7 h 55"/>
                    <a:gd name="T56" fmla="*/ 18 w 24"/>
                    <a:gd name="T57" fmla="*/ 4 h 55"/>
                    <a:gd name="T58" fmla="*/ 17 w 24"/>
                    <a:gd name="T59" fmla="*/ 1 h 55"/>
                    <a:gd name="T60" fmla="*/ 17 w 24"/>
                    <a:gd name="T61" fmla="*/ 0 h 55"/>
                    <a:gd name="T62" fmla="*/ 0 w 24"/>
                    <a:gd name="T63" fmla="*/ 11 h 55"/>
                    <a:gd name="T64" fmla="*/ 0 w 24"/>
                    <a:gd name="T65" fmla="*/ 11 h 55"/>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24"/>
                    <a:gd name="T100" fmla="*/ 0 h 55"/>
                    <a:gd name="T101" fmla="*/ 24 w 24"/>
                    <a:gd name="T102" fmla="*/ 55 h 55"/>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24" h="55">
                      <a:moveTo>
                        <a:pt x="0" y="11"/>
                      </a:moveTo>
                      <a:lnTo>
                        <a:pt x="0" y="11"/>
                      </a:lnTo>
                      <a:lnTo>
                        <a:pt x="0" y="14"/>
                      </a:lnTo>
                      <a:lnTo>
                        <a:pt x="0" y="17"/>
                      </a:lnTo>
                      <a:lnTo>
                        <a:pt x="0" y="20"/>
                      </a:lnTo>
                      <a:lnTo>
                        <a:pt x="0" y="24"/>
                      </a:lnTo>
                      <a:lnTo>
                        <a:pt x="0" y="30"/>
                      </a:lnTo>
                      <a:lnTo>
                        <a:pt x="0" y="34"/>
                      </a:lnTo>
                      <a:lnTo>
                        <a:pt x="0" y="38"/>
                      </a:lnTo>
                      <a:lnTo>
                        <a:pt x="0" y="43"/>
                      </a:lnTo>
                      <a:lnTo>
                        <a:pt x="1" y="47"/>
                      </a:lnTo>
                      <a:lnTo>
                        <a:pt x="4" y="51"/>
                      </a:lnTo>
                      <a:lnTo>
                        <a:pt x="5" y="54"/>
                      </a:lnTo>
                      <a:lnTo>
                        <a:pt x="7" y="55"/>
                      </a:lnTo>
                      <a:lnTo>
                        <a:pt x="10" y="55"/>
                      </a:lnTo>
                      <a:lnTo>
                        <a:pt x="12" y="54"/>
                      </a:lnTo>
                      <a:lnTo>
                        <a:pt x="17" y="51"/>
                      </a:lnTo>
                      <a:lnTo>
                        <a:pt x="18" y="47"/>
                      </a:lnTo>
                      <a:lnTo>
                        <a:pt x="21" y="43"/>
                      </a:lnTo>
                      <a:lnTo>
                        <a:pt x="22" y="38"/>
                      </a:lnTo>
                      <a:lnTo>
                        <a:pt x="22" y="34"/>
                      </a:lnTo>
                      <a:lnTo>
                        <a:pt x="22" y="30"/>
                      </a:lnTo>
                      <a:lnTo>
                        <a:pt x="24" y="25"/>
                      </a:lnTo>
                      <a:lnTo>
                        <a:pt x="22" y="21"/>
                      </a:lnTo>
                      <a:lnTo>
                        <a:pt x="22" y="17"/>
                      </a:lnTo>
                      <a:lnTo>
                        <a:pt x="21" y="13"/>
                      </a:lnTo>
                      <a:lnTo>
                        <a:pt x="19" y="10"/>
                      </a:lnTo>
                      <a:lnTo>
                        <a:pt x="18" y="7"/>
                      </a:lnTo>
                      <a:lnTo>
                        <a:pt x="18" y="4"/>
                      </a:lnTo>
                      <a:lnTo>
                        <a:pt x="17" y="1"/>
                      </a:lnTo>
                      <a:lnTo>
                        <a:pt x="17" y="0"/>
                      </a:lnTo>
                      <a:lnTo>
                        <a:pt x="0" y="11"/>
                      </a:lnTo>
                      <a:close/>
                    </a:path>
                  </a:pathLst>
                </a:custGeom>
                <a:solidFill>
                  <a:srgbClr val="FFFFFF"/>
                </a:solidFill>
                <a:ln w="9525">
                  <a:noFill/>
                  <a:round/>
                  <a:headEnd/>
                  <a:tailEnd/>
                </a:ln>
              </p:spPr>
              <p:txBody>
                <a:bodyPr/>
                <a:lstStyle/>
                <a:p>
                  <a:pPr eaLnBrk="0" hangingPunct="0"/>
                  <a:endParaRPr lang="en-US"/>
                </a:p>
              </p:txBody>
            </p:sp>
            <p:sp>
              <p:nvSpPr>
                <p:cNvPr id="49195" name="Freeform 127"/>
                <p:cNvSpPr>
                  <a:spLocks/>
                </p:cNvSpPr>
                <p:nvPr/>
              </p:nvSpPr>
              <p:spPr bwMode="auto">
                <a:xfrm>
                  <a:off x="560" y="368"/>
                  <a:ext cx="31" cy="34"/>
                </a:xfrm>
                <a:custGeom>
                  <a:avLst/>
                  <a:gdLst>
                    <a:gd name="T0" fmla="*/ 17 w 31"/>
                    <a:gd name="T1" fmla="*/ 5 h 34"/>
                    <a:gd name="T2" fmla="*/ 15 w 31"/>
                    <a:gd name="T3" fmla="*/ 5 h 34"/>
                    <a:gd name="T4" fmla="*/ 13 w 31"/>
                    <a:gd name="T5" fmla="*/ 8 h 34"/>
                    <a:gd name="T6" fmla="*/ 8 w 31"/>
                    <a:gd name="T7" fmla="*/ 11 h 34"/>
                    <a:gd name="T8" fmla="*/ 5 w 31"/>
                    <a:gd name="T9" fmla="*/ 15 h 34"/>
                    <a:gd name="T10" fmla="*/ 1 w 31"/>
                    <a:gd name="T11" fmla="*/ 20 h 34"/>
                    <a:gd name="T12" fmla="*/ 0 w 31"/>
                    <a:gd name="T13" fmla="*/ 24 h 34"/>
                    <a:gd name="T14" fmla="*/ 0 w 31"/>
                    <a:gd name="T15" fmla="*/ 28 h 34"/>
                    <a:gd name="T16" fmla="*/ 4 w 31"/>
                    <a:gd name="T17" fmla="*/ 31 h 34"/>
                    <a:gd name="T18" fmla="*/ 8 w 31"/>
                    <a:gd name="T19" fmla="*/ 34 h 34"/>
                    <a:gd name="T20" fmla="*/ 13 w 31"/>
                    <a:gd name="T21" fmla="*/ 34 h 34"/>
                    <a:gd name="T22" fmla="*/ 18 w 31"/>
                    <a:gd name="T23" fmla="*/ 32 h 34"/>
                    <a:gd name="T24" fmla="*/ 23 w 31"/>
                    <a:gd name="T25" fmla="*/ 31 h 34"/>
                    <a:gd name="T26" fmla="*/ 25 w 31"/>
                    <a:gd name="T27" fmla="*/ 27 h 34"/>
                    <a:gd name="T28" fmla="*/ 28 w 31"/>
                    <a:gd name="T29" fmla="*/ 22 h 34"/>
                    <a:gd name="T30" fmla="*/ 31 w 31"/>
                    <a:gd name="T31" fmla="*/ 17 h 34"/>
                    <a:gd name="T32" fmla="*/ 31 w 31"/>
                    <a:gd name="T33" fmla="*/ 13 h 34"/>
                    <a:gd name="T34" fmla="*/ 30 w 31"/>
                    <a:gd name="T35" fmla="*/ 8 h 34"/>
                    <a:gd name="T36" fmla="*/ 28 w 31"/>
                    <a:gd name="T37" fmla="*/ 5 h 34"/>
                    <a:gd name="T38" fmla="*/ 27 w 31"/>
                    <a:gd name="T39" fmla="*/ 3 h 34"/>
                    <a:gd name="T40" fmla="*/ 27 w 31"/>
                    <a:gd name="T41" fmla="*/ 3 h 34"/>
                    <a:gd name="T42" fmla="*/ 24 w 31"/>
                    <a:gd name="T43" fmla="*/ 0 h 34"/>
                    <a:gd name="T44" fmla="*/ 23 w 31"/>
                    <a:gd name="T45" fmla="*/ 1 h 34"/>
                    <a:gd name="T46" fmla="*/ 18 w 31"/>
                    <a:gd name="T47" fmla="*/ 3 h 34"/>
                    <a:gd name="T48" fmla="*/ 17 w 31"/>
                    <a:gd name="T49" fmla="*/ 5 h 34"/>
                    <a:gd name="T50" fmla="*/ 17 w 31"/>
                    <a:gd name="T51" fmla="*/ 5 h 34"/>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31"/>
                    <a:gd name="T79" fmla="*/ 0 h 34"/>
                    <a:gd name="T80" fmla="*/ 31 w 31"/>
                    <a:gd name="T81" fmla="*/ 34 h 34"/>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31" h="34">
                      <a:moveTo>
                        <a:pt x="17" y="5"/>
                      </a:moveTo>
                      <a:lnTo>
                        <a:pt x="15" y="5"/>
                      </a:lnTo>
                      <a:lnTo>
                        <a:pt x="13" y="8"/>
                      </a:lnTo>
                      <a:lnTo>
                        <a:pt x="8" y="11"/>
                      </a:lnTo>
                      <a:lnTo>
                        <a:pt x="5" y="15"/>
                      </a:lnTo>
                      <a:lnTo>
                        <a:pt x="1" y="20"/>
                      </a:lnTo>
                      <a:lnTo>
                        <a:pt x="0" y="24"/>
                      </a:lnTo>
                      <a:lnTo>
                        <a:pt x="0" y="28"/>
                      </a:lnTo>
                      <a:lnTo>
                        <a:pt x="4" y="31"/>
                      </a:lnTo>
                      <a:lnTo>
                        <a:pt x="8" y="34"/>
                      </a:lnTo>
                      <a:lnTo>
                        <a:pt x="13" y="34"/>
                      </a:lnTo>
                      <a:lnTo>
                        <a:pt x="18" y="32"/>
                      </a:lnTo>
                      <a:lnTo>
                        <a:pt x="23" y="31"/>
                      </a:lnTo>
                      <a:lnTo>
                        <a:pt x="25" y="27"/>
                      </a:lnTo>
                      <a:lnTo>
                        <a:pt x="28" y="22"/>
                      </a:lnTo>
                      <a:lnTo>
                        <a:pt x="31" y="17"/>
                      </a:lnTo>
                      <a:lnTo>
                        <a:pt x="31" y="13"/>
                      </a:lnTo>
                      <a:lnTo>
                        <a:pt x="30" y="8"/>
                      </a:lnTo>
                      <a:lnTo>
                        <a:pt x="28" y="5"/>
                      </a:lnTo>
                      <a:lnTo>
                        <a:pt x="27" y="3"/>
                      </a:lnTo>
                      <a:lnTo>
                        <a:pt x="24" y="0"/>
                      </a:lnTo>
                      <a:lnTo>
                        <a:pt x="23" y="1"/>
                      </a:lnTo>
                      <a:lnTo>
                        <a:pt x="18" y="3"/>
                      </a:lnTo>
                      <a:lnTo>
                        <a:pt x="17" y="5"/>
                      </a:lnTo>
                      <a:close/>
                    </a:path>
                  </a:pathLst>
                </a:custGeom>
                <a:solidFill>
                  <a:srgbClr val="FFFFFF"/>
                </a:solidFill>
                <a:ln w="9525">
                  <a:noFill/>
                  <a:round/>
                  <a:headEnd/>
                  <a:tailEnd/>
                </a:ln>
              </p:spPr>
              <p:txBody>
                <a:bodyPr/>
                <a:lstStyle/>
                <a:p>
                  <a:pPr eaLnBrk="0" hangingPunct="0"/>
                  <a:endParaRPr lang="en-US"/>
                </a:p>
              </p:txBody>
            </p:sp>
            <p:sp>
              <p:nvSpPr>
                <p:cNvPr id="49196" name="Freeform 128"/>
                <p:cNvSpPr>
                  <a:spLocks/>
                </p:cNvSpPr>
                <p:nvPr/>
              </p:nvSpPr>
              <p:spPr bwMode="auto">
                <a:xfrm>
                  <a:off x="117" y="575"/>
                  <a:ext cx="31" cy="34"/>
                </a:xfrm>
                <a:custGeom>
                  <a:avLst/>
                  <a:gdLst>
                    <a:gd name="T0" fmla="*/ 17 w 31"/>
                    <a:gd name="T1" fmla="*/ 4 h 34"/>
                    <a:gd name="T2" fmla="*/ 15 w 31"/>
                    <a:gd name="T3" fmla="*/ 4 h 34"/>
                    <a:gd name="T4" fmla="*/ 12 w 31"/>
                    <a:gd name="T5" fmla="*/ 7 h 34"/>
                    <a:gd name="T6" fmla="*/ 8 w 31"/>
                    <a:gd name="T7" fmla="*/ 10 h 34"/>
                    <a:gd name="T8" fmla="*/ 4 w 31"/>
                    <a:gd name="T9" fmla="*/ 16 h 34"/>
                    <a:gd name="T10" fmla="*/ 1 w 31"/>
                    <a:gd name="T11" fmla="*/ 18 h 34"/>
                    <a:gd name="T12" fmla="*/ 0 w 31"/>
                    <a:gd name="T13" fmla="*/ 24 h 34"/>
                    <a:gd name="T14" fmla="*/ 0 w 31"/>
                    <a:gd name="T15" fmla="*/ 27 h 34"/>
                    <a:gd name="T16" fmla="*/ 4 w 31"/>
                    <a:gd name="T17" fmla="*/ 31 h 34"/>
                    <a:gd name="T18" fmla="*/ 8 w 31"/>
                    <a:gd name="T19" fmla="*/ 33 h 34"/>
                    <a:gd name="T20" fmla="*/ 12 w 31"/>
                    <a:gd name="T21" fmla="*/ 34 h 34"/>
                    <a:gd name="T22" fmla="*/ 17 w 31"/>
                    <a:gd name="T23" fmla="*/ 33 h 34"/>
                    <a:gd name="T24" fmla="*/ 22 w 31"/>
                    <a:gd name="T25" fmla="*/ 31 h 34"/>
                    <a:gd name="T26" fmla="*/ 25 w 31"/>
                    <a:gd name="T27" fmla="*/ 27 h 34"/>
                    <a:gd name="T28" fmla="*/ 28 w 31"/>
                    <a:gd name="T29" fmla="*/ 23 h 34"/>
                    <a:gd name="T30" fmla="*/ 31 w 31"/>
                    <a:gd name="T31" fmla="*/ 17 h 34"/>
                    <a:gd name="T32" fmla="*/ 31 w 31"/>
                    <a:gd name="T33" fmla="*/ 10 h 34"/>
                    <a:gd name="T34" fmla="*/ 29 w 31"/>
                    <a:gd name="T35" fmla="*/ 7 h 34"/>
                    <a:gd name="T36" fmla="*/ 28 w 31"/>
                    <a:gd name="T37" fmla="*/ 4 h 34"/>
                    <a:gd name="T38" fmla="*/ 27 w 31"/>
                    <a:gd name="T39" fmla="*/ 3 h 34"/>
                    <a:gd name="T40" fmla="*/ 25 w 31"/>
                    <a:gd name="T41" fmla="*/ 1 h 34"/>
                    <a:gd name="T42" fmla="*/ 24 w 31"/>
                    <a:gd name="T43" fmla="*/ 0 h 34"/>
                    <a:gd name="T44" fmla="*/ 21 w 31"/>
                    <a:gd name="T45" fmla="*/ 0 h 34"/>
                    <a:gd name="T46" fmla="*/ 17 w 31"/>
                    <a:gd name="T47" fmla="*/ 3 h 34"/>
                    <a:gd name="T48" fmla="*/ 17 w 31"/>
                    <a:gd name="T49" fmla="*/ 4 h 34"/>
                    <a:gd name="T50" fmla="*/ 17 w 31"/>
                    <a:gd name="T51" fmla="*/ 4 h 34"/>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31"/>
                    <a:gd name="T79" fmla="*/ 0 h 34"/>
                    <a:gd name="T80" fmla="*/ 31 w 31"/>
                    <a:gd name="T81" fmla="*/ 34 h 34"/>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31" h="34">
                      <a:moveTo>
                        <a:pt x="17" y="4"/>
                      </a:moveTo>
                      <a:lnTo>
                        <a:pt x="15" y="4"/>
                      </a:lnTo>
                      <a:lnTo>
                        <a:pt x="12" y="7"/>
                      </a:lnTo>
                      <a:lnTo>
                        <a:pt x="8" y="10"/>
                      </a:lnTo>
                      <a:lnTo>
                        <a:pt x="4" y="16"/>
                      </a:lnTo>
                      <a:lnTo>
                        <a:pt x="1" y="18"/>
                      </a:lnTo>
                      <a:lnTo>
                        <a:pt x="0" y="24"/>
                      </a:lnTo>
                      <a:lnTo>
                        <a:pt x="0" y="27"/>
                      </a:lnTo>
                      <a:lnTo>
                        <a:pt x="4" y="31"/>
                      </a:lnTo>
                      <a:lnTo>
                        <a:pt x="8" y="33"/>
                      </a:lnTo>
                      <a:lnTo>
                        <a:pt x="12" y="34"/>
                      </a:lnTo>
                      <a:lnTo>
                        <a:pt x="17" y="33"/>
                      </a:lnTo>
                      <a:lnTo>
                        <a:pt x="22" y="31"/>
                      </a:lnTo>
                      <a:lnTo>
                        <a:pt x="25" y="27"/>
                      </a:lnTo>
                      <a:lnTo>
                        <a:pt x="28" y="23"/>
                      </a:lnTo>
                      <a:lnTo>
                        <a:pt x="31" y="17"/>
                      </a:lnTo>
                      <a:lnTo>
                        <a:pt x="31" y="10"/>
                      </a:lnTo>
                      <a:lnTo>
                        <a:pt x="29" y="7"/>
                      </a:lnTo>
                      <a:lnTo>
                        <a:pt x="28" y="4"/>
                      </a:lnTo>
                      <a:lnTo>
                        <a:pt x="27" y="3"/>
                      </a:lnTo>
                      <a:lnTo>
                        <a:pt x="25" y="1"/>
                      </a:lnTo>
                      <a:lnTo>
                        <a:pt x="24" y="0"/>
                      </a:lnTo>
                      <a:lnTo>
                        <a:pt x="21" y="0"/>
                      </a:lnTo>
                      <a:lnTo>
                        <a:pt x="17" y="3"/>
                      </a:lnTo>
                      <a:lnTo>
                        <a:pt x="17" y="4"/>
                      </a:lnTo>
                      <a:close/>
                    </a:path>
                  </a:pathLst>
                </a:custGeom>
                <a:solidFill>
                  <a:srgbClr val="FFFFFF"/>
                </a:solidFill>
                <a:ln w="9525">
                  <a:noFill/>
                  <a:round/>
                  <a:headEnd/>
                  <a:tailEnd/>
                </a:ln>
              </p:spPr>
              <p:txBody>
                <a:bodyPr/>
                <a:lstStyle/>
                <a:p>
                  <a:pPr eaLnBrk="0" hangingPunct="0"/>
                  <a:endParaRPr lang="en-US"/>
                </a:p>
              </p:txBody>
            </p:sp>
            <p:sp>
              <p:nvSpPr>
                <p:cNvPr id="49197" name="Freeform 129"/>
                <p:cNvSpPr>
                  <a:spLocks/>
                </p:cNvSpPr>
                <p:nvPr/>
              </p:nvSpPr>
              <p:spPr bwMode="auto">
                <a:xfrm>
                  <a:off x="347" y="270"/>
                  <a:ext cx="24" cy="44"/>
                </a:xfrm>
                <a:custGeom>
                  <a:avLst/>
                  <a:gdLst>
                    <a:gd name="T0" fmla="*/ 11 w 24"/>
                    <a:gd name="T1" fmla="*/ 5 h 44"/>
                    <a:gd name="T2" fmla="*/ 11 w 24"/>
                    <a:gd name="T3" fmla="*/ 7 h 44"/>
                    <a:gd name="T4" fmla="*/ 8 w 24"/>
                    <a:gd name="T5" fmla="*/ 10 h 44"/>
                    <a:gd name="T6" fmla="*/ 5 w 24"/>
                    <a:gd name="T7" fmla="*/ 15 h 44"/>
                    <a:gd name="T8" fmla="*/ 3 w 24"/>
                    <a:gd name="T9" fmla="*/ 21 h 44"/>
                    <a:gd name="T10" fmla="*/ 1 w 24"/>
                    <a:gd name="T11" fmla="*/ 27 h 44"/>
                    <a:gd name="T12" fmla="*/ 0 w 24"/>
                    <a:gd name="T13" fmla="*/ 34 h 44"/>
                    <a:gd name="T14" fmla="*/ 1 w 24"/>
                    <a:gd name="T15" fmla="*/ 38 h 44"/>
                    <a:gd name="T16" fmla="*/ 5 w 24"/>
                    <a:gd name="T17" fmla="*/ 42 h 44"/>
                    <a:gd name="T18" fmla="*/ 10 w 24"/>
                    <a:gd name="T19" fmla="*/ 44 h 44"/>
                    <a:gd name="T20" fmla="*/ 14 w 24"/>
                    <a:gd name="T21" fmla="*/ 44 h 44"/>
                    <a:gd name="T22" fmla="*/ 17 w 24"/>
                    <a:gd name="T23" fmla="*/ 41 h 44"/>
                    <a:gd name="T24" fmla="*/ 20 w 24"/>
                    <a:gd name="T25" fmla="*/ 37 h 44"/>
                    <a:gd name="T26" fmla="*/ 22 w 24"/>
                    <a:gd name="T27" fmla="*/ 31 h 44"/>
                    <a:gd name="T28" fmla="*/ 24 w 24"/>
                    <a:gd name="T29" fmla="*/ 24 h 44"/>
                    <a:gd name="T30" fmla="*/ 24 w 24"/>
                    <a:gd name="T31" fmla="*/ 21 h 44"/>
                    <a:gd name="T32" fmla="*/ 24 w 24"/>
                    <a:gd name="T33" fmla="*/ 17 h 44"/>
                    <a:gd name="T34" fmla="*/ 24 w 24"/>
                    <a:gd name="T35" fmla="*/ 14 h 44"/>
                    <a:gd name="T36" fmla="*/ 24 w 24"/>
                    <a:gd name="T37" fmla="*/ 11 h 44"/>
                    <a:gd name="T38" fmla="*/ 22 w 24"/>
                    <a:gd name="T39" fmla="*/ 7 h 44"/>
                    <a:gd name="T40" fmla="*/ 22 w 24"/>
                    <a:gd name="T41" fmla="*/ 4 h 44"/>
                    <a:gd name="T42" fmla="*/ 21 w 24"/>
                    <a:gd name="T43" fmla="*/ 1 h 44"/>
                    <a:gd name="T44" fmla="*/ 21 w 24"/>
                    <a:gd name="T45" fmla="*/ 1 h 44"/>
                    <a:gd name="T46" fmla="*/ 18 w 24"/>
                    <a:gd name="T47" fmla="*/ 0 h 44"/>
                    <a:gd name="T48" fmla="*/ 17 w 24"/>
                    <a:gd name="T49" fmla="*/ 1 h 44"/>
                    <a:gd name="T50" fmla="*/ 12 w 24"/>
                    <a:gd name="T51" fmla="*/ 3 h 44"/>
                    <a:gd name="T52" fmla="*/ 11 w 24"/>
                    <a:gd name="T53" fmla="*/ 5 h 44"/>
                    <a:gd name="T54" fmla="*/ 11 w 24"/>
                    <a:gd name="T55" fmla="*/ 5 h 44"/>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w 24"/>
                    <a:gd name="T85" fmla="*/ 0 h 44"/>
                    <a:gd name="T86" fmla="*/ 24 w 24"/>
                    <a:gd name="T87" fmla="*/ 44 h 44"/>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T84" t="T85" r="T86" b="T87"/>
                  <a:pathLst>
                    <a:path w="24" h="44">
                      <a:moveTo>
                        <a:pt x="11" y="5"/>
                      </a:moveTo>
                      <a:lnTo>
                        <a:pt x="11" y="7"/>
                      </a:lnTo>
                      <a:lnTo>
                        <a:pt x="8" y="10"/>
                      </a:lnTo>
                      <a:lnTo>
                        <a:pt x="5" y="15"/>
                      </a:lnTo>
                      <a:lnTo>
                        <a:pt x="3" y="21"/>
                      </a:lnTo>
                      <a:lnTo>
                        <a:pt x="1" y="27"/>
                      </a:lnTo>
                      <a:lnTo>
                        <a:pt x="0" y="34"/>
                      </a:lnTo>
                      <a:lnTo>
                        <a:pt x="1" y="38"/>
                      </a:lnTo>
                      <a:lnTo>
                        <a:pt x="5" y="42"/>
                      </a:lnTo>
                      <a:lnTo>
                        <a:pt x="10" y="44"/>
                      </a:lnTo>
                      <a:lnTo>
                        <a:pt x="14" y="44"/>
                      </a:lnTo>
                      <a:lnTo>
                        <a:pt x="17" y="41"/>
                      </a:lnTo>
                      <a:lnTo>
                        <a:pt x="20" y="37"/>
                      </a:lnTo>
                      <a:lnTo>
                        <a:pt x="22" y="31"/>
                      </a:lnTo>
                      <a:lnTo>
                        <a:pt x="24" y="24"/>
                      </a:lnTo>
                      <a:lnTo>
                        <a:pt x="24" y="21"/>
                      </a:lnTo>
                      <a:lnTo>
                        <a:pt x="24" y="17"/>
                      </a:lnTo>
                      <a:lnTo>
                        <a:pt x="24" y="14"/>
                      </a:lnTo>
                      <a:lnTo>
                        <a:pt x="24" y="11"/>
                      </a:lnTo>
                      <a:lnTo>
                        <a:pt x="22" y="7"/>
                      </a:lnTo>
                      <a:lnTo>
                        <a:pt x="22" y="4"/>
                      </a:lnTo>
                      <a:lnTo>
                        <a:pt x="21" y="1"/>
                      </a:lnTo>
                      <a:lnTo>
                        <a:pt x="18" y="0"/>
                      </a:lnTo>
                      <a:lnTo>
                        <a:pt x="17" y="1"/>
                      </a:lnTo>
                      <a:lnTo>
                        <a:pt x="12" y="3"/>
                      </a:lnTo>
                      <a:lnTo>
                        <a:pt x="11" y="5"/>
                      </a:lnTo>
                      <a:close/>
                    </a:path>
                  </a:pathLst>
                </a:custGeom>
                <a:solidFill>
                  <a:srgbClr val="FFFFFF"/>
                </a:solidFill>
                <a:ln w="9525">
                  <a:noFill/>
                  <a:round/>
                  <a:headEnd/>
                  <a:tailEnd/>
                </a:ln>
              </p:spPr>
              <p:txBody>
                <a:bodyPr/>
                <a:lstStyle/>
                <a:p>
                  <a:pPr eaLnBrk="0" hangingPunct="0"/>
                  <a:endParaRPr lang="en-US"/>
                </a:p>
              </p:txBody>
            </p:sp>
            <p:sp>
              <p:nvSpPr>
                <p:cNvPr id="49198" name="Freeform 130"/>
                <p:cNvSpPr>
                  <a:spLocks/>
                </p:cNvSpPr>
                <p:nvPr/>
              </p:nvSpPr>
              <p:spPr bwMode="auto">
                <a:xfrm>
                  <a:off x="1600" y="287"/>
                  <a:ext cx="25" cy="44"/>
                </a:xfrm>
                <a:custGeom>
                  <a:avLst/>
                  <a:gdLst>
                    <a:gd name="T0" fmla="*/ 11 w 25"/>
                    <a:gd name="T1" fmla="*/ 5 h 44"/>
                    <a:gd name="T2" fmla="*/ 10 w 25"/>
                    <a:gd name="T3" fmla="*/ 7 h 44"/>
                    <a:gd name="T4" fmla="*/ 8 w 25"/>
                    <a:gd name="T5" fmla="*/ 10 h 44"/>
                    <a:gd name="T6" fmla="*/ 6 w 25"/>
                    <a:gd name="T7" fmla="*/ 14 h 44"/>
                    <a:gd name="T8" fmla="*/ 4 w 25"/>
                    <a:gd name="T9" fmla="*/ 21 h 44"/>
                    <a:gd name="T10" fmla="*/ 1 w 25"/>
                    <a:gd name="T11" fmla="*/ 27 h 44"/>
                    <a:gd name="T12" fmla="*/ 0 w 25"/>
                    <a:gd name="T13" fmla="*/ 34 h 44"/>
                    <a:gd name="T14" fmla="*/ 1 w 25"/>
                    <a:gd name="T15" fmla="*/ 38 h 44"/>
                    <a:gd name="T16" fmla="*/ 6 w 25"/>
                    <a:gd name="T17" fmla="*/ 42 h 44"/>
                    <a:gd name="T18" fmla="*/ 10 w 25"/>
                    <a:gd name="T19" fmla="*/ 44 h 44"/>
                    <a:gd name="T20" fmla="*/ 14 w 25"/>
                    <a:gd name="T21" fmla="*/ 42 h 44"/>
                    <a:gd name="T22" fmla="*/ 18 w 25"/>
                    <a:gd name="T23" fmla="*/ 40 h 44"/>
                    <a:gd name="T24" fmla="*/ 21 w 25"/>
                    <a:gd name="T25" fmla="*/ 35 h 44"/>
                    <a:gd name="T26" fmla="*/ 23 w 25"/>
                    <a:gd name="T27" fmla="*/ 30 h 44"/>
                    <a:gd name="T28" fmla="*/ 25 w 25"/>
                    <a:gd name="T29" fmla="*/ 23 h 44"/>
                    <a:gd name="T30" fmla="*/ 25 w 25"/>
                    <a:gd name="T31" fmla="*/ 17 h 44"/>
                    <a:gd name="T32" fmla="*/ 25 w 25"/>
                    <a:gd name="T33" fmla="*/ 10 h 44"/>
                    <a:gd name="T34" fmla="*/ 24 w 25"/>
                    <a:gd name="T35" fmla="*/ 7 h 44"/>
                    <a:gd name="T36" fmla="*/ 23 w 25"/>
                    <a:gd name="T37" fmla="*/ 4 h 44"/>
                    <a:gd name="T38" fmla="*/ 23 w 25"/>
                    <a:gd name="T39" fmla="*/ 1 h 44"/>
                    <a:gd name="T40" fmla="*/ 21 w 25"/>
                    <a:gd name="T41" fmla="*/ 1 h 44"/>
                    <a:gd name="T42" fmla="*/ 18 w 25"/>
                    <a:gd name="T43" fmla="*/ 0 h 44"/>
                    <a:gd name="T44" fmla="*/ 17 w 25"/>
                    <a:gd name="T45" fmla="*/ 0 h 44"/>
                    <a:gd name="T46" fmla="*/ 13 w 25"/>
                    <a:gd name="T47" fmla="*/ 3 h 44"/>
                    <a:gd name="T48" fmla="*/ 11 w 25"/>
                    <a:gd name="T49" fmla="*/ 5 h 44"/>
                    <a:gd name="T50" fmla="*/ 11 w 25"/>
                    <a:gd name="T51" fmla="*/ 5 h 44"/>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25"/>
                    <a:gd name="T79" fmla="*/ 0 h 44"/>
                    <a:gd name="T80" fmla="*/ 25 w 25"/>
                    <a:gd name="T81" fmla="*/ 44 h 44"/>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25" h="44">
                      <a:moveTo>
                        <a:pt x="11" y="5"/>
                      </a:moveTo>
                      <a:lnTo>
                        <a:pt x="10" y="7"/>
                      </a:lnTo>
                      <a:lnTo>
                        <a:pt x="8" y="10"/>
                      </a:lnTo>
                      <a:lnTo>
                        <a:pt x="6" y="14"/>
                      </a:lnTo>
                      <a:lnTo>
                        <a:pt x="4" y="21"/>
                      </a:lnTo>
                      <a:lnTo>
                        <a:pt x="1" y="27"/>
                      </a:lnTo>
                      <a:lnTo>
                        <a:pt x="0" y="34"/>
                      </a:lnTo>
                      <a:lnTo>
                        <a:pt x="1" y="38"/>
                      </a:lnTo>
                      <a:lnTo>
                        <a:pt x="6" y="42"/>
                      </a:lnTo>
                      <a:lnTo>
                        <a:pt x="10" y="44"/>
                      </a:lnTo>
                      <a:lnTo>
                        <a:pt x="14" y="42"/>
                      </a:lnTo>
                      <a:lnTo>
                        <a:pt x="18" y="40"/>
                      </a:lnTo>
                      <a:lnTo>
                        <a:pt x="21" y="35"/>
                      </a:lnTo>
                      <a:lnTo>
                        <a:pt x="23" y="30"/>
                      </a:lnTo>
                      <a:lnTo>
                        <a:pt x="25" y="23"/>
                      </a:lnTo>
                      <a:lnTo>
                        <a:pt x="25" y="17"/>
                      </a:lnTo>
                      <a:lnTo>
                        <a:pt x="25" y="10"/>
                      </a:lnTo>
                      <a:lnTo>
                        <a:pt x="24" y="7"/>
                      </a:lnTo>
                      <a:lnTo>
                        <a:pt x="23" y="4"/>
                      </a:lnTo>
                      <a:lnTo>
                        <a:pt x="23" y="1"/>
                      </a:lnTo>
                      <a:lnTo>
                        <a:pt x="21" y="1"/>
                      </a:lnTo>
                      <a:lnTo>
                        <a:pt x="18" y="0"/>
                      </a:lnTo>
                      <a:lnTo>
                        <a:pt x="17" y="0"/>
                      </a:lnTo>
                      <a:lnTo>
                        <a:pt x="13" y="3"/>
                      </a:lnTo>
                      <a:lnTo>
                        <a:pt x="11" y="5"/>
                      </a:lnTo>
                      <a:close/>
                    </a:path>
                  </a:pathLst>
                </a:custGeom>
                <a:solidFill>
                  <a:srgbClr val="FFFFFF"/>
                </a:solidFill>
                <a:ln w="9525">
                  <a:noFill/>
                  <a:round/>
                  <a:headEnd/>
                  <a:tailEnd/>
                </a:ln>
              </p:spPr>
              <p:txBody>
                <a:bodyPr/>
                <a:lstStyle/>
                <a:p>
                  <a:pPr eaLnBrk="0" hangingPunct="0"/>
                  <a:endParaRPr lang="en-US"/>
                </a:p>
              </p:txBody>
            </p:sp>
            <p:sp>
              <p:nvSpPr>
                <p:cNvPr id="49199" name="Freeform 131"/>
                <p:cNvSpPr>
                  <a:spLocks/>
                </p:cNvSpPr>
                <p:nvPr/>
              </p:nvSpPr>
              <p:spPr bwMode="auto">
                <a:xfrm>
                  <a:off x="1397" y="1604"/>
                  <a:ext cx="35" cy="49"/>
                </a:xfrm>
                <a:custGeom>
                  <a:avLst/>
                  <a:gdLst>
                    <a:gd name="T0" fmla="*/ 0 w 35"/>
                    <a:gd name="T1" fmla="*/ 13 h 49"/>
                    <a:gd name="T2" fmla="*/ 0 w 35"/>
                    <a:gd name="T3" fmla="*/ 15 h 49"/>
                    <a:gd name="T4" fmla="*/ 1 w 35"/>
                    <a:gd name="T5" fmla="*/ 20 h 49"/>
                    <a:gd name="T6" fmla="*/ 2 w 35"/>
                    <a:gd name="T7" fmla="*/ 25 h 49"/>
                    <a:gd name="T8" fmla="*/ 4 w 35"/>
                    <a:gd name="T9" fmla="*/ 27 h 49"/>
                    <a:gd name="T10" fmla="*/ 5 w 35"/>
                    <a:gd name="T11" fmla="*/ 32 h 49"/>
                    <a:gd name="T12" fmla="*/ 8 w 35"/>
                    <a:gd name="T13" fmla="*/ 36 h 49"/>
                    <a:gd name="T14" fmla="*/ 10 w 35"/>
                    <a:gd name="T15" fmla="*/ 39 h 49"/>
                    <a:gd name="T16" fmla="*/ 12 w 35"/>
                    <a:gd name="T17" fmla="*/ 43 h 49"/>
                    <a:gd name="T18" fmla="*/ 15 w 35"/>
                    <a:gd name="T19" fmla="*/ 46 h 49"/>
                    <a:gd name="T20" fmla="*/ 18 w 35"/>
                    <a:gd name="T21" fmla="*/ 47 h 49"/>
                    <a:gd name="T22" fmla="*/ 20 w 35"/>
                    <a:gd name="T23" fmla="*/ 49 h 49"/>
                    <a:gd name="T24" fmla="*/ 24 w 35"/>
                    <a:gd name="T25" fmla="*/ 49 h 49"/>
                    <a:gd name="T26" fmla="*/ 27 w 35"/>
                    <a:gd name="T27" fmla="*/ 47 h 49"/>
                    <a:gd name="T28" fmla="*/ 31 w 35"/>
                    <a:gd name="T29" fmla="*/ 44 h 49"/>
                    <a:gd name="T30" fmla="*/ 32 w 35"/>
                    <a:gd name="T31" fmla="*/ 40 h 49"/>
                    <a:gd name="T32" fmla="*/ 35 w 35"/>
                    <a:gd name="T33" fmla="*/ 36 h 49"/>
                    <a:gd name="T34" fmla="*/ 35 w 35"/>
                    <a:gd name="T35" fmla="*/ 32 h 49"/>
                    <a:gd name="T36" fmla="*/ 35 w 35"/>
                    <a:gd name="T37" fmla="*/ 27 h 49"/>
                    <a:gd name="T38" fmla="*/ 34 w 35"/>
                    <a:gd name="T39" fmla="*/ 25 h 49"/>
                    <a:gd name="T40" fmla="*/ 34 w 35"/>
                    <a:gd name="T41" fmla="*/ 20 h 49"/>
                    <a:gd name="T42" fmla="*/ 31 w 35"/>
                    <a:gd name="T43" fmla="*/ 16 h 49"/>
                    <a:gd name="T44" fmla="*/ 29 w 35"/>
                    <a:gd name="T45" fmla="*/ 15 h 49"/>
                    <a:gd name="T46" fmla="*/ 24 w 35"/>
                    <a:gd name="T47" fmla="*/ 7 h 49"/>
                    <a:gd name="T48" fmla="*/ 20 w 35"/>
                    <a:gd name="T49" fmla="*/ 5 h 49"/>
                    <a:gd name="T50" fmla="*/ 17 w 35"/>
                    <a:gd name="T51" fmla="*/ 2 h 49"/>
                    <a:gd name="T52" fmla="*/ 15 w 35"/>
                    <a:gd name="T53" fmla="*/ 0 h 49"/>
                    <a:gd name="T54" fmla="*/ 0 w 35"/>
                    <a:gd name="T55" fmla="*/ 13 h 49"/>
                    <a:gd name="T56" fmla="*/ 0 w 35"/>
                    <a:gd name="T57" fmla="*/ 13 h 49"/>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35"/>
                    <a:gd name="T88" fmla="*/ 0 h 49"/>
                    <a:gd name="T89" fmla="*/ 35 w 35"/>
                    <a:gd name="T90" fmla="*/ 49 h 49"/>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35" h="49">
                      <a:moveTo>
                        <a:pt x="0" y="13"/>
                      </a:moveTo>
                      <a:lnTo>
                        <a:pt x="0" y="15"/>
                      </a:lnTo>
                      <a:lnTo>
                        <a:pt x="1" y="20"/>
                      </a:lnTo>
                      <a:lnTo>
                        <a:pt x="2" y="25"/>
                      </a:lnTo>
                      <a:lnTo>
                        <a:pt x="4" y="27"/>
                      </a:lnTo>
                      <a:lnTo>
                        <a:pt x="5" y="32"/>
                      </a:lnTo>
                      <a:lnTo>
                        <a:pt x="8" y="36"/>
                      </a:lnTo>
                      <a:lnTo>
                        <a:pt x="10" y="39"/>
                      </a:lnTo>
                      <a:lnTo>
                        <a:pt x="12" y="43"/>
                      </a:lnTo>
                      <a:lnTo>
                        <a:pt x="15" y="46"/>
                      </a:lnTo>
                      <a:lnTo>
                        <a:pt x="18" y="47"/>
                      </a:lnTo>
                      <a:lnTo>
                        <a:pt x="20" y="49"/>
                      </a:lnTo>
                      <a:lnTo>
                        <a:pt x="24" y="49"/>
                      </a:lnTo>
                      <a:lnTo>
                        <a:pt x="27" y="47"/>
                      </a:lnTo>
                      <a:lnTo>
                        <a:pt x="31" y="44"/>
                      </a:lnTo>
                      <a:lnTo>
                        <a:pt x="32" y="40"/>
                      </a:lnTo>
                      <a:lnTo>
                        <a:pt x="35" y="36"/>
                      </a:lnTo>
                      <a:lnTo>
                        <a:pt x="35" y="32"/>
                      </a:lnTo>
                      <a:lnTo>
                        <a:pt x="35" y="27"/>
                      </a:lnTo>
                      <a:lnTo>
                        <a:pt x="34" y="25"/>
                      </a:lnTo>
                      <a:lnTo>
                        <a:pt x="34" y="20"/>
                      </a:lnTo>
                      <a:lnTo>
                        <a:pt x="31" y="16"/>
                      </a:lnTo>
                      <a:lnTo>
                        <a:pt x="29" y="15"/>
                      </a:lnTo>
                      <a:lnTo>
                        <a:pt x="24" y="7"/>
                      </a:lnTo>
                      <a:lnTo>
                        <a:pt x="20" y="5"/>
                      </a:lnTo>
                      <a:lnTo>
                        <a:pt x="17" y="2"/>
                      </a:lnTo>
                      <a:lnTo>
                        <a:pt x="15" y="0"/>
                      </a:lnTo>
                      <a:lnTo>
                        <a:pt x="0" y="13"/>
                      </a:lnTo>
                      <a:close/>
                    </a:path>
                  </a:pathLst>
                </a:custGeom>
                <a:solidFill>
                  <a:srgbClr val="FFFFFF"/>
                </a:solidFill>
                <a:ln w="9525">
                  <a:noFill/>
                  <a:round/>
                  <a:headEnd/>
                  <a:tailEnd/>
                </a:ln>
              </p:spPr>
              <p:txBody>
                <a:bodyPr/>
                <a:lstStyle/>
                <a:p>
                  <a:pPr eaLnBrk="0" hangingPunct="0"/>
                  <a:endParaRPr lang="en-US"/>
                </a:p>
              </p:txBody>
            </p:sp>
            <p:sp>
              <p:nvSpPr>
                <p:cNvPr id="49200" name="Freeform 132"/>
                <p:cNvSpPr>
                  <a:spLocks/>
                </p:cNvSpPr>
                <p:nvPr/>
              </p:nvSpPr>
              <p:spPr bwMode="auto">
                <a:xfrm>
                  <a:off x="1689" y="1072"/>
                  <a:ext cx="26" cy="45"/>
                </a:xfrm>
                <a:custGeom>
                  <a:avLst/>
                  <a:gdLst>
                    <a:gd name="T0" fmla="*/ 12 w 26"/>
                    <a:gd name="T1" fmla="*/ 6 h 45"/>
                    <a:gd name="T2" fmla="*/ 10 w 26"/>
                    <a:gd name="T3" fmla="*/ 7 h 45"/>
                    <a:gd name="T4" fmla="*/ 9 w 26"/>
                    <a:gd name="T5" fmla="*/ 10 h 45"/>
                    <a:gd name="T6" fmla="*/ 5 w 26"/>
                    <a:gd name="T7" fmla="*/ 14 h 45"/>
                    <a:gd name="T8" fmla="*/ 3 w 26"/>
                    <a:gd name="T9" fmla="*/ 21 h 45"/>
                    <a:gd name="T10" fmla="*/ 2 w 26"/>
                    <a:gd name="T11" fmla="*/ 27 h 45"/>
                    <a:gd name="T12" fmla="*/ 0 w 26"/>
                    <a:gd name="T13" fmla="*/ 34 h 45"/>
                    <a:gd name="T14" fmla="*/ 2 w 26"/>
                    <a:gd name="T15" fmla="*/ 40 h 45"/>
                    <a:gd name="T16" fmla="*/ 5 w 26"/>
                    <a:gd name="T17" fmla="*/ 44 h 45"/>
                    <a:gd name="T18" fmla="*/ 10 w 26"/>
                    <a:gd name="T19" fmla="*/ 45 h 45"/>
                    <a:gd name="T20" fmla="*/ 15 w 26"/>
                    <a:gd name="T21" fmla="*/ 44 h 45"/>
                    <a:gd name="T22" fmla="*/ 17 w 26"/>
                    <a:gd name="T23" fmla="*/ 41 h 45"/>
                    <a:gd name="T24" fmla="*/ 22 w 26"/>
                    <a:gd name="T25" fmla="*/ 37 h 45"/>
                    <a:gd name="T26" fmla="*/ 22 w 26"/>
                    <a:gd name="T27" fmla="*/ 34 h 45"/>
                    <a:gd name="T28" fmla="*/ 23 w 26"/>
                    <a:gd name="T29" fmla="*/ 31 h 45"/>
                    <a:gd name="T30" fmla="*/ 23 w 26"/>
                    <a:gd name="T31" fmla="*/ 27 h 45"/>
                    <a:gd name="T32" fmla="*/ 24 w 26"/>
                    <a:gd name="T33" fmla="*/ 24 h 45"/>
                    <a:gd name="T34" fmla="*/ 24 w 26"/>
                    <a:gd name="T35" fmla="*/ 21 h 45"/>
                    <a:gd name="T36" fmla="*/ 26 w 26"/>
                    <a:gd name="T37" fmla="*/ 18 h 45"/>
                    <a:gd name="T38" fmla="*/ 26 w 26"/>
                    <a:gd name="T39" fmla="*/ 14 h 45"/>
                    <a:gd name="T40" fmla="*/ 26 w 26"/>
                    <a:gd name="T41" fmla="*/ 11 h 45"/>
                    <a:gd name="T42" fmla="*/ 24 w 26"/>
                    <a:gd name="T43" fmla="*/ 7 h 45"/>
                    <a:gd name="T44" fmla="*/ 23 w 26"/>
                    <a:gd name="T45" fmla="*/ 6 h 45"/>
                    <a:gd name="T46" fmla="*/ 22 w 26"/>
                    <a:gd name="T47" fmla="*/ 3 h 45"/>
                    <a:gd name="T48" fmla="*/ 22 w 26"/>
                    <a:gd name="T49" fmla="*/ 3 h 45"/>
                    <a:gd name="T50" fmla="*/ 19 w 26"/>
                    <a:gd name="T51" fmla="*/ 0 h 45"/>
                    <a:gd name="T52" fmla="*/ 17 w 26"/>
                    <a:gd name="T53" fmla="*/ 1 h 45"/>
                    <a:gd name="T54" fmla="*/ 13 w 26"/>
                    <a:gd name="T55" fmla="*/ 4 h 45"/>
                    <a:gd name="T56" fmla="*/ 12 w 26"/>
                    <a:gd name="T57" fmla="*/ 6 h 45"/>
                    <a:gd name="T58" fmla="*/ 12 w 26"/>
                    <a:gd name="T59" fmla="*/ 6 h 45"/>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w 26"/>
                    <a:gd name="T91" fmla="*/ 0 h 45"/>
                    <a:gd name="T92" fmla="*/ 26 w 26"/>
                    <a:gd name="T93" fmla="*/ 45 h 45"/>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T90" t="T91" r="T92" b="T93"/>
                  <a:pathLst>
                    <a:path w="26" h="45">
                      <a:moveTo>
                        <a:pt x="12" y="6"/>
                      </a:moveTo>
                      <a:lnTo>
                        <a:pt x="10" y="7"/>
                      </a:lnTo>
                      <a:lnTo>
                        <a:pt x="9" y="10"/>
                      </a:lnTo>
                      <a:lnTo>
                        <a:pt x="5" y="14"/>
                      </a:lnTo>
                      <a:lnTo>
                        <a:pt x="3" y="21"/>
                      </a:lnTo>
                      <a:lnTo>
                        <a:pt x="2" y="27"/>
                      </a:lnTo>
                      <a:lnTo>
                        <a:pt x="0" y="34"/>
                      </a:lnTo>
                      <a:lnTo>
                        <a:pt x="2" y="40"/>
                      </a:lnTo>
                      <a:lnTo>
                        <a:pt x="5" y="44"/>
                      </a:lnTo>
                      <a:lnTo>
                        <a:pt x="10" y="45"/>
                      </a:lnTo>
                      <a:lnTo>
                        <a:pt x="15" y="44"/>
                      </a:lnTo>
                      <a:lnTo>
                        <a:pt x="17" y="41"/>
                      </a:lnTo>
                      <a:lnTo>
                        <a:pt x="22" y="37"/>
                      </a:lnTo>
                      <a:lnTo>
                        <a:pt x="22" y="34"/>
                      </a:lnTo>
                      <a:lnTo>
                        <a:pt x="23" y="31"/>
                      </a:lnTo>
                      <a:lnTo>
                        <a:pt x="23" y="27"/>
                      </a:lnTo>
                      <a:lnTo>
                        <a:pt x="24" y="24"/>
                      </a:lnTo>
                      <a:lnTo>
                        <a:pt x="24" y="21"/>
                      </a:lnTo>
                      <a:lnTo>
                        <a:pt x="26" y="18"/>
                      </a:lnTo>
                      <a:lnTo>
                        <a:pt x="26" y="14"/>
                      </a:lnTo>
                      <a:lnTo>
                        <a:pt x="26" y="11"/>
                      </a:lnTo>
                      <a:lnTo>
                        <a:pt x="24" y="7"/>
                      </a:lnTo>
                      <a:lnTo>
                        <a:pt x="23" y="6"/>
                      </a:lnTo>
                      <a:lnTo>
                        <a:pt x="22" y="3"/>
                      </a:lnTo>
                      <a:lnTo>
                        <a:pt x="19" y="0"/>
                      </a:lnTo>
                      <a:lnTo>
                        <a:pt x="17" y="1"/>
                      </a:lnTo>
                      <a:lnTo>
                        <a:pt x="13" y="4"/>
                      </a:lnTo>
                      <a:lnTo>
                        <a:pt x="12" y="6"/>
                      </a:lnTo>
                      <a:close/>
                    </a:path>
                  </a:pathLst>
                </a:custGeom>
                <a:solidFill>
                  <a:srgbClr val="FFFFFF"/>
                </a:solidFill>
                <a:ln w="9525">
                  <a:noFill/>
                  <a:round/>
                  <a:headEnd/>
                  <a:tailEnd/>
                </a:ln>
              </p:spPr>
              <p:txBody>
                <a:bodyPr/>
                <a:lstStyle/>
                <a:p>
                  <a:pPr eaLnBrk="0" hangingPunct="0"/>
                  <a:endParaRPr lang="en-US"/>
                </a:p>
              </p:txBody>
            </p:sp>
          </p:grpSp>
        </p:grpSp>
      </p:grpSp>
      <p:sp>
        <p:nvSpPr>
          <p:cNvPr id="49157" name="Footer Placeholder 50"/>
          <p:cNvSpPr>
            <a:spLocks noGrp="1"/>
          </p:cNvSpPr>
          <p:nvPr>
            <p:ph type="ftr" sz="quarter" idx="11"/>
          </p:nvPr>
        </p:nvSpPr>
        <p:spPr>
          <a:noFill/>
        </p:spPr>
        <p:txBody>
          <a:bodyPr/>
          <a:lstStyle/>
          <a:p>
            <a:r>
              <a:rPr lang="en-US" dirty="0"/>
              <a:t>www.compliancereviewservices.com </a:t>
            </a:r>
          </a:p>
        </p:txBody>
      </p:sp>
      <p:sp>
        <p:nvSpPr>
          <p:cNvPr id="49158" name="Slide Number Placeholder 51"/>
          <p:cNvSpPr>
            <a:spLocks noGrp="1"/>
          </p:cNvSpPr>
          <p:nvPr>
            <p:ph type="sldNum" sz="quarter" idx="12"/>
          </p:nvPr>
        </p:nvSpPr>
        <p:spPr>
          <a:noFill/>
        </p:spPr>
        <p:txBody>
          <a:bodyPr/>
          <a:lstStyle/>
          <a:p>
            <a:fld id="{9DBC8422-ECC4-4AEB-99FE-C72379090DB8}" type="slidenum">
              <a:rPr lang="en-US" smtClean="0"/>
              <a:pPr/>
              <a:t>33</a:t>
            </a:fld>
            <a:endParaRPr lang="en-US"/>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lstStyle/>
          <a:p>
            <a:pPr eaLnBrk="1" hangingPunct="1"/>
            <a:r>
              <a:rPr lang="en-US" sz="3200"/>
              <a:t>Why Choose Our Consulting Firm over Our Competitors? </a:t>
            </a:r>
            <a:r>
              <a:rPr lang="en-US" sz="3200">
                <a:latin typeface="Arial" charset="0"/>
              </a:rPr>
              <a:t>cont’d</a:t>
            </a:r>
          </a:p>
        </p:txBody>
      </p:sp>
      <p:sp>
        <p:nvSpPr>
          <p:cNvPr id="50179" name="Rectangle 3"/>
          <p:cNvSpPr>
            <a:spLocks noGrp="1" noChangeArrowheads="1"/>
          </p:cNvSpPr>
          <p:nvPr>
            <p:ph type="body" idx="1"/>
          </p:nvPr>
        </p:nvSpPr>
        <p:spPr/>
        <p:txBody>
          <a:bodyPr/>
          <a:lstStyle/>
          <a:p>
            <a:pPr marL="473075" indent="-473075" eaLnBrk="1" hangingPunct="1">
              <a:buFontTx/>
              <a:buNone/>
            </a:pPr>
            <a:endParaRPr lang="en-US" sz="900" i="1"/>
          </a:p>
          <a:p>
            <a:pPr marL="473075" indent="-473075" eaLnBrk="1" hangingPunct="1">
              <a:spcBef>
                <a:spcPct val="0"/>
              </a:spcBef>
              <a:buFontTx/>
              <a:buNone/>
            </a:pPr>
            <a:r>
              <a:rPr lang="en-US" sz="2400" i="1"/>
              <a:t>And the number one reason is…</a:t>
            </a:r>
          </a:p>
        </p:txBody>
      </p:sp>
      <p:sp>
        <p:nvSpPr>
          <p:cNvPr id="50180" name="Text Box 4"/>
          <p:cNvSpPr txBox="1">
            <a:spLocks noChangeArrowheads="1"/>
          </p:cNvSpPr>
          <p:nvPr/>
        </p:nvSpPr>
        <p:spPr bwMode="auto">
          <a:xfrm>
            <a:off x="1066800" y="3417888"/>
            <a:ext cx="7010400" cy="2068512"/>
          </a:xfrm>
          <a:prstGeom prst="rect">
            <a:avLst/>
          </a:prstGeom>
          <a:noFill/>
          <a:ln w="9525">
            <a:noFill/>
            <a:miter lim="800000"/>
            <a:headEnd/>
            <a:tailEnd/>
          </a:ln>
        </p:spPr>
        <p:txBody>
          <a:bodyPr anchor="ctr" anchorCtr="1">
            <a:spAutoFit/>
          </a:bodyPr>
          <a:lstStyle/>
          <a:p>
            <a:pPr algn="ctr" eaLnBrk="0" hangingPunct="0">
              <a:lnSpc>
                <a:spcPct val="120000"/>
              </a:lnSpc>
              <a:spcBef>
                <a:spcPct val="50000"/>
              </a:spcBef>
            </a:pPr>
            <a:r>
              <a:rPr lang="en-US" sz="3600">
                <a:latin typeface="Georgia" pitchFamily="18" charset="0"/>
              </a:rPr>
              <a:t>We Care about Our Clients and Are Dedicated to Their Success. Your Success Is Our Success!</a:t>
            </a:r>
          </a:p>
        </p:txBody>
      </p:sp>
      <p:grpSp>
        <p:nvGrpSpPr>
          <p:cNvPr id="50181" name="Group 50"/>
          <p:cNvGrpSpPr>
            <a:grpSpLocks/>
          </p:cNvGrpSpPr>
          <p:nvPr/>
        </p:nvGrpSpPr>
        <p:grpSpPr bwMode="auto">
          <a:xfrm>
            <a:off x="457200" y="5638800"/>
            <a:ext cx="5048250" cy="676275"/>
            <a:chOff x="205" y="3750"/>
            <a:chExt cx="3180" cy="426"/>
          </a:xfrm>
        </p:grpSpPr>
        <p:sp>
          <p:nvSpPr>
            <p:cNvPr id="50184" name="Text Box 51"/>
            <p:cNvSpPr txBox="1">
              <a:spLocks noChangeArrowheads="1"/>
            </p:cNvSpPr>
            <p:nvPr/>
          </p:nvSpPr>
          <p:spPr bwMode="auto">
            <a:xfrm>
              <a:off x="576" y="3750"/>
              <a:ext cx="2809" cy="426"/>
            </a:xfrm>
            <a:prstGeom prst="rect">
              <a:avLst/>
            </a:prstGeom>
            <a:noFill/>
            <a:ln w="9525">
              <a:noFill/>
              <a:miter lim="800000"/>
              <a:headEnd/>
              <a:tailEnd/>
            </a:ln>
          </p:spPr>
          <p:txBody>
            <a:bodyPr/>
            <a:lstStyle/>
            <a:p>
              <a:pPr eaLnBrk="0" hangingPunct="0"/>
              <a:r>
                <a:rPr lang="en-US" sz="4000" i="1">
                  <a:solidFill>
                    <a:srgbClr val="C2CCDB"/>
                  </a:solidFill>
                  <a:latin typeface="Californian FB" pitchFamily="18" charset="0"/>
                </a:rPr>
                <a:t>We </a:t>
              </a:r>
              <a:r>
                <a:rPr lang="en-US" sz="3200" i="1">
                  <a:solidFill>
                    <a:srgbClr val="FFFFFF"/>
                  </a:solidFill>
                  <a:latin typeface="Californian FB" pitchFamily="18" charset="0"/>
                </a:rPr>
                <a:t>.</a:t>
              </a:r>
              <a:r>
                <a:rPr lang="en-US" sz="4000" i="1">
                  <a:solidFill>
                    <a:srgbClr val="C2CCDB"/>
                  </a:solidFill>
                  <a:latin typeface="Californian FB" pitchFamily="18" charset="0"/>
                </a:rPr>
                <a:t>Care </a:t>
              </a:r>
              <a:r>
                <a:rPr lang="en-US" sz="2800" i="1">
                  <a:solidFill>
                    <a:srgbClr val="FFFFFF"/>
                  </a:solidFill>
                  <a:latin typeface="Californian FB" pitchFamily="18" charset="0"/>
                </a:rPr>
                <a:t>.</a:t>
              </a:r>
              <a:r>
                <a:rPr lang="en-US" sz="4000" i="1">
                  <a:solidFill>
                    <a:srgbClr val="C2CCDB"/>
                  </a:solidFill>
                  <a:latin typeface="Californian FB" pitchFamily="18" charset="0"/>
                </a:rPr>
                <a:t>Campaign</a:t>
              </a:r>
              <a:endParaRPr lang="en-US" sz="1400"/>
            </a:p>
          </p:txBody>
        </p:sp>
        <p:grpSp>
          <p:nvGrpSpPr>
            <p:cNvPr id="50185" name="Group 52"/>
            <p:cNvGrpSpPr>
              <a:grpSpLocks noChangeAspect="1"/>
            </p:cNvGrpSpPr>
            <p:nvPr/>
          </p:nvGrpSpPr>
          <p:grpSpPr bwMode="auto">
            <a:xfrm>
              <a:off x="205" y="3792"/>
              <a:ext cx="372" cy="377"/>
              <a:chOff x="0" y="0"/>
              <a:chExt cx="1492" cy="1512"/>
            </a:xfrm>
          </p:grpSpPr>
          <p:sp>
            <p:nvSpPr>
              <p:cNvPr id="50186" name="AutoShape 53"/>
              <p:cNvSpPr>
                <a:spLocks noChangeAspect="1" noChangeArrowheads="1"/>
              </p:cNvSpPr>
              <p:nvPr/>
            </p:nvSpPr>
            <p:spPr bwMode="auto">
              <a:xfrm>
                <a:off x="0" y="0"/>
                <a:ext cx="1492" cy="1512"/>
              </a:xfrm>
              <a:prstGeom prst="rect">
                <a:avLst/>
              </a:prstGeom>
              <a:noFill/>
              <a:ln w="9525">
                <a:noFill/>
                <a:miter lim="800000"/>
                <a:headEnd/>
                <a:tailEnd/>
              </a:ln>
            </p:spPr>
            <p:txBody>
              <a:bodyPr/>
              <a:lstStyle/>
              <a:p>
                <a:pPr eaLnBrk="0" hangingPunct="0"/>
                <a:endParaRPr lang="en-US"/>
              </a:p>
            </p:txBody>
          </p:sp>
          <p:grpSp>
            <p:nvGrpSpPr>
              <p:cNvPr id="50187" name="Group 54"/>
              <p:cNvGrpSpPr>
                <a:grpSpLocks/>
              </p:cNvGrpSpPr>
              <p:nvPr/>
            </p:nvGrpSpPr>
            <p:grpSpPr bwMode="auto">
              <a:xfrm>
                <a:off x="0" y="28"/>
                <a:ext cx="1352" cy="1346"/>
                <a:chOff x="0" y="28"/>
                <a:chExt cx="1802" cy="1794"/>
              </a:xfrm>
            </p:grpSpPr>
            <p:sp>
              <p:nvSpPr>
                <p:cNvPr id="50188" name="Freeform 55"/>
                <p:cNvSpPr>
                  <a:spLocks/>
                </p:cNvSpPr>
                <p:nvPr/>
              </p:nvSpPr>
              <p:spPr bwMode="auto">
                <a:xfrm>
                  <a:off x="40" y="190"/>
                  <a:ext cx="1745" cy="1632"/>
                </a:xfrm>
                <a:custGeom>
                  <a:avLst/>
                  <a:gdLst>
                    <a:gd name="T0" fmla="*/ 810 w 1745"/>
                    <a:gd name="T1" fmla="*/ 5 h 1632"/>
                    <a:gd name="T2" fmla="*/ 749 w 1745"/>
                    <a:gd name="T3" fmla="*/ 6 h 1632"/>
                    <a:gd name="T4" fmla="*/ 668 w 1745"/>
                    <a:gd name="T5" fmla="*/ 7 h 1632"/>
                    <a:gd name="T6" fmla="*/ 577 w 1745"/>
                    <a:gd name="T7" fmla="*/ 9 h 1632"/>
                    <a:gd name="T8" fmla="*/ 486 w 1745"/>
                    <a:gd name="T9" fmla="*/ 12 h 1632"/>
                    <a:gd name="T10" fmla="*/ 410 w 1745"/>
                    <a:gd name="T11" fmla="*/ 14 h 1632"/>
                    <a:gd name="T12" fmla="*/ 362 w 1745"/>
                    <a:gd name="T13" fmla="*/ 17 h 1632"/>
                    <a:gd name="T14" fmla="*/ 318 w 1745"/>
                    <a:gd name="T15" fmla="*/ 24 h 1632"/>
                    <a:gd name="T16" fmla="*/ 261 w 1745"/>
                    <a:gd name="T17" fmla="*/ 44 h 1632"/>
                    <a:gd name="T18" fmla="*/ 197 w 1745"/>
                    <a:gd name="T19" fmla="*/ 76 h 1632"/>
                    <a:gd name="T20" fmla="*/ 133 w 1745"/>
                    <a:gd name="T21" fmla="*/ 118 h 1632"/>
                    <a:gd name="T22" fmla="*/ 75 w 1745"/>
                    <a:gd name="T23" fmla="*/ 168 h 1632"/>
                    <a:gd name="T24" fmla="*/ 31 w 1745"/>
                    <a:gd name="T25" fmla="*/ 230 h 1632"/>
                    <a:gd name="T26" fmla="*/ 7 w 1745"/>
                    <a:gd name="T27" fmla="*/ 300 h 1632"/>
                    <a:gd name="T28" fmla="*/ 1 w 1745"/>
                    <a:gd name="T29" fmla="*/ 379 h 1632"/>
                    <a:gd name="T30" fmla="*/ 0 w 1745"/>
                    <a:gd name="T31" fmla="*/ 465 h 1632"/>
                    <a:gd name="T32" fmla="*/ 3 w 1745"/>
                    <a:gd name="T33" fmla="*/ 554 h 1632"/>
                    <a:gd name="T34" fmla="*/ 8 w 1745"/>
                    <a:gd name="T35" fmla="*/ 641 h 1632"/>
                    <a:gd name="T36" fmla="*/ 13 w 1745"/>
                    <a:gd name="T37" fmla="*/ 722 h 1632"/>
                    <a:gd name="T38" fmla="*/ 14 w 1745"/>
                    <a:gd name="T39" fmla="*/ 791 h 1632"/>
                    <a:gd name="T40" fmla="*/ 13 w 1745"/>
                    <a:gd name="T41" fmla="*/ 846 h 1632"/>
                    <a:gd name="T42" fmla="*/ 7 w 1745"/>
                    <a:gd name="T43" fmla="*/ 900 h 1632"/>
                    <a:gd name="T44" fmla="*/ 7 w 1745"/>
                    <a:gd name="T45" fmla="*/ 987 h 1632"/>
                    <a:gd name="T46" fmla="*/ 10 w 1745"/>
                    <a:gd name="T47" fmla="*/ 1095 h 1632"/>
                    <a:gd name="T48" fmla="*/ 17 w 1745"/>
                    <a:gd name="T49" fmla="*/ 1211 h 1632"/>
                    <a:gd name="T50" fmla="*/ 27 w 1745"/>
                    <a:gd name="T51" fmla="*/ 1328 h 1632"/>
                    <a:gd name="T52" fmla="*/ 41 w 1745"/>
                    <a:gd name="T53" fmla="*/ 1431 h 1632"/>
                    <a:gd name="T54" fmla="*/ 58 w 1745"/>
                    <a:gd name="T55" fmla="*/ 1511 h 1632"/>
                    <a:gd name="T56" fmla="*/ 85 w 1745"/>
                    <a:gd name="T57" fmla="*/ 1559 h 1632"/>
                    <a:gd name="T58" fmla="*/ 149 w 1745"/>
                    <a:gd name="T59" fmla="*/ 1589 h 1632"/>
                    <a:gd name="T60" fmla="*/ 241 w 1745"/>
                    <a:gd name="T61" fmla="*/ 1606 h 1632"/>
                    <a:gd name="T62" fmla="*/ 348 w 1745"/>
                    <a:gd name="T63" fmla="*/ 1613 h 1632"/>
                    <a:gd name="T64" fmla="*/ 457 w 1745"/>
                    <a:gd name="T65" fmla="*/ 1615 h 1632"/>
                    <a:gd name="T66" fmla="*/ 558 w 1745"/>
                    <a:gd name="T67" fmla="*/ 1616 h 1632"/>
                    <a:gd name="T68" fmla="*/ 639 w 1745"/>
                    <a:gd name="T69" fmla="*/ 1620 h 1632"/>
                    <a:gd name="T70" fmla="*/ 702 w 1745"/>
                    <a:gd name="T71" fmla="*/ 1629 h 1632"/>
                    <a:gd name="T72" fmla="*/ 817 w 1745"/>
                    <a:gd name="T73" fmla="*/ 1630 h 1632"/>
                    <a:gd name="T74" fmla="*/ 973 w 1745"/>
                    <a:gd name="T75" fmla="*/ 1623 h 1632"/>
                    <a:gd name="T76" fmla="*/ 1152 w 1745"/>
                    <a:gd name="T77" fmla="*/ 1606 h 1632"/>
                    <a:gd name="T78" fmla="*/ 1328 w 1745"/>
                    <a:gd name="T79" fmla="*/ 1575 h 1632"/>
                    <a:gd name="T80" fmla="*/ 1485 w 1745"/>
                    <a:gd name="T81" fmla="*/ 1531 h 1632"/>
                    <a:gd name="T82" fmla="*/ 1597 w 1745"/>
                    <a:gd name="T83" fmla="*/ 1474 h 1632"/>
                    <a:gd name="T84" fmla="*/ 1655 w 1745"/>
                    <a:gd name="T85" fmla="*/ 1403 h 1632"/>
                    <a:gd name="T86" fmla="*/ 1693 w 1745"/>
                    <a:gd name="T87" fmla="*/ 1325 h 1632"/>
                    <a:gd name="T88" fmla="*/ 1722 w 1745"/>
                    <a:gd name="T89" fmla="*/ 1240 h 1632"/>
                    <a:gd name="T90" fmla="*/ 1740 w 1745"/>
                    <a:gd name="T91" fmla="*/ 1149 h 1632"/>
                    <a:gd name="T92" fmla="*/ 1745 w 1745"/>
                    <a:gd name="T93" fmla="*/ 1049 h 1632"/>
                    <a:gd name="T94" fmla="*/ 1732 w 1745"/>
                    <a:gd name="T95" fmla="*/ 939 h 1632"/>
                    <a:gd name="T96" fmla="*/ 1702 w 1745"/>
                    <a:gd name="T97" fmla="*/ 818 h 1632"/>
                    <a:gd name="T98" fmla="*/ 1654 w 1745"/>
                    <a:gd name="T99" fmla="*/ 686 h 1632"/>
                    <a:gd name="T100" fmla="*/ 1624 w 1745"/>
                    <a:gd name="T101" fmla="*/ 550 h 1632"/>
                    <a:gd name="T102" fmla="*/ 1614 w 1745"/>
                    <a:gd name="T103" fmla="*/ 418 h 1632"/>
                    <a:gd name="T104" fmla="*/ 1614 w 1745"/>
                    <a:gd name="T105" fmla="*/ 296 h 1632"/>
                    <a:gd name="T106" fmla="*/ 1618 w 1745"/>
                    <a:gd name="T107" fmla="*/ 189 h 1632"/>
                    <a:gd name="T108" fmla="*/ 1618 w 1745"/>
                    <a:gd name="T109" fmla="*/ 104 h 1632"/>
                    <a:gd name="T110" fmla="*/ 1604 w 1745"/>
                    <a:gd name="T111" fmla="*/ 46 h 1632"/>
                    <a:gd name="T112" fmla="*/ 1568 w 1745"/>
                    <a:gd name="T113" fmla="*/ 20 h 1632"/>
                    <a:gd name="T114" fmla="*/ 1486 w 1745"/>
                    <a:gd name="T115" fmla="*/ 9 h 1632"/>
                    <a:gd name="T116" fmla="*/ 1364 w 1745"/>
                    <a:gd name="T117" fmla="*/ 3 h 1632"/>
                    <a:gd name="T118" fmla="*/ 1219 w 1745"/>
                    <a:gd name="T119" fmla="*/ 0 h 1632"/>
                    <a:gd name="T120" fmla="*/ 1075 w 1745"/>
                    <a:gd name="T121" fmla="*/ 0 h 1632"/>
                    <a:gd name="T122" fmla="*/ 949 w 1745"/>
                    <a:gd name="T123" fmla="*/ 2 h 1632"/>
                    <a:gd name="T124" fmla="*/ 864 w 1745"/>
                    <a:gd name="T125" fmla="*/ 5 h 1632"/>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1745"/>
                    <a:gd name="T190" fmla="*/ 0 h 1632"/>
                    <a:gd name="T191" fmla="*/ 1745 w 1745"/>
                    <a:gd name="T192" fmla="*/ 1632 h 1632"/>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1745" h="1632">
                      <a:moveTo>
                        <a:pt x="837" y="5"/>
                      </a:moveTo>
                      <a:lnTo>
                        <a:pt x="834" y="5"/>
                      </a:lnTo>
                      <a:lnTo>
                        <a:pt x="831" y="5"/>
                      </a:lnTo>
                      <a:lnTo>
                        <a:pt x="828" y="5"/>
                      </a:lnTo>
                      <a:lnTo>
                        <a:pt x="825" y="5"/>
                      </a:lnTo>
                      <a:lnTo>
                        <a:pt x="822" y="5"/>
                      </a:lnTo>
                      <a:lnTo>
                        <a:pt x="818" y="5"/>
                      </a:lnTo>
                      <a:lnTo>
                        <a:pt x="814" y="5"/>
                      </a:lnTo>
                      <a:lnTo>
                        <a:pt x="810" y="5"/>
                      </a:lnTo>
                      <a:lnTo>
                        <a:pt x="804" y="5"/>
                      </a:lnTo>
                      <a:lnTo>
                        <a:pt x="798" y="5"/>
                      </a:lnTo>
                      <a:lnTo>
                        <a:pt x="791" y="5"/>
                      </a:lnTo>
                      <a:lnTo>
                        <a:pt x="785" y="5"/>
                      </a:lnTo>
                      <a:lnTo>
                        <a:pt x="778" y="5"/>
                      </a:lnTo>
                      <a:lnTo>
                        <a:pt x="773" y="6"/>
                      </a:lnTo>
                      <a:lnTo>
                        <a:pt x="764" y="6"/>
                      </a:lnTo>
                      <a:lnTo>
                        <a:pt x="757" y="6"/>
                      </a:lnTo>
                      <a:lnTo>
                        <a:pt x="749" y="6"/>
                      </a:lnTo>
                      <a:lnTo>
                        <a:pt x="741" y="6"/>
                      </a:lnTo>
                      <a:lnTo>
                        <a:pt x="733" y="6"/>
                      </a:lnTo>
                      <a:lnTo>
                        <a:pt x="724" y="6"/>
                      </a:lnTo>
                      <a:lnTo>
                        <a:pt x="714" y="6"/>
                      </a:lnTo>
                      <a:lnTo>
                        <a:pt x="706" y="7"/>
                      </a:lnTo>
                      <a:lnTo>
                        <a:pt x="696" y="7"/>
                      </a:lnTo>
                      <a:lnTo>
                        <a:pt x="687" y="7"/>
                      </a:lnTo>
                      <a:lnTo>
                        <a:pt x="678" y="7"/>
                      </a:lnTo>
                      <a:lnTo>
                        <a:pt x="668" y="7"/>
                      </a:lnTo>
                      <a:lnTo>
                        <a:pt x="658" y="7"/>
                      </a:lnTo>
                      <a:lnTo>
                        <a:pt x="648" y="9"/>
                      </a:lnTo>
                      <a:lnTo>
                        <a:pt x="638" y="9"/>
                      </a:lnTo>
                      <a:lnTo>
                        <a:pt x="628" y="9"/>
                      </a:lnTo>
                      <a:lnTo>
                        <a:pt x="618" y="9"/>
                      </a:lnTo>
                      <a:lnTo>
                        <a:pt x="608" y="9"/>
                      </a:lnTo>
                      <a:lnTo>
                        <a:pt x="597" y="9"/>
                      </a:lnTo>
                      <a:lnTo>
                        <a:pt x="587" y="9"/>
                      </a:lnTo>
                      <a:lnTo>
                        <a:pt x="577" y="9"/>
                      </a:lnTo>
                      <a:lnTo>
                        <a:pt x="565" y="10"/>
                      </a:lnTo>
                      <a:lnTo>
                        <a:pt x="555" y="10"/>
                      </a:lnTo>
                      <a:lnTo>
                        <a:pt x="545" y="10"/>
                      </a:lnTo>
                      <a:lnTo>
                        <a:pt x="535" y="10"/>
                      </a:lnTo>
                      <a:lnTo>
                        <a:pt x="525" y="10"/>
                      </a:lnTo>
                      <a:lnTo>
                        <a:pt x="516" y="10"/>
                      </a:lnTo>
                      <a:lnTo>
                        <a:pt x="506" y="10"/>
                      </a:lnTo>
                      <a:lnTo>
                        <a:pt x="496" y="10"/>
                      </a:lnTo>
                      <a:lnTo>
                        <a:pt x="486" y="12"/>
                      </a:lnTo>
                      <a:lnTo>
                        <a:pt x="477" y="12"/>
                      </a:lnTo>
                      <a:lnTo>
                        <a:pt x="469" y="12"/>
                      </a:lnTo>
                      <a:lnTo>
                        <a:pt x="459" y="12"/>
                      </a:lnTo>
                      <a:lnTo>
                        <a:pt x="450" y="12"/>
                      </a:lnTo>
                      <a:lnTo>
                        <a:pt x="442" y="12"/>
                      </a:lnTo>
                      <a:lnTo>
                        <a:pt x="435" y="13"/>
                      </a:lnTo>
                      <a:lnTo>
                        <a:pt x="425" y="13"/>
                      </a:lnTo>
                      <a:lnTo>
                        <a:pt x="418" y="13"/>
                      </a:lnTo>
                      <a:lnTo>
                        <a:pt x="410" y="14"/>
                      </a:lnTo>
                      <a:lnTo>
                        <a:pt x="403" y="14"/>
                      </a:lnTo>
                      <a:lnTo>
                        <a:pt x="396" y="14"/>
                      </a:lnTo>
                      <a:lnTo>
                        <a:pt x="391" y="14"/>
                      </a:lnTo>
                      <a:lnTo>
                        <a:pt x="385" y="14"/>
                      </a:lnTo>
                      <a:lnTo>
                        <a:pt x="379" y="14"/>
                      </a:lnTo>
                      <a:lnTo>
                        <a:pt x="373" y="14"/>
                      </a:lnTo>
                      <a:lnTo>
                        <a:pt x="369" y="16"/>
                      </a:lnTo>
                      <a:lnTo>
                        <a:pt x="365" y="16"/>
                      </a:lnTo>
                      <a:lnTo>
                        <a:pt x="362" y="17"/>
                      </a:lnTo>
                      <a:lnTo>
                        <a:pt x="358" y="17"/>
                      </a:lnTo>
                      <a:lnTo>
                        <a:pt x="354" y="17"/>
                      </a:lnTo>
                      <a:lnTo>
                        <a:pt x="349" y="17"/>
                      </a:lnTo>
                      <a:lnTo>
                        <a:pt x="345" y="19"/>
                      </a:lnTo>
                      <a:lnTo>
                        <a:pt x="339" y="19"/>
                      </a:lnTo>
                      <a:lnTo>
                        <a:pt x="335" y="20"/>
                      </a:lnTo>
                      <a:lnTo>
                        <a:pt x="329" y="22"/>
                      </a:lnTo>
                      <a:lnTo>
                        <a:pt x="324" y="23"/>
                      </a:lnTo>
                      <a:lnTo>
                        <a:pt x="318" y="24"/>
                      </a:lnTo>
                      <a:lnTo>
                        <a:pt x="312" y="26"/>
                      </a:lnTo>
                      <a:lnTo>
                        <a:pt x="307" y="27"/>
                      </a:lnTo>
                      <a:lnTo>
                        <a:pt x="301" y="30"/>
                      </a:lnTo>
                      <a:lnTo>
                        <a:pt x="294" y="31"/>
                      </a:lnTo>
                      <a:lnTo>
                        <a:pt x="288" y="33"/>
                      </a:lnTo>
                      <a:lnTo>
                        <a:pt x="283" y="36"/>
                      </a:lnTo>
                      <a:lnTo>
                        <a:pt x="275" y="39"/>
                      </a:lnTo>
                      <a:lnTo>
                        <a:pt x="268" y="41"/>
                      </a:lnTo>
                      <a:lnTo>
                        <a:pt x="261" y="44"/>
                      </a:lnTo>
                      <a:lnTo>
                        <a:pt x="256" y="46"/>
                      </a:lnTo>
                      <a:lnTo>
                        <a:pt x="248" y="50"/>
                      </a:lnTo>
                      <a:lnTo>
                        <a:pt x="241" y="53"/>
                      </a:lnTo>
                      <a:lnTo>
                        <a:pt x="234" y="57"/>
                      </a:lnTo>
                      <a:lnTo>
                        <a:pt x="227" y="60"/>
                      </a:lnTo>
                      <a:lnTo>
                        <a:pt x="220" y="64"/>
                      </a:lnTo>
                      <a:lnTo>
                        <a:pt x="213" y="68"/>
                      </a:lnTo>
                      <a:lnTo>
                        <a:pt x="206" y="71"/>
                      </a:lnTo>
                      <a:lnTo>
                        <a:pt x="197" y="76"/>
                      </a:lnTo>
                      <a:lnTo>
                        <a:pt x="190" y="80"/>
                      </a:lnTo>
                      <a:lnTo>
                        <a:pt x="183" y="83"/>
                      </a:lnTo>
                      <a:lnTo>
                        <a:pt x="176" y="88"/>
                      </a:lnTo>
                      <a:lnTo>
                        <a:pt x="169" y="93"/>
                      </a:lnTo>
                      <a:lnTo>
                        <a:pt x="162" y="98"/>
                      </a:lnTo>
                      <a:lnTo>
                        <a:pt x="155" y="102"/>
                      </a:lnTo>
                      <a:lnTo>
                        <a:pt x="148" y="107"/>
                      </a:lnTo>
                      <a:lnTo>
                        <a:pt x="140" y="112"/>
                      </a:lnTo>
                      <a:lnTo>
                        <a:pt x="133" y="118"/>
                      </a:lnTo>
                      <a:lnTo>
                        <a:pt x="126" y="122"/>
                      </a:lnTo>
                      <a:lnTo>
                        <a:pt x="119" y="128"/>
                      </a:lnTo>
                      <a:lnTo>
                        <a:pt x="112" y="134"/>
                      </a:lnTo>
                      <a:lnTo>
                        <a:pt x="106" y="139"/>
                      </a:lnTo>
                      <a:lnTo>
                        <a:pt x="99" y="145"/>
                      </a:lnTo>
                      <a:lnTo>
                        <a:pt x="94" y="149"/>
                      </a:lnTo>
                      <a:lnTo>
                        <a:pt x="86" y="156"/>
                      </a:lnTo>
                      <a:lnTo>
                        <a:pt x="81" y="164"/>
                      </a:lnTo>
                      <a:lnTo>
                        <a:pt x="75" y="168"/>
                      </a:lnTo>
                      <a:lnTo>
                        <a:pt x="69" y="175"/>
                      </a:lnTo>
                      <a:lnTo>
                        <a:pt x="64" y="181"/>
                      </a:lnTo>
                      <a:lnTo>
                        <a:pt x="59" y="189"/>
                      </a:lnTo>
                      <a:lnTo>
                        <a:pt x="54" y="195"/>
                      </a:lnTo>
                      <a:lnTo>
                        <a:pt x="48" y="202"/>
                      </a:lnTo>
                      <a:lnTo>
                        <a:pt x="44" y="208"/>
                      </a:lnTo>
                      <a:lnTo>
                        <a:pt x="40" y="216"/>
                      </a:lnTo>
                      <a:lnTo>
                        <a:pt x="35" y="222"/>
                      </a:lnTo>
                      <a:lnTo>
                        <a:pt x="31" y="230"/>
                      </a:lnTo>
                      <a:lnTo>
                        <a:pt x="27" y="237"/>
                      </a:lnTo>
                      <a:lnTo>
                        <a:pt x="24" y="244"/>
                      </a:lnTo>
                      <a:lnTo>
                        <a:pt x="20" y="253"/>
                      </a:lnTo>
                      <a:lnTo>
                        <a:pt x="17" y="260"/>
                      </a:lnTo>
                      <a:lnTo>
                        <a:pt x="14" y="267"/>
                      </a:lnTo>
                      <a:lnTo>
                        <a:pt x="13" y="276"/>
                      </a:lnTo>
                      <a:lnTo>
                        <a:pt x="10" y="283"/>
                      </a:lnTo>
                      <a:lnTo>
                        <a:pt x="8" y="291"/>
                      </a:lnTo>
                      <a:lnTo>
                        <a:pt x="7" y="300"/>
                      </a:lnTo>
                      <a:lnTo>
                        <a:pt x="7" y="308"/>
                      </a:lnTo>
                      <a:lnTo>
                        <a:pt x="4" y="317"/>
                      </a:lnTo>
                      <a:lnTo>
                        <a:pt x="4" y="325"/>
                      </a:lnTo>
                      <a:lnTo>
                        <a:pt x="3" y="334"/>
                      </a:lnTo>
                      <a:lnTo>
                        <a:pt x="3" y="342"/>
                      </a:lnTo>
                      <a:lnTo>
                        <a:pt x="1" y="351"/>
                      </a:lnTo>
                      <a:lnTo>
                        <a:pt x="1" y="361"/>
                      </a:lnTo>
                      <a:lnTo>
                        <a:pt x="1" y="369"/>
                      </a:lnTo>
                      <a:lnTo>
                        <a:pt x="1" y="379"/>
                      </a:lnTo>
                      <a:lnTo>
                        <a:pt x="0" y="388"/>
                      </a:lnTo>
                      <a:lnTo>
                        <a:pt x="0" y="398"/>
                      </a:lnTo>
                      <a:lnTo>
                        <a:pt x="0" y="406"/>
                      </a:lnTo>
                      <a:lnTo>
                        <a:pt x="0" y="416"/>
                      </a:lnTo>
                      <a:lnTo>
                        <a:pt x="0" y="425"/>
                      </a:lnTo>
                      <a:lnTo>
                        <a:pt x="0" y="435"/>
                      </a:lnTo>
                      <a:lnTo>
                        <a:pt x="0" y="445"/>
                      </a:lnTo>
                      <a:lnTo>
                        <a:pt x="0" y="456"/>
                      </a:lnTo>
                      <a:lnTo>
                        <a:pt x="0" y="465"/>
                      </a:lnTo>
                      <a:lnTo>
                        <a:pt x="0" y="474"/>
                      </a:lnTo>
                      <a:lnTo>
                        <a:pt x="0" y="484"/>
                      </a:lnTo>
                      <a:lnTo>
                        <a:pt x="0" y="494"/>
                      </a:lnTo>
                      <a:lnTo>
                        <a:pt x="0" y="504"/>
                      </a:lnTo>
                      <a:lnTo>
                        <a:pt x="1" y="514"/>
                      </a:lnTo>
                      <a:lnTo>
                        <a:pt x="1" y="524"/>
                      </a:lnTo>
                      <a:lnTo>
                        <a:pt x="3" y="534"/>
                      </a:lnTo>
                      <a:lnTo>
                        <a:pt x="3" y="543"/>
                      </a:lnTo>
                      <a:lnTo>
                        <a:pt x="3" y="554"/>
                      </a:lnTo>
                      <a:lnTo>
                        <a:pt x="4" y="562"/>
                      </a:lnTo>
                      <a:lnTo>
                        <a:pt x="4" y="574"/>
                      </a:lnTo>
                      <a:lnTo>
                        <a:pt x="4" y="582"/>
                      </a:lnTo>
                      <a:lnTo>
                        <a:pt x="4" y="592"/>
                      </a:lnTo>
                      <a:lnTo>
                        <a:pt x="5" y="602"/>
                      </a:lnTo>
                      <a:lnTo>
                        <a:pt x="7" y="612"/>
                      </a:lnTo>
                      <a:lnTo>
                        <a:pt x="7" y="622"/>
                      </a:lnTo>
                      <a:lnTo>
                        <a:pt x="7" y="631"/>
                      </a:lnTo>
                      <a:lnTo>
                        <a:pt x="8" y="641"/>
                      </a:lnTo>
                      <a:lnTo>
                        <a:pt x="8" y="651"/>
                      </a:lnTo>
                      <a:lnTo>
                        <a:pt x="8" y="659"/>
                      </a:lnTo>
                      <a:lnTo>
                        <a:pt x="10" y="669"/>
                      </a:lnTo>
                      <a:lnTo>
                        <a:pt x="10" y="677"/>
                      </a:lnTo>
                      <a:lnTo>
                        <a:pt x="11" y="687"/>
                      </a:lnTo>
                      <a:lnTo>
                        <a:pt x="11" y="696"/>
                      </a:lnTo>
                      <a:lnTo>
                        <a:pt x="11" y="704"/>
                      </a:lnTo>
                      <a:lnTo>
                        <a:pt x="11" y="713"/>
                      </a:lnTo>
                      <a:lnTo>
                        <a:pt x="13" y="722"/>
                      </a:lnTo>
                      <a:lnTo>
                        <a:pt x="13" y="729"/>
                      </a:lnTo>
                      <a:lnTo>
                        <a:pt x="13" y="737"/>
                      </a:lnTo>
                      <a:lnTo>
                        <a:pt x="13" y="746"/>
                      </a:lnTo>
                      <a:lnTo>
                        <a:pt x="14" y="754"/>
                      </a:lnTo>
                      <a:lnTo>
                        <a:pt x="14" y="761"/>
                      </a:lnTo>
                      <a:lnTo>
                        <a:pt x="14" y="770"/>
                      </a:lnTo>
                      <a:lnTo>
                        <a:pt x="14" y="777"/>
                      </a:lnTo>
                      <a:lnTo>
                        <a:pt x="14" y="784"/>
                      </a:lnTo>
                      <a:lnTo>
                        <a:pt x="14" y="791"/>
                      </a:lnTo>
                      <a:lnTo>
                        <a:pt x="14" y="798"/>
                      </a:lnTo>
                      <a:lnTo>
                        <a:pt x="14" y="805"/>
                      </a:lnTo>
                      <a:lnTo>
                        <a:pt x="14" y="812"/>
                      </a:lnTo>
                      <a:lnTo>
                        <a:pt x="14" y="818"/>
                      </a:lnTo>
                      <a:lnTo>
                        <a:pt x="14" y="824"/>
                      </a:lnTo>
                      <a:lnTo>
                        <a:pt x="14" y="829"/>
                      </a:lnTo>
                      <a:lnTo>
                        <a:pt x="14" y="837"/>
                      </a:lnTo>
                      <a:lnTo>
                        <a:pt x="13" y="842"/>
                      </a:lnTo>
                      <a:lnTo>
                        <a:pt x="13" y="846"/>
                      </a:lnTo>
                      <a:lnTo>
                        <a:pt x="13" y="852"/>
                      </a:lnTo>
                      <a:lnTo>
                        <a:pt x="13" y="858"/>
                      </a:lnTo>
                      <a:lnTo>
                        <a:pt x="11" y="862"/>
                      </a:lnTo>
                      <a:lnTo>
                        <a:pt x="10" y="868"/>
                      </a:lnTo>
                      <a:lnTo>
                        <a:pt x="8" y="873"/>
                      </a:lnTo>
                      <a:lnTo>
                        <a:pt x="8" y="879"/>
                      </a:lnTo>
                      <a:lnTo>
                        <a:pt x="8" y="886"/>
                      </a:lnTo>
                      <a:lnTo>
                        <a:pt x="8" y="893"/>
                      </a:lnTo>
                      <a:lnTo>
                        <a:pt x="7" y="900"/>
                      </a:lnTo>
                      <a:lnTo>
                        <a:pt x="7" y="909"/>
                      </a:lnTo>
                      <a:lnTo>
                        <a:pt x="7" y="917"/>
                      </a:lnTo>
                      <a:lnTo>
                        <a:pt x="7" y="927"/>
                      </a:lnTo>
                      <a:lnTo>
                        <a:pt x="5" y="936"/>
                      </a:lnTo>
                      <a:lnTo>
                        <a:pt x="5" y="946"/>
                      </a:lnTo>
                      <a:lnTo>
                        <a:pt x="5" y="954"/>
                      </a:lnTo>
                      <a:lnTo>
                        <a:pt x="5" y="966"/>
                      </a:lnTo>
                      <a:lnTo>
                        <a:pt x="5" y="977"/>
                      </a:lnTo>
                      <a:lnTo>
                        <a:pt x="7" y="987"/>
                      </a:lnTo>
                      <a:lnTo>
                        <a:pt x="7" y="998"/>
                      </a:lnTo>
                      <a:lnTo>
                        <a:pt x="7" y="1008"/>
                      </a:lnTo>
                      <a:lnTo>
                        <a:pt x="7" y="1021"/>
                      </a:lnTo>
                      <a:lnTo>
                        <a:pt x="7" y="1032"/>
                      </a:lnTo>
                      <a:lnTo>
                        <a:pt x="7" y="1044"/>
                      </a:lnTo>
                      <a:lnTo>
                        <a:pt x="8" y="1057"/>
                      </a:lnTo>
                      <a:lnTo>
                        <a:pt x="8" y="1069"/>
                      </a:lnTo>
                      <a:lnTo>
                        <a:pt x="10" y="1082"/>
                      </a:lnTo>
                      <a:lnTo>
                        <a:pt x="10" y="1095"/>
                      </a:lnTo>
                      <a:lnTo>
                        <a:pt x="10" y="1106"/>
                      </a:lnTo>
                      <a:lnTo>
                        <a:pt x="11" y="1119"/>
                      </a:lnTo>
                      <a:lnTo>
                        <a:pt x="13" y="1133"/>
                      </a:lnTo>
                      <a:lnTo>
                        <a:pt x="13" y="1146"/>
                      </a:lnTo>
                      <a:lnTo>
                        <a:pt x="14" y="1159"/>
                      </a:lnTo>
                      <a:lnTo>
                        <a:pt x="14" y="1172"/>
                      </a:lnTo>
                      <a:lnTo>
                        <a:pt x="15" y="1186"/>
                      </a:lnTo>
                      <a:lnTo>
                        <a:pt x="17" y="1199"/>
                      </a:lnTo>
                      <a:lnTo>
                        <a:pt x="17" y="1211"/>
                      </a:lnTo>
                      <a:lnTo>
                        <a:pt x="18" y="1224"/>
                      </a:lnTo>
                      <a:lnTo>
                        <a:pt x="20" y="1238"/>
                      </a:lnTo>
                      <a:lnTo>
                        <a:pt x="20" y="1251"/>
                      </a:lnTo>
                      <a:lnTo>
                        <a:pt x="21" y="1264"/>
                      </a:lnTo>
                      <a:lnTo>
                        <a:pt x="23" y="1277"/>
                      </a:lnTo>
                      <a:lnTo>
                        <a:pt x="24" y="1291"/>
                      </a:lnTo>
                      <a:lnTo>
                        <a:pt x="25" y="1302"/>
                      </a:lnTo>
                      <a:lnTo>
                        <a:pt x="25" y="1315"/>
                      </a:lnTo>
                      <a:lnTo>
                        <a:pt x="27" y="1328"/>
                      </a:lnTo>
                      <a:lnTo>
                        <a:pt x="30" y="1341"/>
                      </a:lnTo>
                      <a:lnTo>
                        <a:pt x="31" y="1352"/>
                      </a:lnTo>
                      <a:lnTo>
                        <a:pt x="31" y="1365"/>
                      </a:lnTo>
                      <a:lnTo>
                        <a:pt x="34" y="1376"/>
                      </a:lnTo>
                      <a:lnTo>
                        <a:pt x="35" y="1389"/>
                      </a:lnTo>
                      <a:lnTo>
                        <a:pt x="37" y="1399"/>
                      </a:lnTo>
                      <a:lnTo>
                        <a:pt x="38" y="1410"/>
                      </a:lnTo>
                      <a:lnTo>
                        <a:pt x="40" y="1420"/>
                      </a:lnTo>
                      <a:lnTo>
                        <a:pt x="41" y="1431"/>
                      </a:lnTo>
                      <a:lnTo>
                        <a:pt x="42" y="1441"/>
                      </a:lnTo>
                      <a:lnTo>
                        <a:pt x="44" y="1451"/>
                      </a:lnTo>
                      <a:lnTo>
                        <a:pt x="47" y="1461"/>
                      </a:lnTo>
                      <a:lnTo>
                        <a:pt x="48" y="1471"/>
                      </a:lnTo>
                      <a:lnTo>
                        <a:pt x="50" y="1480"/>
                      </a:lnTo>
                      <a:lnTo>
                        <a:pt x="52" y="1488"/>
                      </a:lnTo>
                      <a:lnTo>
                        <a:pt x="54" y="1495"/>
                      </a:lnTo>
                      <a:lnTo>
                        <a:pt x="55" y="1504"/>
                      </a:lnTo>
                      <a:lnTo>
                        <a:pt x="58" y="1511"/>
                      </a:lnTo>
                      <a:lnTo>
                        <a:pt x="59" y="1518"/>
                      </a:lnTo>
                      <a:lnTo>
                        <a:pt x="62" y="1524"/>
                      </a:lnTo>
                      <a:lnTo>
                        <a:pt x="64" y="1531"/>
                      </a:lnTo>
                      <a:lnTo>
                        <a:pt x="67" y="1535"/>
                      </a:lnTo>
                      <a:lnTo>
                        <a:pt x="68" y="1541"/>
                      </a:lnTo>
                      <a:lnTo>
                        <a:pt x="71" y="1546"/>
                      </a:lnTo>
                      <a:lnTo>
                        <a:pt x="75" y="1551"/>
                      </a:lnTo>
                      <a:lnTo>
                        <a:pt x="79" y="1555"/>
                      </a:lnTo>
                      <a:lnTo>
                        <a:pt x="85" y="1559"/>
                      </a:lnTo>
                      <a:lnTo>
                        <a:pt x="91" y="1563"/>
                      </a:lnTo>
                      <a:lnTo>
                        <a:pt x="96" y="1568"/>
                      </a:lnTo>
                      <a:lnTo>
                        <a:pt x="102" y="1571"/>
                      </a:lnTo>
                      <a:lnTo>
                        <a:pt x="109" y="1575"/>
                      </a:lnTo>
                      <a:lnTo>
                        <a:pt x="116" y="1578"/>
                      </a:lnTo>
                      <a:lnTo>
                        <a:pt x="125" y="1580"/>
                      </a:lnTo>
                      <a:lnTo>
                        <a:pt x="132" y="1583"/>
                      </a:lnTo>
                      <a:lnTo>
                        <a:pt x="140" y="1586"/>
                      </a:lnTo>
                      <a:lnTo>
                        <a:pt x="149" y="1589"/>
                      </a:lnTo>
                      <a:lnTo>
                        <a:pt x="159" y="1592"/>
                      </a:lnTo>
                      <a:lnTo>
                        <a:pt x="167" y="1593"/>
                      </a:lnTo>
                      <a:lnTo>
                        <a:pt x="177" y="1596"/>
                      </a:lnTo>
                      <a:lnTo>
                        <a:pt x="187" y="1598"/>
                      </a:lnTo>
                      <a:lnTo>
                        <a:pt x="197" y="1600"/>
                      </a:lnTo>
                      <a:lnTo>
                        <a:pt x="207" y="1602"/>
                      </a:lnTo>
                      <a:lnTo>
                        <a:pt x="219" y="1603"/>
                      </a:lnTo>
                      <a:lnTo>
                        <a:pt x="230" y="1605"/>
                      </a:lnTo>
                      <a:lnTo>
                        <a:pt x="241" y="1606"/>
                      </a:lnTo>
                      <a:lnTo>
                        <a:pt x="253" y="1606"/>
                      </a:lnTo>
                      <a:lnTo>
                        <a:pt x="264" y="1607"/>
                      </a:lnTo>
                      <a:lnTo>
                        <a:pt x="275" y="1609"/>
                      </a:lnTo>
                      <a:lnTo>
                        <a:pt x="287" y="1610"/>
                      </a:lnTo>
                      <a:lnTo>
                        <a:pt x="300" y="1610"/>
                      </a:lnTo>
                      <a:lnTo>
                        <a:pt x="311" y="1612"/>
                      </a:lnTo>
                      <a:lnTo>
                        <a:pt x="324" y="1612"/>
                      </a:lnTo>
                      <a:lnTo>
                        <a:pt x="337" y="1613"/>
                      </a:lnTo>
                      <a:lnTo>
                        <a:pt x="348" y="1613"/>
                      </a:lnTo>
                      <a:lnTo>
                        <a:pt x="361" y="1615"/>
                      </a:lnTo>
                      <a:lnTo>
                        <a:pt x="372" y="1615"/>
                      </a:lnTo>
                      <a:lnTo>
                        <a:pt x="385" y="1615"/>
                      </a:lnTo>
                      <a:lnTo>
                        <a:pt x="398" y="1615"/>
                      </a:lnTo>
                      <a:lnTo>
                        <a:pt x="409" y="1615"/>
                      </a:lnTo>
                      <a:lnTo>
                        <a:pt x="422" y="1615"/>
                      </a:lnTo>
                      <a:lnTo>
                        <a:pt x="435" y="1615"/>
                      </a:lnTo>
                      <a:lnTo>
                        <a:pt x="446" y="1615"/>
                      </a:lnTo>
                      <a:lnTo>
                        <a:pt x="457" y="1615"/>
                      </a:lnTo>
                      <a:lnTo>
                        <a:pt x="470" y="1615"/>
                      </a:lnTo>
                      <a:lnTo>
                        <a:pt x="481" y="1616"/>
                      </a:lnTo>
                      <a:lnTo>
                        <a:pt x="493" y="1616"/>
                      </a:lnTo>
                      <a:lnTo>
                        <a:pt x="506" y="1616"/>
                      </a:lnTo>
                      <a:lnTo>
                        <a:pt x="516" y="1616"/>
                      </a:lnTo>
                      <a:lnTo>
                        <a:pt x="528" y="1616"/>
                      </a:lnTo>
                      <a:lnTo>
                        <a:pt x="538" y="1616"/>
                      </a:lnTo>
                      <a:lnTo>
                        <a:pt x="548" y="1616"/>
                      </a:lnTo>
                      <a:lnTo>
                        <a:pt x="558" y="1616"/>
                      </a:lnTo>
                      <a:lnTo>
                        <a:pt x="570" y="1616"/>
                      </a:lnTo>
                      <a:lnTo>
                        <a:pt x="578" y="1616"/>
                      </a:lnTo>
                      <a:lnTo>
                        <a:pt x="588" y="1617"/>
                      </a:lnTo>
                      <a:lnTo>
                        <a:pt x="598" y="1617"/>
                      </a:lnTo>
                      <a:lnTo>
                        <a:pt x="606" y="1619"/>
                      </a:lnTo>
                      <a:lnTo>
                        <a:pt x="615" y="1619"/>
                      </a:lnTo>
                      <a:lnTo>
                        <a:pt x="624" y="1619"/>
                      </a:lnTo>
                      <a:lnTo>
                        <a:pt x="631" y="1620"/>
                      </a:lnTo>
                      <a:lnTo>
                        <a:pt x="639" y="1620"/>
                      </a:lnTo>
                      <a:lnTo>
                        <a:pt x="645" y="1620"/>
                      </a:lnTo>
                      <a:lnTo>
                        <a:pt x="652" y="1622"/>
                      </a:lnTo>
                      <a:lnTo>
                        <a:pt x="659" y="1623"/>
                      </a:lnTo>
                      <a:lnTo>
                        <a:pt x="665" y="1625"/>
                      </a:lnTo>
                      <a:lnTo>
                        <a:pt x="669" y="1626"/>
                      </a:lnTo>
                      <a:lnTo>
                        <a:pt x="676" y="1627"/>
                      </a:lnTo>
                      <a:lnTo>
                        <a:pt x="683" y="1627"/>
                      </a:lnTo>
                      <a:lnTo>
                        <a:pt x="693" y="1629"/>
                      </a:lnTo>
                      <a:lnTo>
                        <a:pt x="702" y="1629"/>
                      </a:lnTo>
                      <a:lnTo>
                        <a:pt x="712" y="1630"/>
                      </a:lnTo>
                      <a:lnTo>
                        <a:pt x="722" y="1630"/>
                      </a:lnTo>
                      <a:lnTo>
                        <a:pt x="734" y="1632"/>
                      </a:lnTo>
                      <a:lnTo>
                        <a:pt x="746" y="1632"/>
                      </a:lnTo>
                      <a:lnTo>
                        <a:pt x="758" y="1632"/>
                      </a:lnTo>
                      <a:lnTo>
                        <a:pt x="773" y="1632"/>
                      </a:lnTo>
                      <a:lnTo>
                        <a:pt x="787" y="1632"/>
                      </a:lnTo>
                      <a:lnTo>
                        <a:pt x="801" y="1630"/>
                      </a:lnTo>
                      <a:lnTo>
                        <a:pt x="817" y="1630"/>
                      </a:lnTo>
                      <a:lnTo>
                        <a:pt x="832" y="1630"/>
                      </a:lnTo>
                      <a:lnTo>
                        <a:pt x="849" y="1630"/>
                      </a:lnTo>
                      <a:lnTo>
                        <a:pt x="865" y="1629"/>
                      </a:lnTo>
                      <a:lnTo>
                        <a:pt x="882" y="1629"/>
                      </a:lnTo>
                      <a:lnTo>
                        <a:pt x="899" y="1627"/>
                      </a:lnTo>
                      <a:lnTo>
                        <a:pt x="918" y="1627"/>
                      </a:lnTo>
                      <a:lnTo>
                        <a:pt x="936" y="1626"/>
                      </a:lnTo>
                      <a:lnTo>
                        <a:pt x="955" y="1625"/>
                      </a:lnTo>
                      <a:lnTo>
                        <a:pt x="973" y="1623"/>
                      </a:lnTo>
                      <a:lnTo>
                        <a:pt x="993" y="1622"/>
                      </a:lnTo>
                      <a:lnTo>
                        <a:pt x="1011" y="1620"/>
                      </a:lnTo>
                      <a:lnTo>
                        <a:pt x="1031" y="1619"/>
                      </a:lnTo>
                      <a:lnTo>
                        <a:pt x="1051" y="1616"/>
                      </a:lnTo>
                      <a:lnTo>
                        <a:pt x="1071" y="1615"/>
                      </a:lnTo>
                      <a:lnTo>
                        <a:pt x="1091" y="1612"/>
                      </a:lnTo>
                      <a:lnTo>
                        <a:pt x="1112" y="1610"/>
                      </a:lnTo>
                      <a:lnTo>
                        <a:pt x="1132" y="1607"/>
                      </a:lnTo>
                      <a:lnTo>
                        <a:pt x="1152" y="1606"/>
                      </a:lnTo>
                      <a:lnTo>
                        <a:pt x="1172" y="1602"/>
                      </a:lnTo>
                      <a:lnTo>
                        <a:pt x="1192" y="1599"/>
                      </a:lnTo>
                      <a:lnTo>
                        <a:pt x="1212" y="1596"/>
                      </a:lnTo>
                      <a:lnTo>
                        <a:pt x="1232" y="1593"/>
                      </a:lnTo>
                      <a:lnTo>
                        <a:pt x="1252" y="1589"/>
                      </a:lnTo>
                      <a:lnTo>
                        <a:pt x="1270" y="1585"/>
                      </a:lnTo>
                      <a:lnTo>
                        <a:pt x="1290" y="1582"/>
                      </a:lnTo>
                      <a:lnTo>
                        <a:pt x="1310" y="1579"/>
                      </a:lnTo>
                      <a:lnTo>
                        <a:pt x="1328" y="1575"/>
                      </a:lnTo>
                      <a:lnTo>
                        <a:pt x="1347" y="1569"/>
                      </a:lnTo>
                      <a:lnTo>
                        <a:pt x="1365" y="1565"/>
                      </a:lnTo>
                      <a:lnTo>
                        <a:pt x="1384" y="1561"/>
                      </a:lnTo>
                      <a:lnTo>
                        <a:pt x="1402" y="1556"/>
                      </a:lnTo>
                      <a:lnTo>
                        <a:pt x="1419" y="1552"/>
                      </a:lnTo>
                      <a:lnTo>
                        <a:pt x="1436" y="1548"/>
                      </a:lnTo>
                      <a:lnTo>
                        <a:pt x="1453" y="1542"/>
                      </a:lnTo>
                      <a:lnTo>
                        <a:pt x="1469" y="1536"/>
                      </a:lnTo>
                      <a:lnTo>
                        <a:pt x="1485" y="1531"/>
                      </a:lnTo>
                      <a:lnTo>
                        <a:pt x="1499" y="1525"/>
                      </a:lnTo>
                      <a:lnTo>
                        <a:pt x="1514" y="1519"/>
                      </a:lnTo>
                      <a:lnTo>
                        <a:pt x="1529" y="1514"/>
                      </a:lnTo>
                      <a:lnTo>
                        <a:pt x="1541" y="1507"/>
                      </a:lnTo>
                      <a:lnTo>
                        <a:pt x="1554" y="1501"/>
                      </a:lnTo>
                      <a:lnTo>
                        <a:pt x="1567" y="1495"/>
                      </a:lnTo>
                      <a:lnTo>
                        <a:pt x="1577" y="1488"/>
                      </a:lnTo>
                      <a:lnTo>
                        <a:pt x="1588" y="1481"/>
                      </a:lnTo>
                      <a:lnTo>
                        <a:pt x="1597" y="1474"/>
                      </a:lnTo>
                      <a:lnTo>
                        <a:pt x="1607" y="1467"/>
                      </a:lnTo>
                      <a:lnTo>
                        <a:pt x="1615" y="1460"/>
                      </a:lnTo>
                      <a:lnTo>
                        <a:pt x="1622" y="1453"/>
                      </a:lnTo>
                      <a:lnTo>
                        <a:pt x="1629" y="1444"/>
                      </a:lnTo>
                      <a:lnTo>
                        <a:pt x="1635" y="1437"/>
                      </a:lnTo>
                      <a:lnTo>
                        <a:pt x="1639" y="1429"/>
                      </a:lnTo>
                      <a:lnTo>
                        <a:pt x="1645" y="1420"/>
                      </a:lnTo>
                      <a:lnTo>
                        <a:pt x="1649" y="1412"/>
                      </a:lnTo>
                      <a:lnTo>
                        <a:pt x="1655" y="1403"/>
                      </a:lnTo>
                      <a:lnTo>
                        <a:pt x="1659" y="1394"/>
                      </a:lnTo>
                      <a:lnTo>
                        <a:pt x="1664" y="1386"/>
                      </a:lnTo>
                      <a:lnTo>
                        <a:pt x="1668" y="1377"/>
                      </a:lnTo>
                      <a:lnTo>
                        <a:pt x="1673" y="1370"/>
                      </a:lnTo>
                      <a:lnTo>
                        <a:pt x="1678" y="1360"/>
                      </a:lnTo>
                      <a:lnTo>
                        <a:pt x="1681" y="1352"/>
                      </a:lnTo>
                      <a:lnTo>
                        <a:pt x="1686" y="1343"/>
                      </a:lnTo>
                      <a:lnTo>
                        <a:pt x="1691" y="1335"/>
                      </a:lnTo>
                      <a:lnTo>
                        <a:pt x="1693" y="1325"/>
                      </a:lnTo>
                      <a:lnTo>
                        <a:pt x="1698" y="1316"/>
                      </a:lnTo>
                      <a:lnTo>
                        <a:pt x="1700" y="1308"/>
                      </a:lnTo>
                      <a:lnTo>
                        <a:pt x="1705" y="1299"/>
                      </a:lnTo>
                      <a:lnTo>
                        <a:pt x="1708" y="1289"/>
                      </a:lnTo>
                      <a:lnTo>
                        <a:pt x="1710" y="1279"/>
                      </a:lnTo>
                      <a:lnTo>
                        <a:pt x="1713" y="1270"/>
                      </a:lnTo>
                      <a:lnTo>
                        <a:pt x="1718" y="1260"/>
                      </a:lnTo>
                      <a:lnTo>
                        <a:pt x="1719" y="1250"/>
                      </a:lnTo>
                      <a:lnTo>
                        <a:pt x="1722" y="1240"/>
                      </a:lnTo>
                      <a:lnTo>
                        <a:pt x="1725" y="1230"/>
                      </a:lnTo>
                      <a:lnTo>
                        <a:pt x="1727" y="1221"/>
                      </a:lnTo>
                      <a:lnTo>
                        <a:pt x="1729" y="1211"/>
                      </a:lnTo>
                      <a:lnTo>
                        <a:pt x="1732" y="1201"/>
                      </a:lnTo>
                      <a:lnTo>
                        <a:pt x="1733" y="1190"/>
                      </a:lnTo>
                      <a:lnTo>
                        <a:pt x="1735" y="1182"/>
                      </a:lnTo>
                      <a:lnTo>
                        <a:pt x="1736" y="1170"/>
                      </a:lnTo>
                      <a:lnTo>
                        <a:pt x="1739" y="1160"/>
                      </a:lnTo>
                      <a:lnTo>
                        <a:pt x="1740" y="1149"/>
                      </a:lnTo>
                      <a:lnTo>
                        <a:pt x="1742" y="1139"/>
                      </a:lnTo>
                      <a:lnTo>
                        <a:pt x="1742" y="1128"/>
                      </a:lnTo>
                      <a:lnTo>
                        <a:pt x="1743" y="1118"/>
                      </a:lnTo>
                      <a:lnTo>
                        <a:pt x="1743" y="1106"/>
                      </a:lnTo>
                      <a:lnTo>
                        <a:pt x="1745" y="1095"/>
                      </a:lnTo>
                      <a:lnTo>
                        <a:pt x="1745" y="1084"/>
                      </a:lnTo>
                      <a:lnTo>
                        <a:pt x="1745" y="1072"/>
                      </a:lnTo>
                      <a:lnTo>
                        <a:pt x="1745" y="1059"/>
                      </a:lnTo>
                      <a:lnTo>
                        <a:pt x="1745" y="1049"/>
                      </a:lnTo>
                      <a:lnTo>
                        <a:pt x="1743" y="1037"/>
                      </a:lnTo>
                      <a:lnTo>
                        <a:pt x="1742" y="1025"/>
                      </a:lnTo>
                      <a:lnTo>
                        <a:pt x="1740" y="1013"/>
                      </a:lnTo>
                      <a:lnTo>
                        <a:pt x="1740" y="1001"/>
                      </a:lnTo>
                      <a:lnTo>
                        <a:pt x="1739" y="988"/>
                      </a:lnTo>
                      <a:lnTo>
                        <a:pt x="1737" y="977"/>
                      </a:lnTo>
                      <a:lnTo>
                        <a:pt x="1735" y="964"/>
                      </a:lnTo>
                      <a:lnTo>
                        <a:pt x="1735" y="952"/>
                      </a:lnTo>
                      <a:lnTo>
                        <a:pt x="1732" y="939"/>
                      </a:lnTo>
                      <a:lnTo>
                        <a:pt x="1729" y="926"/>
                      </a:lnTo>
                      <a:lnTo>
                        <a:pt x="1726" y="913"/>
                      </a:lnTo>
                      <a:lnTo>
                        <a:pt x="1723" y="900"/>
                      </a:lnTo>
                      <a:lnTo>
                        <a:pt x="1720" y="886"/>
                      </a:lnTo>
                      <a:lnTo>
                        <a:pt x="1718" y="873"/>
                      </a:lnTo>
                      <a:lnTo>
                        <a:pt x="1713" y="859"/>
                      </a:lnTo>
                      <a:lnTo>
                        <a:pt x="1710" y="846"/>
                      </a:lnTo>
                      <a:lnTo>
                        <a:pt x="1706" y="832"/>
                      </a:lnTo>
                      <a:lnTo>
                        <a:pt x="1702" y="818"/>
                      </a:lnTo>
                      <a:lnTo>
                        <a:pt x="1696" y="804"/>
                      </a:lnTo>
                      <a:lnTo>
                        <a:pt x="1692" y="790"/>
                      </a:lnTo>
                      <a:lnTo>
                        <a:pt x="1686" y="775"/>
                      </a:lnTo>
                      <a:lnTo>
                        <a:pt x="1682" y="761"/>
                      </a:lnTo>
                      <a:lnTo>
                        <a:pt x="1676" y="746"/>
                      </a:lnTo>
                      <a:lnTo>
                        <a:pt x="1672" y="733"/>
                      </a:lnTo>
                      <a:lnTo>
                        <a:pt x="1665" y="717"/>
                      </a:lnTo>
                      <a:lnTo>
                        <a:pt x="1659" y="702"/>
                      </a:lnTo>
                      <a:lnTo>
                        <a:pt x="1654" y="686"/>
                      </a:lnTo>
                      <a:lnTo>
                        <a:pt x="1651" y="672"/>
                      </a:lnTo>
                      <a:lnTo>
                        <a:pt x="1645" y="656"/>
                      </a:lnTo>
                      <a:lnTo>
                        <a:pt x="1642" y="641"/>
                      </a:lnTo>
                      <a:lnTo>
                        <a:pt x="1638" y="625"/>
                      </a:lnTo>
                      <a:lnTo>
                        <a:pt x="1635" y="611"/>
                      </a:lnTo>
                      <a:lnTo>
                        <a:pt x="1632" y="595"/>
                      </a:lnTo>
                      <a:lnTo>
                        <a:pt x="1629" y="580"/>
                      </a:lnTo>
                      <a:lnTo>
                        <a:pt x="1627" y="565"/>
                      </a:lnTo>
                      <a:lnTo>
                        <a:pt x="1624" y="550"/>
                      </a:lnTo>
                      <a:lnTo>
                        <a:pt x="1622" y="536"/>
                      </a:lnTo>
                      <a:lnTo>
                        <a:pt x="1621" y="520"/>
                      </a:lnTo>
                      <a:lnTo>
                        <a:pt x="1618" y="506"/>
                      </a:lnTo>
                      <a:lnTo>
                        <a:pt x="1618" y="492"/>
                      </a:lnTo>
                      <a:lnTo>
                        <a:pt x="1617" y="476"/>
                      </a:lnTo>
                      <a:lnTo>
                        <a:pt x="1615" y="462"/>
                      </a:lnTo>
                      <a:lnTo>
                        <a:pt x="1614" y="447"/>
                      </a:lnTo>
                      <a:lnTo>
                        <a:pt x="1614" y="433"/>
                      </a:lnTo>
                      <a:lnTo>
                        <a:pt x="1614" y="418"/>
                      </a:lnTo>
                      <a:lnTo>
                        <a:pt x="1614" y="403"/>
                      </a:lnTo>
                      <a:lnTo>
                        <a:pt x="1614" y="389"/>
                      </a:lnTo>
                      <a:lnTo>
                        <a:pt x="1614" y="377"/>
                      </a:lnTo>
                      <a:lnTo>
                        <a:pt x="1614" y="362"/>
                      </a:lnTo>
                      <a:lnTo>
                        <a:pt x="1614" y="350"/>
                      </a:lnTo>
                      <a:lnTo>
                        <a:pt x="1614" y="335"/>
                      </a:lnTo>
                      <a:lnTo>
                        <a:pt x="1614" y="323"/>
                      </a:lnTo>
                      <a:lnTo>
                        <a:pt x="1614" y="308"/>
                      </a:lnTo>
                      <a:lnTo>
                        <a:pt x="1614" y="296"/>
                      </a:lnTo>
                      <a:lnTo>
                        <a:pt x="1615" y="284"/>
                      </a:lnTo>
                      <a:lnTo>
                        <a:pt x="1615" y="271"/>
                      </a:lnTo>
                      <a:lnTo>
                        <a:pt x="1615" y="259"/>
                      </a:lnTo>
                      <a:lnTo>
                        <a:pt x="1617" y="246"/>
                      </a:lnTo>
                      <a:lnTo>
                        <a:pt x="1617" y="235"/>
                      </a:lnTo>
                      <a:lnTo>
                        <a:pt x="1617" y="223"/>
                      </a:lnTo>
                      <a:lnTo>
                        <a:pt x="1617" y="212"/>
                      </a:lnTo>
                      <a:lnTo>
                        <a:pt x="1618" y="200"/>
                      </a:lnTo>
                      <a:lnTo>
                        <a:pt x="1618" y="189"/>
                      </a:lnTo>
                      <a:lnTo>
                        <a:pt x="1618" y="179"/>
                      </a:lnTo>
                      <a:lnTo>
                        <a:pt x="1618" y="168"/>
                      </a:lnTo>
                      <a:lnTo>
                        <a:pt x="1618" y="158"/>
                      </a:lnTo>
                      <a:lnTo>
                        <a:pt x="1618" y="148"/>
                      </a:lnTo>
                      <a:lnTo>
                        <a:pt x="1620" y="139"/>
                      </a:lnTo>
                      <a:lnTo>
                        <a:pt x="1618" y="129"/>
                      </a:lnTo>
                      <a:lnTo>
                        <a:pt x="1618" y="121"/>
                      </a:lnTo>
                      <a:lnTo>
                        <a:pt x="1618" y="112"/>
                      </a:lnTo>
                      <a:lnTo>
                        <a:pt x="1618" y="104"/>
                      </a:lnTo>
                      <a:lnTo>
                        <a:pt x="1617" y="95"/>
                      </a:lnTo>
                      <a:lnTo>
                        <a:pt x="1615" y="88"/>
                      </a:lnTo>
                      <a:lnTo>
                        <a:pt x="1614" y="81"/>
                      </a:lnTo>
                      <a:lnTo>
                        <a:pt x="1614" y="74"/>
                      </a:lnTo>
                      <a:lnTo>
                        <a:pt x="1612" y="68"/>
                      </a:lnTo>
                      <a:lnTo>
                        <a:pt x="1611" y="61"/>
                      </a:lnTo>
                      <a:lnTo>
                        <a:pt x="1610" y="56"/>
                      </a:lnTo>
                      <a:lnTo>
                        <a:pt x="1607" y="51"/>
                      </a:lnTo>
                      <a:lnTo>
                        <a:pt x="1604" y="46"/>
                      </a:lnTo>
                      <a:lnTo>
                        <a:pt x="1601" y="41"/>
                      </a:lnTo>
                      <a:lnTo>
                        <a:pt x="1598" y="37"/>
                      </a:lnTo>
                      <a:lnTo>
                        <a:pt x="1595" y="34"/>
                      </a:lnTo>
                      <a:lnTo>
                        <a:pt x="1591" y="30"/>
                      </a:lnTo>
                      <a:lnTo>
                        <a:pt x="1588" y="27"/>
                      </a:lnTo>
                      <a:lnTo>
                        <a:pt x="1584" y="26"/>
                      </a:lnTo>
                      <a:lnTo>
                        <a:pt x="1580" y="24"/>
                      </a:lnTo>
                      <a:lnTo>
                        <a:pt x="1574" y="23"/>
                      </a:lnTo>
                      <a:lnTo>
                        <a:pt x="1568" y="20"/>
                      </a:lnTo>
                      <a:lnTo>
                        <a:pt x="1561" y="19"/>
                      </a:lnTo>
                      <a:lnTo>
                        <a:pt x="1556" y="17"/>
                      </a:lnTo>
                      <a:lnTo>
                        <a:pt x="1547" y="16"/>
                      </a:lnTo>
                      <a:lnTo>
                        <a:pt x="1539" y="14"/>
                      </a:lnTo>
                      <a:lnTo>
                        <a:pt x="1529" y="13"/>
                      </a:lnTo>
                      <a:lnTo>
                        <a:pt x="1520" y="13"/>
                      </a:lnTo>
                      <a:lnTo>
                        <a:pt x="1509" y="10"/>
                      </a:lnTo>
                      <a:lnTo>
                        <a:pt x="1497" y="10"/>
                      </a:lnTo>
                      <a:lnTo>
                        <a:pt x="1486" y="9"/>
                      </a:lnTo>
                      <a:lnTo>
                        <a:pt x="1475" y="9"/>
                      </a:lnTo>
                      <a:lnTo>
                        <a:pt x="1462" y="7"/>
                      </a:lnTo>
                      <a:lnTo>
                        <a:pt x="1448" y="6"/>
                      </a:lnTo>
                      <a:lnTo>
                        <a:pt x="1435" y="5"/>
                      </a:lnTo>
                      <a:lnTo>
                        <a:pt x="1422" y="5"/>
                      </a:lnTo>
                      <a:lnTo>
                        <a:pt x="1408" y="5"/>
                      </a:lnTo>
                      <a:lnTo>
                        <a:pt x="1392" y="3"/>
                      </a:lnTo>
                      <a:lnTo>
                        <a:pt x="1378" y="3"/>
                      </a:lnTo>
                      <a:lnTo>
                        <a:pt x="1364" y="3"/>
                      </a:lnTo>
                      <a:lnTo>
                        <a:pt x="1347" y="2"/>
                      </a:lnTo>
                      <a:lnTo>
                        <a:pt x="1331" y="2"/>
                      </a:lnTo>
                      <a:lnTo>
                        <a:pt x="1317" y="2"/>
                      </a:lnTo>
                      <a:lnTo>
                        <a:pt x="1301" y="2"/>
                      </a:lnTo>
                      <a:lnTo>
                        <a:pt x="1284" y="0"/>
                      </a:lnTo>
                      <a:lnTo>
                        <a:pt x="1269" y="0"/>
                      </a:lnTo>
                      <a:lnTo>
                        <a:pt x="1252" y="0"/>
                      </a:lnTo>
                      <a:lnTo>
                        <a:pt x="1236" y="0"/>
                      </a:lnTo>
                      <a:lnTo>
                        <a:pt x="1219" y="0"/>
                      </a:lnTo>
                      <a:lnTo>
                        <a:pt x="1203" y="0"/>
                      </a:lnTo>
                      <a:lnTo>
                        <a:pt x="1188" y="0"/>
                      </a:lnTo>
                      <a:lnTo>
                        <a:pt x="1171" y="0"/>
                      </a:lnTo>
                      <a:lnTo>
                        <a:pt x="1155" y="0"/>
                      </a:lnTo>
                      <a:lnTo>
                        <a:pt x="1138" y="0"/>
                      </a:lnTo>
                      <a:lnTo>
                        <a:pt x="1122" y="0"/>
                      </a:lnTo>
                      <a:lnTo>
                        <a:pt x="1107" y="0"/>
                      </a:lnTo>
                      <a:lnTo>
                        <a:pt x="1090" y="0"/>
                      </a:lnTo>
                      <a:lnTo>
                        <a:pt x="1075" y="0"/>
                      </a:lnTo>
                      <a:lnTo>
                        <a:pt x="1060" y="0"/>
                      </a:lnTo>
                      <a:lnTo>
                        <a:pt x="1045" y="0"/>
                      </a:lnTo>
                      <a:lnTo>
                        <a:pt x="1030" y="0"/>
                      </a:lnTo>
                      <a:lnTo>
                        <a:pt x="1016" y="0"/>
                      </a:lnTo>
                      <a:lnTo>
                        <a:pt x="1001" y="0"/>
                      </a:lnTo>
                      <a:lnTo>
                        <a:pt x="989" y="2"/>
                      </a:lnTo>
                      <a:lnTo>
                        <a:pt x="974" y="2"/>
                      </a:lnTo>
                      <a:lnTo>
                        <a:pt x="962" y="2"/>
                      </a:lnTo>
                      <a:lnTo>
                        <a:pt x="949" y="2"/>
                      </a:lnTo>
                      <a:lnTo>
                        <a:pt x="938" y="3"/>
                      </a:lnTo>
                      <a:lnTo>
                        <a:pt x="926" y="3"/>
                      </a:lnTo>
                      <a:lnTo>
                        <a:pt x="915" y="3"/>
                      </a:lnTo>
                      <a:lnTo>
                        <a:pt x="905" y="3"/>
                      </a:lnTo>
                      <a:lnTo>
                        <a:pt x="896" y="3"/>
                      </a:lnTo>
                      <a:lnTo>
                        <a:pt x="886" y="3"/>
                      </a:lnTo>
                      <a:lnTo>
                        <a:pt x="878" y="3"/>
                      </a:lnTo>
                      <a:lnTo>
                        <a:pt x="871" y="3"/>
                      </a:lnTo>
                      <a:lnTo>
                        <a:pt x="864" y="5"/>
                      </a:lnTo>
                      <a:lnTo>
                        <a:pt x="857" y="5"/>
                      </a:lnTo>
                      <a:lnTo>
                        <a:pt x="851" y="5"/>
                      </a:lnTo>
                      <a:lnTo>
                        <a:pt x="847" y="5"/>
                      </a:lnTo>
                      <a:lnTo>
                        <a:pt x="842" y="5"/>
                      </a:lnTo>
                      <a:lnTo>
                        <a:pt x="838" y="5"/>
                      </a:lnTo>
                      <a:lnTo>
                        <a:pt x="837" y="5"/>
                      </a:lnTo>
                      <a:close/>
                    </a:path>
                  </a:pathLst>
                </a:custGeom>
                <a:solidFill>
                  <a:srgbClr val="C2CCDB"/>
                </a:solidFill>
                <a:ln w="9525">
                  <a:noFill/>
                  <a:round/>
                  <a:headEnd/>
                  <a:tailEnd/>
                </a:ln>
              </p:spPr>
              <p:txBody>
                <a:bodyPr/>
                <a:lstStyle/>
                <a:p>
                  <a:pPr eaLnBrk="0" hangingPunct="0"/>
                  <a:endParaRPr lang="en-US"/>
                </a:p>
              </p:txBody>
            </p:sp>
            <p:sp>
              <p:nvSpPr>
                <p:cNvPr id="50189" name="Freeform 56"/>
                <p:cNvSpPr>
                  <a:spLocks/>
                </p:cNvSpPr>
                <p:nvPr/>
              </p:nvSpPr>
              <p:spPr bwMode="auto">
                <a:xfrm>
                  <a:off x="151" y="53"/>
                  <a:ext cx="1651" cy="1683"/>
                </a:xfrm>
                <a:custGeom>
                  <a:avLst/>
                  <a:gdLst>
                    <a:gd name="T0" fmla="*/ 228 w 1651"/>
                    <a:gd name="T1" fmla="*/ 907 h 1683"/>
                    <a:gd name="T2" fmla="*/ 309 w 1651"/>
                    <a:gd name="T3" fmla="*/ 712 h 1683"/>
                    <a:gd name="T4" fmla="*/ 443 w 1651"/>
                    <a:gd name="T5" fmla="*/ 479 h 1683"/>
                    <a:gd name="T6" fmla="*/ 625 w 1651"/>
                    <a:gd name="T7" fmla="*/ 274 h 1683"/>
                    <a:gd name="T8" fmla="*/ 849 w 1651"/>
                    <a:gd name="T9" fmla="*/ 137 h 1683"/>
                    <a:gd name="T10" fmla="*/ 1077 w 1651"/>
                    <a:gd name="T11" fmla="*/ 48 h 1683"/>
                    <a:gd name="T12" fmla="*/ 1271 w 1651"/>
                    <a:gd name="T13" fmla="*/ 4 h 1683"/>
                    <a:gd name="T14" fmla="*/ 1389 w 1651"/>
                    <a:gd name="T15" fmla="*/ 7 h 1683"/>
                    <a:gd name="T16" fmla="*/ 1412 w 1651"/>
                    <a:gd name="T17" fmla="*/ 71 h 1683"/>
                    <a:gd name="T18" fmla="*/ 1403 w 1651"/>
                    <a:gd name="T19" fmla="*/ 151 h 1683"/>
                    <a:gd name="T20" fmla="*/ 1389 w 1651"/>
                    <a:gd name="T21" fmla="*/ 232 h 1683"/>
                    <a:gd name="T22" fmla="*/ 1378 w 1651"/>
                    <a:gd name="T23" fmla="*/ 292 h 1683"/>
                    <a:gd name="T24" fmla="*/ 1430 w 1651"/>
                    <a:gd name="T25" fmla="*/ 309 h 1683"/>
                    <a:gd name="T26" fmla="*/ 1518 w 1651"/>
                    <a:gd name="T27" fmla="*/ 340 h 1683"/>
                    <a:gd name="T28" fmla="*/ 1602 w 1651"/>
                    <a:gd name="T29" fmla="*/ 380 h 1683"/>
                    <a:gd name="T30" fmla="*/ 1642 w 1651"/>
                    <a:gd name="T31" fmla="*/ 444 h 1683"/>
                    <a:gd name="T32" fmla="*/ 1614 w 1651"/>
                    <a:gd name="T33" fmla="*/ 516 h 1683"/>
                    <a:gd name="T34" fmla="*/ 1567 w 1651"/>
                    <a:gd name="T35" fmla="*/ 596 h 1683"/>
                    <a:gd name="T36" fmla="*/ 1524 w 1651"/>
                    <a:gd name="T37" fmla="*/ 660 h 1683"/>
                    <a:gd name="T38" fmla="*/ 1543 w 1651"/>
                    <a:gd name="T39" fmla="*/ 709 h 1683"/>
                    <a:gd name="T40" fmla="*/ 1605 w 1651"/>
                    <a:gd name="T41" fmla="*/ 769 h 1683"/>
                    <a:gd name="T42" fmla="*/ 1643 w 1651"/>
                    <a:gd name="T43" fmla="*/ 822 h 1683"/>
                    <a:gd name="T44" fmla="*/ 1628 w 1651"/>
                    <a:gd name="T45" fmla="*/ 887 h 1683"/>
                    <a:gd name="T46" fmla="*/ 1565 w 1651"/>
                    <a:gd name="T47" fmla="*/ 942 h 1683"/>
                    <a:gd name="T48" fmla="*/ 1491 w 1651"/>
                    <a:gd name="T49" fmla="*/ 992 h 1683"/>
                    <a:gd name="T50" fmla="*/ 1432 w 1651"/>
                    <a:gd name="T51" fmla="*/ 1029 h 1683"/>
                    <a:gd name="T52" fmla="*/ 1464 w 1651"/>
                    <a:gd name="T53" fmla="*/ 1081 h 1683"/>
                    <a:gd name="T54" fmla="*/ 1506 w 1651"/>
                    <a:gd name="T55" fmla="*/ 1144 h 1683"/>
                    <a:gd name="T56" fmla="*/ 1538 w 1651"/>
                    <a:gd name="T57" fmla="*/ 1205 h 1683"/>
                    <a:gd name="T58" fmla="*/ 1513 w 1651"/>
                    <a:gd name="T59" fmla="*/ 1249 h 1683"/>
                    <a:gd name="T60" fmla="*/ 1447 w 1651"/>
                    <a:gd name="T61" fmla="*/ 1248 h 1683"/>
                    <a:gd name="T62" fmla="*/ 1347 w 1651"/>
                    <a:gd name="T63" fmla="*/ 1248 h 1683"/>
                    <a:gd name="T64" fmla="*/ 1210 w 1651"/>
                    <a:gd name="T65" fmla="*/ 1262 h 1683"/>
                    <a:gd name="T66" fmla="*/ 1069 w 1651"/>
                    <a:gd name="T67" fmla="*/ 1287 h 1683"/>
                    <a:gd name="T68" fmla="*/ 956 w 1651"/>
                    <a:gd name="T69" fmla="*/ 1317 h 1683"/>
                    <a:gd name="T70" fmla="*/ 879 w 1651"/>
                    <a:gd name="T71" fmla="*/ 1341 h 1683"/>
                    <a:gd name="T72" fmla="*/ 852 w 1651"/>
                    <a:gd name="T73" fmla="*/ 1354 h 1683"/>
                    <a:gd name="T74" fmla="*/ 893 w 1651"/>
                    <a:gd name="T75" fmla="*/ 1398 h 1683"/>
                    <a:gd name="T76" fmla="*/ 832 w 1651"/>
                    <a:gd name="T77" fmla="*/ 1443 h 1683"/>
                    <a:gd name="T78" fmla="*/ 754 w 1651"/>
                    <a:gd name="T79" fmla="*/ 1479 h 1683"/>
                    <a:gd name="T80" fmla="*/ 683 w 1651"/>
                    <a:gd name="T81" fmla="*/ 1505 h 1683"/>
                    <a:gd name="T82" fmla="*/ 665 w 1651"/>
                    <a:gd name="T83" fmla="*/ 1556 h 1683"/>
                    <a:gd name="T84" fmla="*/ 657 w 1651"/>
                    <a:gd name="T85" fmla="*/ 1615 h 1683"/>
                    <a:gd name="T86" fmla="*/ 642 w 1651"/>
                    <a:gd name="T87" fmla="*/ 1679 h 1683"/>
                    <a:gd name="T88" fmla="*/ 581 w 1651"/>
                    <a:gd name="T89" fmla="*/ 1672 h 1683"/>
                    <a:gd name="T90" fmla="*/ 486 w 1651"/>
                    <a:gd name="T91" fmla="*/ 1635 h 1683"/>
                    <a:gd name="T92" fmla="*/ 392 w 1651"/>
                    <a:gd name="T93" fmla="*/ 1593 h 1683"/>
                    <a:gd name="T94" fmla="*/ 341 w 1651"/>
                    <a:gd name="T95" fmla="*/ 1570 h 1683"/>
                    <a:gd name="T96" fmla="*/ 261 w 1651"/>
                    <a:gd name="T97" fmla="*/ 1587 h 1683"/>
                    <a:gd name="T98" fmla="*/ 150 w 1651"/>
                    <a:gd name="T99" fmla="*/ 1607 h 1683"/>
                    <a:gd name="T100" fmla="*/ 49 w 1651"/>
                    <a:gd name="T101" fmla="*/ 1614 h 1683"/>
                    <a:gd name="T102" fmla="*/ 8 w 1651"/>
                    <a:gd name="T103" fmla="*/ 1581 h 1683"/>
                    <a:gd name="T104" fmla="*/ 24 w 1651"/>
                    <a:gd name="T105" fmla="*/ 1492 h 1683"/>
                    <a:gd name="T106" fmla="*/ 54 w 1651"/>
                    <a:gd name="T107" fmla="*/ 1377 h 1683"/>
                    <a:gd name="T108" fmla="*/ 83 w 1651"/>
                    <a:gd name="T109" fmla="*/ 1277 h 1683"/>
                    <a:gd name="T110" fmla="*/ 89 w 1651"/>
                    <a:gd name="T111" fmla="*/ 1218 h 1683"/>
                    <a:gd name="T112" fmla="*/ 55 w 1651"/>
                    <a:gd name="T113" fmla="*/ 1158 h 1683"/>
                    <a:gd name="T114" fmla="*/ 22 w 1651"/>
                    <a:gd name="T115" fmla="*/ 1096 h 1683"/>
                    <a:gd name="T116" fmla="*/ 0 w 1651"/>
                    <a:gd name="T117" fmla="*/ 1039 h 1683"/>
                    <a:gd name="T118" fmla="*/ 44 w 1651"/>
                    <a:gd name="T119" fmla="*/ 1026 h 1683"/>
                    <a:gd name="T120" fmla="*/ 108 w 1651"/>
                    <a:gd name="T121" fmla="*/ 1037 h 1683"/>
                    <a:gd name="T122" fmla="*/ 174 w 1651"/>
                    <a:gd name="T123" fmla="*/ 1052 h 1683"/>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w 1651"/>
                    <a:gd name="T187" fmla="*/ 0 h 1683"/>
                    <a:gd name="T188" fmla="*/ 1651 w 1651"/>
                    <a:gd name="T189" fmla="*/ 1683 h 1683"/>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T186" t="T187" r="T188" b="T189"/>
                  <a:pathLst>
                    <a:path w="1651" h="1683">
                      <a:moveTo>
                        <a:pt x="199" y="995"/>
                      </a:moveTo>
                      <a:lnTo>
                        <a:pt x="199" y="992"/>
                      </a:lnTo>
                      <a:lnTo>
                        <a:pt x="200" y="988"/>
                      </a:lnTo>
                      <a:lnTo>
                        <a:pt x="200" y="983"/>
                      </a:lnTo>
                      <a:lnTo>
                        <a:pt x="201" y="981"/>
                      </a:lnTo>
                      <a:lnTo>
                        <a:pt x="203" y="975"/>
                      </a:lnTo>
                      <a:lnTo>
                        <a:pt x="206" y="971"/>
                      </a:lnTo>
                      <a:lnTo>
                        <a:pt x="207" y="964"/>
                      </a:lnTo>
                      <a:lnTo>
                        <a:pt x="208" y="958"/>
                      </a:lnTo>
                      <a:lnTo>
                        <a:pt x="211" y="951"/>
                      </a:lnTo>
                      <a:lnTo>
                        <a:pt x="214" y="942"/>
                      </a:lnTo>
                      <a:lnTo>
                        <a:pt x="217" y="934"/>
                      </a:lnTo>
                      <a:lnTo>
                        <a:pt x="220" y="925"/>
                      </a:lnTo>
                      <a:lnTo>
                        <a:pt x="224" y="915"/>
                      </a:lnTo>
                      <a:lnTo>
                        <a:pt x="228" y="907"/>
                      </a:lnTo>
                      <a:lnTo>
                        <a:pt x="231" y="895"/>
                      </a:lnTo>
                      <a:lnTo>
                        <a:pt x="235" y="885"/>
                      </a:lnTo>
                      <a:lnTo>
                        <a:pt x="240" y="874"/>
                      </a:lnTo>
                      <a:lnTo>
                        <a:pt x="244" y="861"/>
                      </a:lnTo>
                      <a:lnTo>
                        <a:pt x="248" y="850"/>
                      </a:lnTo>
                      <a:lnTo>
                        <a:pt x="254" y="837"/>
                      </a:lnTo>
                      <a:lnTo>
                        <a:pt x="260" y="824"/>
                      </a:lnTo>
                      <a:lnTo>
                        <a:pt x="265" y="812"/>
                      </a:lnTo>
                      <a:lnTo>
                        <a:pt x="270" y="797"/>
                      </a:lnTo>
                      <a:lnTo>
                        <a:pt x="275" y="785"/>
                      </a:lnTo>
                      <a:lnTo>
                        <a:pt x="282" y="770"/>
                      </a:lnTo>
                      <a:lnTo>
                        <a:pt x="289" y="756"/>
                      </a:lnTo>
                      <a:lnTo>
                        <a:pt x="295" y="742"/>
                      </a:lnTo>
                      <a:lnTo>
                        <a:pt x="302" y="726"/>
                      </a:lnTo>
                      <a:lnTo>
                        <a:pt x="309" y="712"/>
                      </a:lnTo>
                      <a:lnTo>
                        <a:pt x="318" y="698"/>
                      </a:lnTo>
                      <a:lnTo>
                        <a:pt x="325" y="682"/>
                      </a:lnTo>
                      <a:lnTo>
                        <a:pt x="332" y="667"/>
                      </a:lnTo>
                      <a:lnTo>
                        <a:pt x="341" y="651"/>
                      </a:lnTo>
                      <a:lnTo>
                        <a:pt x="349" y="636"/>
                      </a:lnTo>
                      <a:lnTo>
                        <a:pt x="356" y="620"/>
                      </a:lnTo>
                      <a:lnTo>
                        <a:pt x="365" y="604"/>
                      </a:lnTo>
                      <a:lnTo>
                        <a:pt x="375" y="589"/>
                      </a:lnTo>
                      <a:lnTo>
                        <a:pt x="383" y="573"/>
                      </a:lnTo>
                      <a:lnTo>
                        <a:pt x="393" y="558"/>
                      </a:lnTo>
                      <a:lnTo>
                        <a:pt x="402" y="542"/>
                      </a:lnTo>
                      <a:lnTo>
                        <a:pt x="412" y="526"/>
                      </a:lnTo>
                      <a:lnTo>
                        <a:pt x="422" y="511"/>
                      </a:lnTo>
                      <a:lnTo>
                        <a:pt x="432" y="495"/>
                      </a:lnTo>
                      <a:lnTo>
                        <a:pt x="443" y="479"/>
                      </a:lnTo>
                      <a:lnTo>
                        <a:pt x="453" y="464"/>
                      </a:lnTo>
                      <a:lnTo>
                        <a:pt x="464" y="450"/>
                      </a:lnTo>
                      <a:lnTo>
                        <a:pt x="476" y="434"/>
                      </a:lnTo>
                      <a:lnTo>
                        <a:pt x="487" y="418"/>
                      </a:lnTo>
                      <a:lnTo>
                        <a:pt x="498" y="404"/>
                      </a:lnTo>
                      <a:lnTo>
                        <a:pt x="510" y="390"/>
                      </a:lnTo>
                      <a:lnTo>
                        <a:pt x="521" y="376"/>
                      </a:lnTo>
                      <a:lnTo>
                        <a:pt x="534" y="362"/>
                      </a:lnTo>
                      <a:lnTo>
                        <a:pt x="547" y="349"/>
                      </a:lnTo>
                      <a:lnTo>
                        <a:pt x="559" y="336"/>
                      </a:lnTo>
                      <a:lnTo>
                        <a:pt x="572" y="322"/>
                      </a:lnTo>
                      <a:lnTo>
                        <a:pt x="585" y="309"/>
                      </a:lnTo>
                      <a:lnTo>
                        <a:pt x="598" y="296"/>
                      </a:lnTo>
                      <a:lnTo>
                        <a:pt x="612" y="286"/>
                      </a:lnTo>
                      <a:lnTo>
                        <a:pt x="625" y="274"/>
                      </a:lnTo>
                      <a:lnTo>
                        <a:pt x="639" y="264"/>
                      </a:lnTo>
                      <a:lnTo>
                        <a:pt x="655" y="252"/>
                      </a:lnTo>
                      <a:lnTo>
                        <a:pt x="669" y="242"/>
                      </a:lnTo>
                      <a:lnTo>
                        <a:pt x="683" y="232"/>
                      </a:lnTo>
                      <a:lnTo>
                        <a:pt x="697" y="222"/>
                      </a:lnTo>
                      <a:lnTo>
                        <a:pt x="711" y="213"/>
                      </a:lnTo>
                      <a:lnTo>
                        <a:pt x="727" y="204"/>
                      </a:lnTo>
                      <a:lnTo>
                        <a:pt x="741" y="194"/>
                      </a:lnTo>
                      <a:lnTo>
                        <a:pt x="757" y="186"/>
                      </a:lnTo>
                      <a:lnTo>
                        <a:pt x="773" y="177"/>
                      </a:lnTo>
                      <a:lnTo>
                        <a:pt x="788" y="168"/>
                      </a:lnTo>
                      <a:lnTo>
                        <a:pt x="802" y="160"/>
                      </a:lnTo>
                      <a:lnTo>
                        <a:pt x="818" y="151"/>
                      </a:lnTo>
                      <a:lnTo>
                        <a:pt x="834" y="144"/>
                      </a:lnTo>
                      <a:lnTo>
                        <a:pt x="849" y="137"/>
                      </a:lnTo>
                      <a:lnTo>
                        <a:pt x="863" y="129"/>
                      </a:lnTo>
                      <a:lnTo>
                        <a:pt x="879" y="122"/>
                      </a:lnTo>
                      <a:lnTo>
                        <a:pt x="895" y="115"/>
                      </a:lnTo>
                      <a:lnTo>
                        <a:pt x="912" y="109"/>
                      </a:lnTo>
                      <a:lnTo>
                        <a:pt x="926" y="102"/>
                      </a:lnTo>
                      <a:lnTo>
                        <a:pt x="942" y="96"/>
                      </a:lnTo>
                      <a:lnTo>
                        <a:pt x="956" y="89"/>
                      </a:lnTo>
                      <a:lnTo>
                        <a:pt x="973" y="83"/>
                      </a:lnTo>
                      <a:lnTo>
                        <a:pt x="987" y="78"/>
                      </a:lnTo>
                      <a:lnTo>
                        <a:pt x="1003" y="72"/>
                      </a:lnTo>
                      <a:lnTo>
                        <a:pt x="1018" y="66"/>
                      </a:lnTo>
                      <a:lnTo>
                        <a:pt x="1033" y="62"/>
                      </a:lnTo>
                      <a:lnTo>
                        <a:pt x="1047" y="56"/>
                      </a:lnTo>
                      <a:lnTo>
                        <a:pt x="1062" y="52"/>
                      </a:lnTo>
                      <a:lnTo>
                        <a:pt x="1077" y="48"/>
                      </a:lnTo>
                      <a:lnTo>
                        <a:pt x="1091" y="44"/>
                      </a:lnTo>
                      <a:lnTo>
                        <a:pt x="1105" y="39"/>
                      </a:lnTo>
                      <a:lnTo>
                        <a:pt x="1121" y="35"/>
                      </a:lnTo>
                      <a:lnTo>
                        <a:pt x="1135" y="32"/>
                      </a:lnTo>
                      <a:lnTo>
                        <a:pt x="1149" y="29"/>
                      </a:lnTo>
                      <a:lnTo>
                        <a:pt x="1162" y="25"/>
                      </a:lnTo>
                      <a:lnTo>
                        <a:pt x="1175" y="22"/>
                      </a:lnTo>
                      <a:lnTo>
                        <a:pt x="1187" y="19"/>
                      </a:lnTo>
                      <a:lnTo>
                        <a:pt x="1200" y="17"/>
                      </a:lnTo>
                      <a:lnTo>
                        <a:pt x="1213" y="14"/>
                      </a:lnTo>
                      <a:lnTo>
                        <a:pt x="1226" y="11"/>
                      </a:lnTo>
                      <a:lnTo>
                        <a:pt x="1237" y="9"/>
                      </a:lnTo>
                      <a:lnTo>
                        <a:pt x="1248" y="8"/>
                      </a:lnTo>
                      <a:lnTo>
                        <a:pt x="1260" y="5"/>
                      </a:lnTo>
                      <a:lnTo>
                        <a:pt x="1271" y="4"/>
                      </a:lnTo>
                      <a:lnTo>
                        <a:pt x="1281" y="2"/>
                      </a:lnTo>
                      <a:lnTo>
                        <a:pt x="1293" y="2"/>
                      </a:lnTo>
                      <a:lnTo>
                        <a:pt x="1301" y="1"/>
                      </a:lnTo>
                      <a:lnTo>
                        <a:pt x="1311" y="1"/>
                      </a:lnTo>
                      <a:lnTo>
                        <a:pt x="1321" y="1"/>
                      </a:lnTo>
                      <a:lnTo>
                        <a:pt x="1329" y="1"/>
                      </a:lnTo>
                      <a:lnTo>
                        <a:pt x="1338" y="0"/>
                      </a:lnTo>
                      <a:lnTo>
                        <a:pt x="1347" y="0"/>
                      </a:lnTo>
                      <a:lnTo>
                        <a:pt x="1354" y="1"/>
                      </a:lnTo>
                      <a:lnTo>
                        <a:pt x="1361" y="1"/>
                      </a:lnTo>
                      <a:lnTo>
                        <a:pt x="1366" y="1"/>
                      </a:lnTo>
                      <a:lnTo>
                        <a:pt x="1374" y="2"/>
                      </a:lnTo>
                      <a:lnTo>
                        <a:pt x="1379" y="4"/>
                      </a:lnTo>
                      <a:lnTo>
                        <a:pt x="1385" y="5"/>
                      </a:lnTo>
                      <a:lnTo>
                        <a:pt x="1389" y="7"/>
                      </a:lnTo>
                      <a:lnTo>
                        <a:pt x="1393" y="8"/>
                      </a:lnTo>
                      <a:lnTo>
                        <a:pt x="1398" y="11"/>
                      </a:lnTo>
                      <a:lnTo>
                        <a:pt x="1401" y="12"/>
                      </a:lnTo>
                      <a:lnTo>
                        <a:pt x="1406" y="17"/>
                      </a:lnTo>
                      <a:lnTo>
                        <a:pt x="1409" y="24"/>
                      </a:lnTo>
                      <a:lnTo>
                        <a:pt x="1409" y="29"/>
                      </a:lnTo>
                      <a:lnTo>
                        <a:pt x="1410" y="35"/>
                      </a:lnTo>
                      <a:lnTo>
                        <a:pt x="1410" y="39"/>
                      </a:lnTo>
                      <a:lnTo>
                        <a:pt x="1410" y="42"/>
                      </a:lnTo>
                      <a:lnTo>
                        <a:pt x="1410" y="48"/>
                      </a:lnTo>
                      <a:lnTo>
                        <a:pt x="1412" y="52"/>
                      </a:lnTo>
                      <a:lnTo>
                        <a:pt x="1412" y="56"/>
                      </a:lnTo>
                      <a:lnTo>
                        <a:pt x="1412" y="61"/>
                      </a:lnTo>
                      <a:lnTo>
                        <a:pt x="1412" y="65"/>
                      </a:lnTo>
                      <a:lnTo>
                        <a:pt x="1412" y="71"/>
                      </a:lnTo>
                      <a:lnTo>
                        <a:pt x="1410" y="75"/>
                      </a:lnTo>
                      <a:lnTo>
                        <a:pt x="1410" y="80"/>
                      </a:lnTo>
                      <a:lnTo>
                        <a:pt x="1410" y="86"/>
                      </a:lnTo>
                      <a:lnTo>
                        <a:pt x="1410" y="92"/>
                      </a:lnTo>
                      <a:lnTo>
                        <a:pt x="1409" y="96"/>
                      </a:lnTo>
                      <a:lnTo>
                        <a:pt x="1409" y="102"/>
                      </a:lnTo>
                      <a:lnTo>
                        <a:pt x="1409" y="107"/>
                      </a:lnTo>
                      <a:lnTo>
                        <a:pt x="1408" y="113"/>
                      </a:lnTo>
                      <a:lnTo>
                        <a:pt x="1408" y="119"/>
                      </a:lnTo>
                      <a:lnTo>
                        <a:pt x="1406" y="123"/>
                      </a:lnTo>
                      <a:lnTo>
                        <a:pt x="1406" y="129"/>
                      </a:lnTo>
                      <a:lnTo>
                        <a:pt x="1405" y="136"/>
                      </a:lnTo>
                      <a:lnTo>
                        <a:pt x="1403" y="142"/>
                      </a:lnTo>
                      <a:lnTo>
                        <a:pt x="1403" y="147"/>
                      </a:lnTo>
                      <a:lnTo>
                        <a:pt x="1403" y="151"/>
                      </a:lnTo>
                      <a:lnTo>
                        <a:pt x="1402" y="159"/>
                      </a:lnTo>
                      <a:lnTo>
                        <a:pt x="1401" y="164"/>
                      </a:lnTo>
                      <a:lnTo>
                        <a:pt x="1401" y="170"/>
                      </a:lnTo>
                      <a:lnTo>
                        <a:pt x="1401" y="176"/>
                      </a:lnTo>
                      <a:lnTo>
                        <a:pt x="1399" y="181"/>
                      </a:lnTo>
                      <a:lnTo>
                        <a:pt x="1398" y="187"/>
                      </a:lnTo>
                      <a:lnTo>
                        <a:pt x="1396" y="191"/>
                      </a:lnTo>
                      <a:lnTo>
                        <a:pt x="1395" y="197"/>
                      </a:lnTo>
                      <a:lnTo>
                        <a:pt x="1395" y="203"/>
                      </a:lnTo>
                      <a:lnTo>
                        <a:pt x="1393" y="208"/>
                      </a:lnTo>
                      <a:lnTo>
                        <a:pt x="1393" y="214"/>
                      </a:lnTo>
                      <a:lnTo>
                        <a:pt x="1392" y="218"/>
                      </a:lnTo>
                      <a:lnTo>
                        <a:pt x="1391" y="224"/>
                      </a:lnTo>
                      <a:lnTo>
                        <a:pt x="1391" y="228"/>
                      </a:lnTo>
                      <a:lnTo>
                        <a:pt x="1389" y="232"/>
                      </a:lnTo>
                      <a:lnTo>
                        <a:pt x="1388" y="238"/>
                      </a:lnTo>
                      <a:lnTo>
                        <a:pt x="1388" y="242"/>
                      </a:lnTo>
                      <a:lnTo>
                        <a:pt x="1386" y="247"/>
                      </a:lnTo>
                      <a:lnTo>
                        <a:pt x="1386" y="251"/>
                      </a:lnTo>
                      <a:lnTo>
                        <a:pt x="1385" y="255"/>
                      </a:lnTo>
                      <a:lnTo>
                        <a:pt x="1385" y="259"/>
                      </a:lnTo>
                      <a:lnTo>
                        <a:pt x="1383" y="264"/>
                      </a:lnTo>
                      <a:lnTo>
                        <a:pt x="1382" y="266"/>
                      </a:lnTo>
                      <a:lnTo>
                        <a:pt x="1382" y="269"/>
                      </a:lnTo>
                      <a:lnTo>
                        <a:pt x="1381" y="274"/>
                      </a:lnTo>
                      <a:lnTo>
                        <a:pt x="1379" y="278"/>
                      </a:lnTo>
                      <a:lnTo>
                        <a:pt x="1379" y="283"/>
                      </a:lnTo>
                      <a:lnTo>
                        <a:pt x="1378" y="288"/>
                      </a:lnTo>
                      <a:lnTo>
                        <a:pt x="1378" y="291"/>
                      </a:lnTo>
                      <a:lnTo>
                        <a:pt x="1378" y="292"/>
                      </a:lnTo>
                      <a:lnTo>
                        <a:pt x="1378" y="293"/>
                      </a:lnTo>
                      <a:lnTo>
                        <a:pt x="1381" y="293"/>
                      </a:lnTo>
                      <a:lnTo>
                        <a:pt x="1383" y="295"/>
                      </a:lnTo>
                      <a:lnTo>
                        <a:pt x="1388" y="296"/>
                      </a:lnTo>
                      <a:lnTo>
                        <a:pt x="1391" y="296"/>
                      </a:lnTo>
                      <a:lnTo>
                        <a:pt x="1393" y="298"/>
                      </a:lnTo>
                      <a:lnTo>
                        <a:pt x="1398" y="298"/>
                      </a:lnTo>
                      <a:lnTo>
                        <a:pt x="1401" y="299"/>
                      </a:lnTo>
                      <a:lnTo>
                        <a:pt x="1405" y="301"/>
                      </a:lnTo>
                      <a:lnTo>
                        <a:pt x="1409" y="302"/>
                      </a:lnTo>
                      <a:lnTo>
                        <a:pt x="1413" y="303"/>
                      </a:lnTo>
                      <a:lnTo>
                        <a:pt x="1418" y="305"/>
                      </a:lnTo>
                      <a:lnTo>
                        <a:pt x="1422" y="306"/>
                      </a:lnTo>
                      <a:lnTo>
                        <a:pt x="1426" y="308"/>
                      </a:lnTo>
                      <a:lnTo>
                        <a:pt x="1430" y="309"/>
                      </a:lnTo>
                      <a:lnTo>
                        <a:pt x="1436" y="310"/>
                      </a:lnTo>
                      <a:lnTo>
                        <a:pt x="1442" y="312"/>
                      </a:lnTo>
                      <a:lnTo>
                        <a:pt x="1447" y="313"/>
                      </a:lnTo>
                      <a:lnTo>
                        <a:pt x="1453" y="316"/>
                      </a:lnTo>
                      <a:lnTo>
                        <a:pt x="1459" y="318"/>
                      </a:lnTo>
                      <a:lnTo>
                        <a:pt x="1464" y="319"/>
                      </a:lnTo>
                      <a:lnTo>
                        <a:pt x="1470" y="322"/>
                      </a:lnTo>
                      <a:lnTo>
                        <a:pt x="1476" y="323"/>
                      </a:lnTo>
                      <a:lnTo>
                        <a:pt x="1482" y="326"/>
                      </a:lnTo>
                      <a:lnTo>
                        <a:pt x="1489" y="328"/>
                      </a:lnTo>
                      <a:lnTo>
                        <a:pt x="1494" y="330"/>
                      </a:lnTo>
                      <a:lnTo>
                        <a:pt x="1500" y="332"/>
                      </a:lnTo>
                      <a:lnTo>
                        <a:pt x="1507" y="336"/>
                      </a:lnTo>
                      <a:lnTo>
                        <a:pt x="1513" y="337"/>
                      </a:lnTo>
                      <a:lnTo>
                        <a:pt x="1518" y="340"/>
                      </a:lnTo>
                      <a:lnTo>
                        <a:pt x="1526" y="342"/>
                      </a:lnTo>
                      <a:lnTo>
                        <a:pt x="1531" y="345"/>
                      </a:lnTo>
                      <a:lnTo>
                        <a:pt x="1537" y="346"/>
                      </a:lnTo>
                      <a:lnTo>
                        <a:pt x="1543" y="350"/>
                      </a:lnTo>
                      <a:lnTo>
                        <a:pt x="1548" y="352"/>
                      </a:lnTo>
                      <a:lnTo>
                        <a:pt x="1555" y="354"/>
                      </a:lnTo>
                      <a:lnTo>
                        <a:pt x="1561" y="357"/>
                      </a:lnTo>
                      <a:lnTo>
                        <a:pt x="1567" y="360"/>
                      </a:lnTo>
                      <a:lnTo>
                        <a:pt x="1571" y="363"/>
                      </a:lnTo>
                      <a:lnTo>
                        <a:pt x="1578" y="366"/>
                      </a:lnTo>
                      <a:lnTo>
                        <a:pt x="1582" y="369"/>
                      </a:lnTo>
                      <a:lnTo>
                        <a:pt x="1588" y="372"/>
                      </a:lnTo>
                      <a:lnTo>
                        <a:pt x="1594" y="373"/>
                      </a:lnTo>
                      <a:lnTo>
                        <a:pt x="1598" y="377"/>
                      </a:lnTo>
                      <a:lnTo>
                        <a:pt x="1602" y="380"/>
                      </a:lnTo>
                      <a:lnTo>
                        <a:pt x="1607" y="383"/>
                      </a:lnTo>
                      <a:lnTo>
                        <a:pt x="1611" y="386"/>
                      </a:lnTo>
                      <a:lnTo>
                        <a:pt x="1615" y="389"/>
                      </a:lnTo>
                      <a:lnTo>
                        <a:pt x="1619" y="390"/>
                      </a:lnTo>
                      <a:lnTo>
                        <a:pt x="1622" y="394"/>
                      </a:lnTo>
                      <a:lnTo>
                        <a:pt x="1626" y="397"/>
                      </a:lnTo>
                      <a:lnTo>
                        <a:pt x="1629" y="400"/>
                      </a:lnTo>
                      <a:lnTo>
                        <a:pt x="1635" y="406"/>
                      </a:lnTo>
                      <a:lnTo>
                        <a:pt x="1639" y="413"/>
                      </a:lnTo>
                      <a:lnTo>
                        <a:pt x="1642" y="418"/>
                      </a:lnTo>
                      <a:lnTo>
                        <a:pt x="1645" y="424"/>
                      </a:lnTo>
                      <a:lnTo>
                        <a:pt x="1645" y="430"/>
                      </a:lnTo>
                      <a:lnTo>
                        <a:pt x="1645" y="437"/>
                      </a:lnTo>
                      <a:lnTo>
                        <a:pt x="1643" y="441"/>
                      </a:lnTo>
                      <a:lnTo>
                        <a:pt x="1642" y="444"/>
                      </a:lnTo>
                      <a:lnTo>
                        <a:pt x="1642" y="448"/>
                      </a:lnTo>
                      <a:lnTo>
                        <a:pt x="1642" y="452"/>
                      </a:lnTo>
                      <a:lnTo>
                        <a:pt x="1639" y="457"/>
                      </a:lnTo>
                      <a:lnTo>
                        <a:pt x="1638" y="461"/>
                      </a:lnTo>
                      <a:lnTo>
                        <a:pt x="1636" y="465"/>
                      </a:lnTo>
                      <a:lnTo>
                        <a:pt x="1635" y="471"/>
                      </a:lnTo>
                      <a:lnTo>
                        <a:pt x="1634" y="475"/>
                      </a:lnTo>
                      <a:lnTo>
                        <a:pt x="1631" y="481"/>
                      </a:lnTo>
                      <a:lnTo>
                        <a:pt x="1629" y="485"/>
                      </a:lnTo>
                      <a:lnTo>
                        <a:pt x="1628" y="491"/>
                      </a:lnTo>
                      <a:lnTo>
                        <a:pt x="1624" y="495"/>
                      </a:lnTo>
                      <a:lnTo>
                        <a:pt x="1622" y="501"/>
                      </a:lnTo>
                      <a:lnTo>
                        <a:pt x="1619" y="505"/>
                      </a:lnTo>
                      <a:lnTo>
                        <a:pt x="1616" y="511"/>
                      </a:lnTo>
                      <a:lnTo>
                        <a:pt x="1614" y="516"/>
                      </a:lnTo>
                      <a:lnTo>
                        <a:pt x="1611" y="522"/>
                      </a:lnTo>
                      <a:lnTo>
                        <a:pt x="1608" y="526"/>
                      </a:lnTo>
                      <a:lnTo>
                        <a:pt x="1607" y="532"/>
                      </a:lnTo>
                      <a:lnTo>
                        <a:pt x="1602" y="538"/>
                      </a:lnTo>
                      <a:lnTo>
                        <a:pt x="1599" y="543"/>
                      </a:lnTo>
                      <a:lnTo>
                        <a:pt x="1597" y="549"/>
                      </a:lnTo>
                      <a:lnTo>
                        <a:pt x="1594" y="553"/>
                      </a:lnTo>
                      <a:lnTo>
                        <a:pt x="1589" y="559"/>
                      </a:lnTo>
                      <a:lnTo>
                        <a:pt x="1587" y="565"/>
                      </a:lnTo>
                      <a:lnTo>
                        <a:pt x="1584" y="570"/>
                      </a:lnTo>
                      <a:lnTo>
                        <a:pt x="1581" y="576"/>
                      </a:lnTo>
                      <a:lnTo>
                        <a:pt x="1577" y="580"/>
                      </a:lnTo>
                      <a:lnTo>
                        <a:pt x="1574" y="586"/>
                      </a:lnTo>
                      <a:lnTo>
                        <a:pt x="1570" y="590"/>
                      </a:lnTo>
                      <a:lnTo>
                        <a:pt x="1567" y="596"/>
                      </a:lnTo>
                      <a:lnTo>
                        <a:pt x="1564" y="602"/>
                      </a:lnTo>
                      <a:lnTo>
                        <a:pt x="1561" y="606"/>
                      </a:lnTo>
                      <a:lnTo>
                        <a:pt x="1557" y="611"/>
                      </a:lnTo>
                      <a:lnTo>
                        <a:pt x="1554" y="616"/>
                      </a:lnTo>
                      <a:lnTo>
                        <a:pt x="1551" y="620"/>
                      </a:lnTo>
                      <a:lnTo>
                        <a:pt x="1548" y="624"/>
                      </a:lnTo>
                      <a:lnTo>
                        <a:pt x="1544" y="629"/>
                      </a:lnTo>
                      <a:lnTo>
                        <a:pt x="1543" y="634"/>
                      </a:lnTo>
                      <a:lnTo>
                        <a:pt x="1540" y="637"/>
                      </a:lnTo>
                      <a:lnTo>
                        <a:pt x="1537" y="641"/>
                      </a:lnTo>
                      <a:lnTo>
                        <a:pt x="1534" y="646"/>
                      </a:lnTo>
                      <a:lnTo>
                        <a:pt x="1531" y="650"/>
                      </a:lnTo>
                      <a:lnTo>
                        <a:pt x="1528" y="653"/>
                      </a:lnTo>
                      <a:lnTo>
                        <a:pt x="1526" y="657"/>
                      </a:lnTo>
                      <a:lnTo>
                        <a:pt x="1524" y="660"/>
                      </a:lnTo>
                      <a:lnTo>
                        <a:pt x="1523" y="663"/>
                      </a:lnTo>
                      <a:lnTo>
                        <a:pt x="1518" y="668"/>
                      </a:lnTo>
                      <a:lnTo>
                        <a:pt x="1516" y="673"/>
                      </a:lnTo>
                      <a:lnTo>
                        <a:pt x="1513" y="675"/>
                      </a:lnTo>
                      <a:lnTo>
                        <a:pt x="1511" y="680"/>
                      </a:lnTo>
                      <a:lnTo>
                        <a:pt x="1510" y="680"/>
                      </a:lnTo>
                      <a:lnTo>
                        <a:pt x="1510" y="681"/>
                      </a:lnTo>
                      <a:lnTo>
                        <a:pt x="1511" y="682"/>
                      </a:lnTo>
                      <a:lnTo>
                        <a:pt x="1516" y="685"/>
                      </a:lnTo>
                      <a:lnTo>
                        <a:pt x="1518" y="688"/>
                      </a:lnTo>
                      <a:lnTo>
                        <a:pt x="1523" y="692"/>
                      </a:lnTo>
                      <a:lnTo>
                        <a:pt x="1527" y="695"/>
                      </a:lnTo>
                      <a:lnTo>
                        <a:pt x="1533" y="699"/>
                      </a:lnTo>
                      <a:lnTo>
                        <a:pt x="1537" y="704"/>
                      </a:lnTo>
                      <a:lnTo>
                        <a:pt x="1543" y="709"/>
                      </a:lnTo>
                      <a:lnTo>
                        <a:pt x="1548" y="714"/>
                      </a:lnTo>
                      <a:lnTo>
                        <a:pt x="1555" y="721"/>
                      </a:lnTo>
                      <a:lnTo>
                        <a:pt x="1558" y="722"/>
                      </a:lnTo>
                      <a:lnTo>
                        <a:pt x="1562" y="725"/>
                      </a:lnTo>
                      <a:lnTo>
                        <a:pt x="1565" y="728"/>
                      </a:lnTo>
                      <a:lnTo>
                        <a:pt x="1570" y="732"/>
                      </a:lnTo>
                      <a:lnTo>
                        <a:pt x="1572" y="735"/>
                      </a:lnTo>
                      <a:lnTo>
                        <a:pt x="1575" y="738"/>
                      </a:lnTo>
                      <a:lnTo>
                        <a:pt x="1580" y="742"/>
                      </a:lnTo>
                      <a:lnTo>
                        <a:pt x="1584" y="745"/>
                      </a:lnTo>
                      <a:lnTo>
                        <a:pt x="1589" y="752"/>
                      </a:lnTo>
                      <a:lnTo>
                        <a:pt x="1597" y="758"/>
                      </a:lnTo>
                      <a:lnTo>
                        <a:pt x="1599" y="762"/>
                      </a:lnTo>
                      <a:lnTo>
                        <a:pt x="1602" y="766"/>
                      </a:lnTo>
                      <a:lnTo>
                        <a:pt x="1605" y="769"/>
                      </a:lnTo>
                      <a:lnTo>
                        <a:pt x="1609" y="773"/>
                      </a:lnTo>
                      <a:lnTo>
                        <a:pt x="1611" y="776"/>
                      </a:lnTo>
                      <a:lnTo>
                        <a:pt x="1615" y="780"/>
                      </a:lnTo>
                      <a:lnTo>
                        <a:pt x="1618" y="783"/>
                      </a:lnTo>
                      <a:lnTo>
                        <a:pt x="1621" y="788"/>
                      </a:lnTo>
                      <a:lnTo>
                        <a:pt x="1624" y="790"/>
                      </a:lnTo>
                      <a:lnTo>
                        <a:pt x="1626" y="795"/>
                      </a:lnTo>
                      <a:lnTo>
                        <a:pt x="1629" y="797"/>
                      </a:lnTo>
                      <a:lnTo>
                        <a:pt x="1632" y="802"/>
                      </a:lnTo>
                      <a:lnTo>
                        <a:pt x="1634" y="805"/>
                      </a:lnTo>
                      <a:lnTo>
                        <a:pt x="1635" y="809"/>
                      </a:lnTo>
                      <a:lnTo>
                        <a:pt x="1638" y="812"/>
                      </a:lnTo>
                      <a:lnTo>
                        <a:pt x="1639" y="816"/>
                      </a:lnTo>
                      <a:lnTo>
                        <a:pt x="1642" y="819"/>
                      </a:lnTo>
                      <a:lnTo>
                        <a:pt x="1643" y="822"/>
                      </a:lnTo>
                      <a:lnTo>
                        <a:pt x="1645" y="824"/>
                      </a:lnTo>
                      <a:lnTo>
                        <a:pt x="1646" y="829"/>
                      </a:lnTo>
                      <a:lnTo>
                        <a:pt x="1648" y="834"/>
                      </a:lnTo>
                      <a:lnTo>
                        <a:pt x="1649" y="841"/>
                      </a:lnTo>
                      <a:lnTo>
                        <a:pt x="1651" y="847"/>
                      </a:lnTo>
                      <a:lnTo>
                        <a:pt x="1651" y="853"/>
                      </a:lnTo>
                      <a:lnTo>
                        <a:pt x="1648" y="859"/>
                      </a:lnTo>
                      <a:lnTo>
                        <a:pt x="1645" y="864"/>
                      </a:lnTo>
                      <a:lnTo>
                        <a:pt x="1643" y="867"/>
                      </a:lnTo>
                      <a:lnTo>
                        <a:pt x="1642" y="870"/>
                      </a:lnTo>
                      <a:lnTo>
                        <a:pt x="1639" y="874"/>
                      </a:lnTo>
                      <a:lnTo>
                        <a:pt x="1638" y="877"/>
                      </a:lnTo>
                      <a:lnTo>
                        <a:pt x="1634" y="880"/>
                      </a:lnTo>
                      <a:lnTo>
                        <a:pt x="1631" y="883"/>
                      </a:lnTo>
                      <a:lnTo>
                        <a:pt x="1628" y="887"/>
                      </a:lnTo>
                      <a:lnTo>
                        <a:pt x="1625" y="890"/>
                      </a:lnTo>
                      <a:lnTo>
                        <a:pt x="1621" y="894"/>
                      </a:lnTo>
                      <a:lnTo>
                        <a:pt x="1618" y="898"/>
                      </a:lnTo>
                      <a:lnTo>
                        <a:pt x="1614" y="901"/>
                      </a:lnTo>
                      <a:lnTo>
                        <a:pt x="1611" y="905"/>
                      </a:lnTo>
                      <a:lnTo>
                        <a:pt x="1607" y="908"/>
                      </a:lnTo>
                      <a:lnTo>
                        <a:pt x="1602" y="912"/>
                      </a:lnTo>
                      <a:lnTo>
                        <a:pt x="1598" y="915"/>
                      </a:lnTo>
                      <a:lnTo>
                        <a:pt x="1594" y="920"/>
                      </a:lnTo>
                      <a:lnTo>
                        <a:pt x="1588" y="924"/>
                      </a:lnTo>
                      <a:lnTo>
                        <a:pt x="1584" y="927"/>
                      </a:lnTo>
                      <a:lnTo>
                        <a:pt x="1580" y="931"/>
                      </a:lnTo>
                      <a:lnTo>
                        <a:pt x="1575" y="934"/>
                      </a:lnTo>
                      <a:lnTo>
                        <a:pt x="1570" y="938"/>
                      </a:lnTo>
                      <a:lnTo>
                        <a:pt x="1565" y="942"/>
                      </a:lnTo>
                      <a:lnTo>
                        <a:pt x="1561" y="945"/>
                      </a:lnTo>
                      <a:lnTo>
                        <a:pt x="1555" y="949"/>
                      </a:lnTo>
                      <a:lnTo>
                        <a:pt x="1551" y="952"/>
                      </a:lnTo>
                      <a:lnTo>
                        <a:pt x="1545" y="956"/>
                      </a:lnTo>
                      <a:lnTo>
                        <a:pt x="1541" y="961"/>
                      </a:lnTo>
                      <a:lnTo>
                        <a:pt x="1535" y="964"/>
                      </a:lnTo>
                      <a:lnTo>
                        <a:pt x="1530" y="966"/>
                      </a:lnTo>
                      <a:lnTo>
                        <a:pt x="1526" y="969"/>
                      </a:lnTo>
                      <a:lnTo>
                        <a:pt x="1521" y="974"/>
                      </a:lnTo>
                      <a:lnTo>
                        <a:pt x="1516" y="976"/>
                      </a:lnTo>
                      <a:lnTo>
                        <a:pt x="1510" y="979"/>
                      </a:lnTo>
                      <a:lnTo>
                        <a:pt x="1506" y="983"/>
                      </a:lnTo>
                      <a:lnTo>
                        <a:pt x="1501" y="986"/>
                      </a:lnTo>
                      <a:lnTo>
                        <a:pt x="1497" y="989"/>
                      </a:lnTo>
                      <a:lnTo>
                        <a:pt x="1491" y="992"/>
                      </a:lnTo>
                      <a:lnTo>
                        <a:pt x="1487" y="995"/>
                      </a:lnTo>
                      <a:lnTo>
                        <a:pt x="1482" y="998"/>
                      </a:lnTo>
                      <a:lnTo>
                        <a:pt x="1479" y="1000"/>
                      </a:lnTo>
                      <a:lnTo>
                        <a:pt x="1474" y="1003"/>
                      </a:lnTo>
                      <a:lnTo>
                        <a:pt x="1470" y="1006"/>
                      </a:lnTo>
                      <a:lnTo>
                        <a:pt x="1467" y="1008"/>
                      </a:lnTo>
                      <a:lnTo>
                        <a:pt x="1463" y="1010"/>
                      </a:lnTo>
                      <a:lnTo>
                        <a:pt x="1459" y="1013"/>
                      </a:lnTo>
                      <a:lnTo>
                        <a:pt x="1456" y="1015"/>
                      </a:lnTo>
                      <a:lnTo>
                        <a:pt x="1452" y="1016"/>
                      </a:lnTo>
                      <a:lnTo>
                        <a:pt x="1449" y="1019"/>
                      </a:lnTo>
                      <a:lnTo>
                        <a:pt x="1443" y="1022"/>
                      </a:lnTo>
                      <a:lnTo>
                        <a:pt x="1439" y="1026"/>
                      </a:lnTo>
                      <a:lnTo>
                        <a:pt x="1435" y="1027"/>
                      </a:lnTo>
                      <a:lnTo>
                        <a:pt x="1432" y="1029"/>
                      </a:lnTo>
                      <a:lnTo>
                        <a:pt x="1430" y="1030"/>
                      </a:lnTo>
                      <a:lnTo>
                        <a:pt x="1430" y="1032"/>
                      </a:lnTo>
                      <a:lnTo>
                        <a:pt x="1432" y="1033"/>
                      </a:lnTo>
                      <a:lnTo>
                        <a:pt x="1436" y="1037"/>
                      </a:lnTo>
                      <a:lnTo>
                        <a:pt x="1437" y="1042"/>
                      </a:lnTo>
                      <a:lnTo>
                        <a:pt x="1440" y="1046"/>
                      </a:lnTo>
                      <a:lnTo>
                        <a:pt x="1445" y="1052"/>
                      </a:lnTo>
                      <a:lnTo>
                        <a:pt x="1449" y="1057"/>
                      </a:lnTo>
                      <a:lnTo>
                        <a:pt x="1450" y="1060"/>
                      </a:lnTo>
                      <a:lnTo>
                        <a:pt x="1453" y="1063"/>
                      </a:lnTo>
                      <a:lnTo>
                        <a:pt x="1455" y="1067"/>
                      </a:lnTo>
                      <a:lnTo>
                        <a:pt x="1457" y="1070"/>
                      </a:lnTo>
                      <a:lnTo>
                        <a:pt x="1459" y="1073"/>
                      </a:lnTo>
                      <a:lnTo>
                        <a:pt x="1463" y="1077"/>
                      </a:lnTo>
                      <a:lnTo>
                        <a:pt x="1464" y="1081"/>
                      </a:lnTo>
                      <a:lnTo>
                        <a:pt x="1467" y="1086"/>
                      </a:lnTo>
                      <a:lnTo>
                        <a:pt x="1470" y="1089"/>
                      </a:lnTo>
                      <a:lnTo>
                        <a:pt x="1473" y="1093"/>
                      </a:lnTo>
                      <a:lnTo>
                        <a:pt x="1476" y="1097"/>
                      </a:lnTo>
                      <a:lnTo>
                        <a:pt x="1479" y="1101"/>
                      </a:lnTo>
                      <a:lnTo>
                        <a:pt x="1480" y="1106"/>
                      </a:lnTo>
                      <a:lnTo>
                        <a:pt x="1484" y="1110"/>
                      </a:lnTo>
                      <a:lnTo>
                        <a:pt x="1487" y="1114"/>
                      </a:lnTo>
                      <a:lnTo>
                        <a:pt x="1490" y="1118"/>
                      </a:lnTo>
                      <a:lnTo>
                        <a:pt x="1493" y="1123"/>
                      </a:lnTo>
                      <a:lnTo>
                        <a:pt x="1494" y="1127"/>
                      </a:lnTo>
                      <a:lnTo>
                        <a:pt x="1497" y="1131"/>
                      </a:lnTo>
                      <a:lnTo>
                        <a:pt x="1500" y="1135"/>
                      </a:lnTo>
                      <a:lnTo>
                        <a:pt x="1503" y="1140"/>
                      </a:lnTo>
                      <a:lnTo>
                        <a:pt x="1506" y="1144"/>
                      </a:lnTo>
                      <a:lnTo>
                        <a:pt x="1507" y="1148"/>
                      </a:lnTo>
                      <a:lnTo>
                        <a:pt x="1511" y="1154"/>
                      </a:lnTo>
                      <a:lnTo>
                        <a:pt x="1513" y="1157"/>
                      </a:lnTo>
                      <a:lnTo>
                        <a:pt x="1516" y="1161"/>
                      </a:lnTo>
                      <a:lnTo>
                        <a:pt x="1517" y="1165"/>
                      </a:lnTo>
                      <a:lnTo>
                        <a:pt x="1521" y="1169"/>
                      </a:lnTo>
                      <a:lnTo>
                        <a:pt x="1523" y="1174"/>
                      </a:lnTo>
                      <a:lnTo>
                        <a:pt x="1526" y="1178"/>
                      </a:lnTo>
                      <a:lnTo>
                        <a:pt x="1527" y="1182"/>
                      </a:lnTo>
                      <a:lnTo>
                        <a:pt x="1530" y="1186"/>
                      </a:lnTo>
                      <a:lnTo>
                        <a:pt x="1531" y="1191"/>
                      </a:lnTo>
                      <a:lnTo>
                        <a:pt x="1533" y="1194"/>
                      </a:lnTo>
                      <a:lnTo>
                        <a:pt x="1534" y="1198"/>
                      </a:lnTo>
                      <a:lnTo>
                        <a:pt x="1537" y="1201"/>
                      </a:lnTo>
                      <a:lnTo>
                        <a:pt x="1538" y="1205"/>
                      </a:lnTo>
                      <a:lnTo>
                        <a:pt x="1540" y="1208"/>
                      </a:lnTo>
                      <a:lnTo>
                        <a:pt x="1540" y="1211"/>
                      </a:lnTo>
                      <a:lnTo>
                        <a:pt x="1543" y="1215"/>
                      </a:lnTo>
                      <a:lnTo>
                        <a:pt x="1543" y="1219"/>
                      </a:lnTo>
                      <a:lnTo>
                        <a:pt x="1544" y="1225"/>
                      </a:lnTo>
                      <a:lnTo>
                        <a:pt x="1545" y="1230"/>
                      </a:lnTo>
                      <a:lnTo>
                        <a:pt x="1545" y="1235"/>
                      </a:lnTo>
                      <a:lnTo>
                        <a:pt x="1543" y="1240"/>
                      </a:lnTo>
                      <a:lnTo>
                        <a:pt x="1540" y="1245"/>
                      </a:lnTo>
                      <a:lnTo>
                        <a:pt x="1535" y="1246"/>
                      </a:lnTo>
                      <a:lnTo>
                        <a:pt x="1533" y="1248"/>
                      </a:lnTo>
                      <a:lnTo>
                        <a:pt x="1528" y="1248"/>
                      </a:lnTo>
                      <a:lnTo>
                        <a:pt x="1524" y="1249"/>
                      </a:lnTo>
                      <a:lnTo>
                        <a:pt x="1517" y="1249"/>
                      </a:lnTo>
                      <a:lnTo>
                        <a:pt x="1513" y="1249"/>
                      </a:lnTo>
                      <a:lnTo>
                        <a:pt x="1509" y="1249"/>
                      </a:lnTo>
                      <a:lnTo>
                        <a:pt x="1504" y="1249"/>
                      </a:lnTo>
                      <a:lnTo>
                        <a:pt x="1501" y="1249"/>
                      </a:lnTo>
                      <a:lnTo>
                        <a:pt x="1499" y="1249"/>
                      </a:lnTo>
                      <a:lnTo>
                        <a:pt x="1494" y="1249"/>
                      </a:lnTo>
                      <a:lnTo>
                        <a:pt x="1490" y="1249"/>
                      </a:lnTo>
                      <a:lnTo>
                        <a:pt x="1486" y="1249"/>
                      </a:lnTo>
                      <a:lnTo>
                        <a:pt x="1482" y="1249"/>
                      </a:lnTo>
                      <a:lnTo>
                        <a:pt x="1476" y="1249"/>
                      </a:lnTo>
                      <a:lnTo>
                        <a:pt x="1472" y="1249"/>
                      </a:lnTo>
                      <a:lnTo>
                        <a:pt x="1467" y="1249"/>
                      </a:lnTo>
                      <a:lnTo>
                        <a:pt x="1463" y="1249"/>
                      </a:lnTo>
                      <a:lnTo>
                        <a:pt x="1457" y="1249"/>
                      </a:lnTo>
                      <a:lnTo>
                        <a:pt x="1453" y="1249"/>
                      </a:lnTo>
                      <a:lnTo>
                        <a:pt x="1447" y="1248"/>
                      </a:lnTo>
                      <a:lnTo>
                        <a:pt x="1442" y="1248"/>
                      </a:lnTo>
                      <a:lnTo>
                        <a:pt x="1436" y="1248"/>
                      </a:lnTo>
                      <a:lnTo>
                        <a:pt x="1430" y="1248"/>
                      </a:lnTo>
                      <a:lnTo>
                        <a:pt x="1423" y="1248"/>
                      </a:lnTo>
                      <a:lnTo>
                        <a:pt x="1419" y="1248"/>
                      </a:lnTo>
                      <a:lnTo>
                        <a:pt x="1412" y="1248"/>
                      </a:lnTo>
                      <a:lnTo>
                        <a:pt x="1405" y="1248"/>
                      </a:lnTo>
                      <a:lnTo>
                        <a:pt x="1398" y="1248"/>
                      </a:lnTo>
                      <a:lnTo>
                        <a:pt x="1392" y="1248"/>
                      </a:lnTo>
                      <a:lnTo>
                        <a:pt x="1385" y="1248"/>
                      </a:lnTo>
                      <a:lnTo>
                        <a:pt x="1378" y="1248"/>
                      </a:lnTo>
                      <a:lnTo>
                        <a:pt x="1369" y="1248"/>
                      </a:lnTo>
                      <a:lnTo>
                        <a:pt x="1364" y="1248"/>
                      </a:lnTo>
                      <a:lnTo>
                        <a:pt x="1355" y="1248"/>
                      </a:lnTo>
                      <a:lnTo>
                        <a:pt x="1347" y="1248"/>
                      </a:lnTo>
                      <a:lnTo>
                        <a:pt x="1339" y="1249"/>
                      </a:lnTo>
                      <a:lnTo>
                        <a:pt x="1331" y="1249"/>
                      </a:lnTo>
                      <a:lnTo>
                        <a:pt x="1322" y="1249"/>
                      </a:lnTo>
                      <a:lnTo>
                        <a:pt x="1315" y="1249"/>
                      </a:lnTo>
                      <a:lnTo>
                        <a:pt x="1305" y="1250"/>
                      </a:lnTo>
                      <a:lnTo>
                        <a:pt x="1297" y="1252"/>
                      </a:lnTo>
                      <a:lnTo>
                        <a:pt x="1288" y="1252"/>
                      </a:lnTo>
                      <a:lnTo>
                        <a:pt x="1280" y="1253"/>
                      </a:lnTo>
                      <a:lnTo>
                        <a:pt x="1270" y="1253"/>
                      </a:lnTo>
                      <a:lnTo>
                        <a:pt x="1261" y="1255"/>
                      </a:lnTo>
                      <a:lnTo>
                        <a:pt x="1251" y="1256"/>
                      </a:lnTo>
                      <a:lnTo>
                        <a:pt x="1241" y="1257"/>
                      </a:lnTo>
                      <a:lnTo>
                        <a:pt x="1231" y="1259"/>
                      </a:lnTo>
                      <a:lnTo>
                        <a:pt x="1222" y="1260"/>
                      </a:lnTo>
                      <a:lnTo>
                        <a:pt x="1210" y="1262"/>
                      </a:lnTo>
                      <a:lnTo>
                        <a:pt x="1200" y="1263"/>
                      </a:lnTo>
                      <a:lnTo>
                        <a:pt x="1190" y="1265"/>
                      </a:lnTo>
                      <a:lnTo>
                        <a:pt x="1180" y="1266"/>
                      </a:lnTo>
                      <a:lnTo>
                        <a:pt x="1170" y="1267"/>
                      </a:lnTo>
                      <a:lnTo>
                        <a:pt x="1160" y="1269"/>
                      </a:lnTo>
                      <a:lnTo>
                        <a:pt x="1150" y="1272"/>
                      </a:lnTo>
                      <a:lnTo>
                        <a:pt x="1142" y="1273"/>
                      </a:lnTo>
                      <a:lnTo>
                        <a:pt x="1132" y="1275"/>
                      </a:lnTo>
                      <a:lnTo>
                        <a:pt x="1122" y="1277"/>
                      </a:lnTo>
                      <a:lnTo>
                        <a:pt x="1114" y="1279"/>
                      </a:lnTo>
                      <a:lnTo>
                        <a:pt x="1105" y="1280"/>
                      </a:lnTo>
                      <a:lnTo>
                        <a:pt x="1095" y="1282"/>
                      </a:lnTo>
                      <a:lnTo>
                        <a:pt x="1087" y="1284"/>
                      </a:lnTo>
                      <a:lnTo>
                        <a:pt x="1077" y="1286"/>
                      </a:lnTo>
                      <a:lnTo>
                        <a:pt x="1069" y="1287"/>
                      </a:lnTo>
                      <a:lnTo>
                        <a:pt x="1060" y="1290"/>
                      </a:lnTo>
                      <a:lnTo>
                        <a:pt x="1052" y="1292"/>
                      </a:lnTo>
                      <a:lnTo>
                        <a:pt x="1044" y="1293"/>
                      </a:lnTo>
                      <a:lnTo>
                        <a:pt x="1037" y="1294"/>
                      </a:lnTo>
                      <a:lnTo>
                        <a:pt x="1028" y="1297"/>
                      </a:lnTo>
                      <a:lnTo>
                        <a:pt x="1020" y="1299"/>
                      </a:lnTo>
                      <a:lnTo>
                        <a:pt x="1013" y="1300"/>
                      </a:lnTo>
                      <a:lnTo>
                        <a:pt x="1006" y="1303"/>
                      </a:lnTo>
                      <a:lnTo>
                        <a:pt x="997" y="1304"/>
                      </a:lnTo>
                      <a:lnTo>
                        <a:pt x="990" y="1307"/>
                      </a:lnTo>
                      <a:lnTo>
                        <a:pt x="983" y="1309"/>
                      </a:lnTo>
                      <a:lnTo>
                        <a:pt x="977" y="1311"/>
                      </a:lnTo>
                      <a:lnTo>
                        <a:pt x="969" y="1313"/>
                      </a:lnTo>
                      <a:lnTo>
                        <a:pt x="963" y="1314"/>
                      </a:lnTo>
                      <a:lnTo>
                        <a:pt x="956" y="1317"/>
                      </a:lnTo>
                      <a:lnTo>
                        <a:pt x="952" y="1319"/>
                      </a:lnTo>
                      <a:lnTo>
                        <a:pt x="944" y="1320"/>
                      </a:lnTo>
                      <a:lnTo>
                        <a:pt x="939" y="1321"/>
                      </a:lnTo>
                      <a:lnTo>
                        <a:pt x="932" y="1324"/>
                      </a:lnTo>
                      <a:lnTo>
                        <a:pt x="926" y="1326"/>
                      </a:lnTo>
                      <a:lnTo>
                        <a:pt x="920" y="1327"/>
                      </a:lnTo>
                      <a:lnTo>
                        <a:pt x="915" y="1328"/>
                      </a:lnTo>
                      <a:lnTo>
                        <a:pt x="910" y="1331"/>
                      </a:lnTo>
                      <a:lnTo>
                        <a:pt x="906" y="1333"/>
                      </a:lnTo>
                      <a:lnTo>
                        <a:pt x="900" y="1334"/>
                      </a:lnTo>
                      <a:lnTo>
                        <a:pt x="896" y="1336"/>
                      </a:lnTo>
                      <a:lnTo>
                        <a:pt x="890" y="1337"/>
                      </a:lnTo>
                      <a:lnTo>
                        <a:pt x="888" y="1338"/>
                      </a:lnTo>
                      <a:lnTo>
                        <a:pt x="883" y="1340"/>
                      </a:lnTo>
                      <a:lnTo>
                        <a:pt x="879" y="1341"/>
                      </a:lnTo>
                      <a:lnTo>
                        <a:pt x="876" y="1343"/>
                      </a:lnTo>
                      <a:lnTo>
                        <a:pt x="873" y="1344"/>
                      </a:lnTo>
                      <a:lnTo>
                        <a:pt x="869" y="1346"/>
                      </a:lnTo>
                      <a:lnTo>
                        <a:pt x="866" y="1346"/>
                      </a:lnTo>
                      <a:lnTo>
                        <a:pt x="862" y="1347"/>
                      </a:lnTo>
                      <a:lnTo>
                        <a:pt x="861" y="1348"/>
                      </a:lnTo>
                      <a:lnTo>
                        <a:pt x="855" y="1350"/>
                      </a:lnTo>
                      <a:lnTo>
                        <a:pt x="852" y="1351"/>
                      </a:lnTo>
                      <a:lnTo>
                        <a:pt x="848" y="1353"/>
                      </a:lnTo>
                      <a:lnTo>
                        <a:pt x="846" y="1354"/>
                      </a:lnTo>
                      <a:lnTo>
                        <a:pt x="845" y="1354"/>
                      </a:lnTo>
                      <a:lnTo>
                        <a:pt x="846" y="1354"/>
                      </a:lnTo>
                      <a:lnTo>
                        <a:pt x="851" y="1354"/>
                      </a:lnTo>
                      <a:lnTo>
                        <a:pt x="852" y="1354"/>
                      </a:lnTo>
                      <a:lnTo>
                        <a:pt x="855" y="1354"/>
                      </a:lnTo>
                      <a:lnTo>
                        <a:pt x="859" y="1355"/>
                      </a:lnTo>
                      <a:lnTo>
                        <a:pt x="862" y="1357"/>
                      </a:lnTo>
                      <a:lnTo>
                        <a:pt x="866" y="1358"/>
                      </a:lnTo>
                      <a:lnTo>
                        <a:pt x="871" y="1361"/>
                      </a:lnTo>
                      <a:lnTo>
                        <a:pt x="875" y="1364"/>
                      </a:lnTo>
                      <a:lnTo>
                        <a:pt x="879" y="1367"/>
                      </a:lnTo>
                      <a:lnTo>
                        <a:pt x="882" y="1371"/>
                      </a:lnTo>
                      <a:lnTo>
                        <a:pt x="886" y="1377"/>
                      </a:lnTo>
                      <a:lnTo>
                        <a:pt x="888" y="1380"/>
                      </a:lnTo>
                      <a:lnTo>
                        <a:pt x="889" y="1382"/>
                      </a:lnTo>
                      <a:lnTo>
                        <a:pt x="892" y="1387"/>
                      </a:lnTo>
                      <a:lnTo>
                        <a:pt x="893" y="1391"/>
                      </a:lnTo>
                      <a:lnTo>
                        <a:pt x="893" y="1394"/>
                      </a:lnTo>
                      <a:lnTo>
                        <a:pt x="893" y="1398"/>
                      </a:lnTo>
                      <a:lnTo>
                        <a:pt x="890" y="1402"/>
                      </a:lnTo>
                      <a:lnTo>
                        <a:pt x="888" y="1408"/>
                      </a:lnTo>
                      <a:lnTo>
                        <a:pt x="883" y="1412"/>
                      </a:lnTo>
                      <a:lnTo>
                        <a:pt x="878" y="1416"/>
                      </a:lnTo>
                      <a:lnTo>
                        <a:pt x="873" y="1419"/>
                      </a:lnTo>
                      <a:lnTo>
                        <a:pt x="871" y="1422"/>
                      </a:lnTo>
                      <a:lnTo>
                        <a:pt x="866" y="1424"/>
                      </a:lnTo>
                      <a:lnTo>
                        <a:pt x="863" y="1426"/>
                      </a:lnTo>
                      <a:lnTo>
                        <a:pt x="859" y="1429"/>
                      </a:lnTo>
                      <a:lnTo>
                        <a:pt x="855" y="1431"/>
                      </a:lnTo>
                      <a:lnTo>
                        <a:pt x="851" y="1434"/>
                      </a:lnTo>
                      <a:lnTo>
                        <a:pt x="846" y="1436"/>
                      </a:lnTo>
                      <a:lnTo>
                        <a:pt x="842" y="1439"/>
                      </a:lnTo>
                      <a:lnTo>
                        <a:pt x="838" y="1441"/>
                      </a:lnTo>
                      <a:lnTo>
                        <a:pt x="832" y="1443"/>
                      </a:lnTo>
                      <a:lnTo>
                        <a:pt x="828" y="1446"/>
                      </a:lnTo>
                      <a:lnTo>
                        <a:pt x="822" y="1449"/>
                      </a:lnTo>
                      <a:lnTo>
                        <a:pt x="818" y="1452"/>
                      </a:lnTo>
                      <a:lnTo>
                        <a:pt x="812" y="1453"/>
                      </a:lnTo>
                      <a:lnTo>
                        <a:pt x="808" y="1456"/>
                      </a:lnTo>
                      <a:lnTo>
                        <a:pt x="802" y="1458"/>
                      </a:lnTo>
                      <a:lnTo>
                        <a:pt x="797" y="1462"/>
                      </a:lnTo>
                      <a:lnTo>
                        <a:pt x="791" y="1463"/>
                      </a:lnTo>
                      <a:lnTo>
                        <a:pt x="787" y="1466"/>
                      </a:lnTo>
                      <a:lnTo>
                        <a:pt x="781" y="1468"/>
                      </a:lnTo>
                      <a:lnTo>
                        <a:pt x="775" y="1470"/>
                      </a:lnTo>
                      <a:lnTo>
                        <a:pt x="770" y="1472"/>
                      </a:lnTo>
                      <a:lnTo>
                        <a:pt x="764" y="1475"/>
                      </a:lnTo>
                      <a:lnTo>
                        <a:pt x="758" y="1476"/>
                      </a:lnTo>
                      <a:lnTo>
                        <a:pt x="754" y="1479"/>
                      </a:lnTo>
                      <a:lnTo>
                        <a:pt x="748" y="1480"/>
                      </a:lnTo>
                      <a:lnTo>
                        <a:pt x="743" y="1483"/>
                      </a:lnTo>
                      <a:lnTo>
                        <a:pt x="737" y="1485"/>
                      </a:lnTo>
                      <a:lnTo>
                        <a:pt x="733" y="1486"/>
                      </a:lnTo>
                      <a:lnTo>
                        <a:pt x="727" y="1489"/>
                      </a:lnTo>
                      <a:lnTo>
                        <a:pt x="723" y="1490"/>
                      </a:lnTo>
                      <a:lnTo>
                        <a:pt x="719" y="1492"/>
                      </a:lnTo>
                      <a:lnTo>
                        <a:pt x="714" y="1495"/>
                      </a:lnTo>
                      <a:lnTo>
                        <a:pt x="709" y="1496"/>
                      </a:lnTo>
                      <a:lnTo>
                        <a:pt x="706" y="1497"/>
                      </a:lnTo>
                      <a:lnTo>
                        <a:pt x="701" y="1499"/>
                      </a:lnTo>
                      <a:lnTo>
                        <a:pt x="697" y="1500"/>
                      </a:lnTo>
                      <a:lnTo>
                        <a:pt x="693" y="1502"/>
                      </a:lnTo>
                      <a:lnTo>
                        <a:pt x="690" y="1503"/>
                      </a:lnTo>
                      <a:lnTo>
                        <a:pt x="683" y="1505"/>
                      </a:lnTo>
                      <a:lnTo>
                        <a:pt x="679" y="1507"/>
                      </a:lnTo>
                      <a:lnTo>
                        <a:pt x="674" y="1509"/>
                      </a:lnTo>
                      <a:lnTo>
                        <a:pt x="672" y="1510"/>
                      </a:lnTo>
                      <a:lnTo>
                        <a:pt x="669" y="1510"/>
                      </a:lnTo>
                      <a:lnTo>
                        <a:pt x="669" y="1512"/>
                      </a:lnTo>
                      <a:lnTo>
                        <a:pt x="669" y="1517"/>
                      </a:lnTo>
                      <a:lnTo>
                        <a:pt x="667" y="1519"/>
                      </a:lnTo>
                      <a:lnTo>
                        <a:pt x="667" y="1523"/>
                      </a:lnTo>
                      <a:lnTo>
                        <a:pt x="667" y="1527"/>
                      </a:lnTo>
                      <a:lnTo>
                        <a:pt x="667" y="1533"/>
                      </a:lnTo>
                      <a:lnTo>
                        <a:pt x="666" y="1537"/>
                      </a:lnTo>
                      <a:lnTo>
                        <a:pt x="666" y="1543"/>
                      </a:lnTo>
                      <a:lnTo>
                        <a:pt x="665" y="1549"/>
                      </a:lnTo>
                      <a:lnTo>
                        <a:pt x="665" y="1556"/>
                      </a:lnTo>
                      <a:lnTo>
                        <a:pt x="665" y="1561"/>
                      </a:lnTo>
                      <a:lnTo>
                        <a:pt x="665" y="1568"/>
                      </a:lnTo>
                      <a:lnTo>
                        <a:pt x="663" y="1571"/>
                      </a:lnTo>
                      <a:lnTo>
                        <a:pt x="663" y="1576"/>
                      </a:lnTo>
                      <a:lnTo>
                        <a:pt x="663" y="1580"/>
                      </a:lnTo>
                      <a:lnTo>
                        <a:pt x="663" y="1583"/>
                      </a:lnTo>
                      <a:lnTo>
                        <a:pt x="662" y="1585"/>
                      </a:lnTo>
                      <a:lnTo>
                        <a:pt x="662" y="1590"/>
                      </a:lnTo>
                      <a:lnTo>
                        <a:pt x="660" y="1594"/>
                      </a:lnTo>
                      <a:lnTo>
                        <a:pt x="660" y="1597"/>
                      </a:lnTo>
                      <a:lnTo>
                        <a:pt x="660" y="1601"/>
                      </a:lnTo>
                      <a:lnTo>
                        <a:pt x="660" y="1604"/>
                      </a:lnTo>
                      <a:lnTo>
                        <a:pt x="659" y="1608"/>
                      </a:lnTo>
                      <a:lnTo>
                        <a:pt x="659" y="1612"/>
                      </a:lnTo>
                      <a:lnTo>
                        <a:pt x="657" y="1615"/>
                      </a:lnTo>
                      <a:lnTo>
                        <a:pt x="657" y="1618"/>
                      </a:lnTo>
                      <a:lnTo>
                        <a:pt x="656" y="1621"/>
                      </a:lnTo>
                      <a:lnTo>
                        <a:pt x="656" y="1625"/>
                      </a:lnTo>
                      <a:lnTo>
                        <a:pt x="656" y="1628"/>
                      </a:lnTo>
                      <a:lnTo>
                        <a:pt x="655" y="1632"/>
                      </a:lnTo>
                      <a:lnTo>
                        <a:pt x="655" y="1635"/>
                      </a:lnTo>
                      <a:lnTo>
                        <a:pt x="655" y="1639"/>
                      </a:lnTo>
                      <a:lnTo>
                        <a:pt x="653" y="1645"/>
                      </a:lnTo>
                      <a:lnTo>
                        <a:pt x="652" y="1652"/>
                      </a:lnTo>
                      <a:lnTo>
                        <a:pt x="650" y="1658"/>
                      </a:lnTo>
                      <a:lnTo>
                        <a:pt x="649" y="1662"/>
                      </a:lnTo>
                      <a:lnTo>
                        <a:pt x="646" y="1666"/>
                      </a:lnTo>
                      <a:lnTo>
                        <a:pt x="646" y="1672"/>
                      </a:lnTo>
                      <a:lnTo>
                        <a:pt x="643" y="1675"/>
                      </a:lnTo>
                      <a:lnTo>
                        <a:pt x="642" y="1679"/>
                      </a:lnTo>
                      <a:lnTo>
                        <a:pt x="639" y="1681"/>
                      </a:lnTo>
                      <a:lnTo>
                        <a:pt x="635" y="1682"/>
                      </a:lnTo>
                      <a:lnTo>
                        <a:pt x="632" y="1682"/>
                      </a:lnTo>
                      <a:lnTo>
                        <a:pt x="629" y="1682"/>
                      </a:lnTo>
                      <a:lnTo>
                        <a:pt x="626" y="1682"/>
                      </a:lnTo>
                      <a:lnTo>
                        <a:pt x="623" y="1683"/>
                      </a:lnTo>
                      <a:lnTo>
                        <a:pt x="619" y="1682"/>
                      </a:lnTo>
                      <a:lnTo>
                        <a:pt x="615" y="1681"/>
                      </a:lnTo>
                      <a:lnTo>
                        <a:pt x="611" y="1681"/>
                      </a:lnTo>
                      <a:lnTo>
                        <a:pt x="606" y="1679"/>
                      </a:lnTo>
                      <a:lnTo>
                        <a:pt x="601" y="1679"/>
                      </a:lnTo>
                      <a:lnTo>
                        <a:pt x="596" y="1678"/>
                      </a:lnTo>
                      <a:lnTo>
                        <a:pt x="592" y="1676"/>
                      </a:lnTo>
                      <a:lnTo>
                        <a:pt x="586" y="1675"/>
                      </a:lnTo>
                      <a:lnTo>
                        <a:pt x="581" y="1672"/>
                      </a:lnTo>
                      <a:lnTo>
                        <a:pt x="575" y="1671"/>
                      </a:lnTo>
                      <a:lnTo>
                        <a:pt x="569" y="1668"/>
                      </a:lnTo>
                      <a:lnTo>
                        <a:pt x="564" y="1666"/>
                      </a:lnTo>
                      <a:lnTo>
                        <a:pt x="557" y="1664"/>
                      </a:lnTo>
                      <a:lnTo>
                        <a:pt x="551" y="1661"/>
                      </a:lnTo>
                      <a:lnTo>
                        <a:pt x="544" y="1659"/>
                      </a:lnTo>
                      <a:lnTo>
                        <a:pt x="538" y="1658"/>
                      </a:lnTo>
                      <a:lnTo>
                        <a:pt x="531" y="1654"/>
                      </a:lnTo>
                      <a:lnTo>
                        <a:pt x="525" y="1652"/>
                      </a:lnTo>
                      <a:lnTo>
                        <a:pt x="518" y="1648"/>
                      </a:lnTo>
                      <a:lnTo>
                        <a:pt x="511" y="1647"/>
                      </a:lnTo>
                      <a:lnTo>
                        <a:pt x="504" y="1644"/>
                      </a:lnTo>
                      <a:lnTo>
                        <a:pt x="498" y="1641"/>
                      </a:lnTo>
                      <a:lnTo>
                        <a:pt x="491" y="1638"/>
                      </a:lnTo>
                      <a:lnTo>
                        <a:pt x="486" y="1635"/>
                      </a:lnTo>
                      <a:lnTo>
                        <a:pt x="477" y="1632"/>
                      </a:lnTo>
                      <a:lnTo>
                        <a:pt x="471" y="1629"/>
                      </a:lnTo>
                      <a:lnTo>
                        <a:pt x="464" y="1625"/>
                      </a:lnTo>
                      <a:lnTo>
                        <a:pt x="457" y="1624"/>
                      </a:lnTo>
                      <a:lnTo>
                        <a:pt x="450" y="1620"/>
                      </a:lnTo>
                      <a:lnTo>
                        <a:pt x="444" y="1617"/>
                      </a:lnTo>
                      <a:lnTo>
                        <a:pt x="437" y="1614"/>
                      </a:lnTo>
                      <a:lnTo>
                        <a:pt x="432" y="1611"/>
                      </a:lnTo>
                      <a:lnTo>
                        <a:pt x="426" y="1608"/>
                      </a:lnTo>
                      <a:lnTo>
                        <a:pt x="419" y="1605"/>
                      </a:lnTo>
                      <a:lnTo>
                        <a:pt x="413" y="1602"/>
                      </a:lnTo>
                      <a:lnTo>
                        <a:pt x="409" y="1600"/>
                      </a:lnTo>
                      <a:lnTo>
                        <a:pt x="403" y="1597"/>
                      </a:lnTo>
                      <a:lnTo>
                        <a:pt x="397" y="1594"/>
                      </a:lnTo>
                      <a:lnTo>
                        <a:pt x="392" y="1593"/>
                      </a:lnTo>
                      <a:lnTo>
                        <a:pt x="387" y="1590"/>
                      </a:lnTo>
                      <a:lnTo>
                        <a:pt x="382" y="1587"/>
                      </a:lnTo>
                      <a:lnTo>
                        <a:pt x="378" y="1584"/>
                      </a:lnTo>
                      <a:lnTo>
                        <a:pt x="373" y="1583"/>
                      </a:lnTo>
                      <a:lnTo>
                        <a:pt x="369" y="1581"/>
                      </a:lnTo>
                      <a:lnTo>
                        <a:pt x="365" y="1578"/>
                      </a:lnTo>
                      <a:lnTo>
                        <a:pt x="362" y="1577"/>
                      </a:lnTo>
                      <a:lnTo>
                        <a:pt x="359" y="1576"/>
                      </a:lnTo>
                      <a:lnTo>
                        <a:pt x="356" y="1574"/>
                      </a:lnTo>
                      <a:lnTo>
                        <a:pt x="351" y="1571"/>
                      </a:lnTo>
                      <a:lnTo>
                        <a:pt x="348" y="1570"/>
                      </a:lnTo>
                      <a:lnTo>
                        <a:pt x="345" y="1568"/>
                      </a:lnTo>
                      <a:lnTo>
                        <a:pt x="343" y="1568"/>
                      </a:lnTo>
                      <a:lnTo>
                        <a:pt x="341" y="1570"/>
                      </a:lnTo>
                      <a:lnTo>
                        <a:pt x="336" y="1570"/>
                      </a:lnTo>
                      <a:lnTo>
                        <a:pt x="331" y="1571"/>
                      </a:lnTo>
                      <a:lnTo>
                        <a:pt x="326" y="1571"/>
                      </a:lnTo>
                      <a:lnTo>
                        <a:pt x="322" y="1573"/>
                      </a:lnTo>
                      <a:lnTo>
                        <a:pt x="318" y="1574"/>
                      </a:lnTo>
                      <a:lnTo>
                        <a:pt x="314" y="1576"/>
                      </a:lnTo>
                      <a:lnTo>
                        <a:pt x="309" y="1576"/>
                      </a:lnTo>
                      <a:lnTo>
                        <a:pt x="304" y="1577"/>
                      </a:lnTo>
                      <a:lnTo>
                        <a:pt x="298" y="1578"/>
                      </a:lnTo>
                      <a:lnTo>
                        <a:pt x="294" y="1580"/>
                      </a:lnTo>
                      <a:lnTo>
                        <a:pt x="287" y="1581"/>
                      </a:lnTo>
                      <a:lnTo>
                        <a:pt x="281" y="1583"/>
                      </a:lnTo>
                      <a:lnTo>
                        <a:pt x="274" y="1584"/>
                      </a:lnTo>
                      <a:lnTo>
                        <a:pt x="268" y="1585"/>
                      </a:lnTo>
                      <a:lnTo>
                        <a:pt x="261" y="1587"/>
                      </a:lnTo>
                      <a:lnTo>
                        <a:pt x="255" y="1588"/>
                      </a:lnTo>
                      <a:lnTo>
                        <a:pt x="247" y="1590"/>
                      </a:lnTo>
                      <a:lnTo>
                        <a:pt x="241" y="1591"/>
                      </a:lnTo>
                      <a:lnTo>
                        <a:pt x="234" y="1593"/>
                      </a:lnTo>
                      <a:lnTo>
                        <a:pt x="226" y="1594"/>
                      </a:lnTo>
                      <a:lnTo>
                        <a:pt x="218" y="1595"/>
                      </a:lnTo>
                      <a:lnTo>
                        <a:pt x="211" y="1597"/>
                      </a:lnTo>
                      <a:lnTo>
                        <a:pt x="203" y="1598"/>
                      </a:lnTo>
                      <a:lnTo>
                        <a:pt x="196" y="1600"/>
                      </a:lnTo>
                      <a:lnTo>
                        <a:pt x="189" y="1601"/>
                      </a:lnTo>
                      <a:lnTo>
                        <a:pt x="181" y="1602"/>
                      </a:lnTo>
                      <a:lnTo>
                        <a:pt x="173" y="1604"/>
                      </a:lnTo>
                      <a:lnTo>
                        <a:pt x="166" y="1605"/>
                      </a:lnTo>
                      <a:lnTo>
                        <a:pt x="157" y="1607"/>
                      </a:lnTo>
                      <a:lnTo>
                        <a:pt x="150" y="1607"/>
                      </a:lnTo>
                      <a:lnTo>
                        <a:pt x="142" y="1608"/>
                      </a:lnTo>
                      <a:lnTo>
                        <a:pt x="135" y="1610"/>
                      </a:lnTo>
                      <a:lnTo>
                        <a:pt x="127" y="1611"/>
                      </a:lnTo>
                      <a:lnTo>
                        <a:pt x="120" y="1612"/>
                      </a:lnTo>
                      <a:lnTo>
                        <a:pt x="112" y="1612"/>
                      </a:lnTo>
                      <a:lnTo>
                        <a:pt x="105" y="1612"/>
                      </a:lnTo>
                      <a:lnTo>
                        <a:pt x="99" y="1612"/>
                      </a:lnTo>
                      <a:lnTo>
                        <a:pt x="92" y="1614"/>
                      </a:lnTo>
                      <a:lnTo>
                        <a:pt x="85" y="1614"/>
                      </a:lnTo>
                      <a:lnTo>
                        <a:pt x="79" y="1614"/>
                      </a:lnTo>
                      <a:lnTo>
                        <a:pt x="72" y="1614"/>
                      </a:lnTo>
                      <a:lnTo>
                        <a:pt x="66" y="1615"/>
                      </a:lnTo>
                      <a:lnTo>
                        <a:pt x="61" y="1614"/>
                      </a:lnTo>
                      <a:lnTo>
                        <a:pt x="54" y="1614"/>
                      </a:lnTo>
                      <a:lnTo>
                        <a:pt x="49" y="1614"/>
                      </a:lnTo>
                      <a:lnTo>
                        <a:pt x="44" y="1612"/>
                      </a:lnTo>
                      <a:lnTo>
                        <a:pt x="38" y="1612"/>
                      </a:lnTo>
                      <a:lnTo>
                        <a:pt x="34" y="1611"/>
                      </a:lnTo>
                      <a:lnTo>
                        <a:pt x="31" y="1611"/>
                      </a:lnTo>
                      <a:lnTo>
                        <a:pt x="27" y="1610"/>
                      </a:lnTo>
                      <a:lnTo>
                        <a:pt x="24" y="1608"/>
                      </a:lnTo>
                      <a:lnTo>
                        <a:pt x="19" y="1607"/>
                      </a:lnTo>
                      <a:lnTo>
                        <a:pt x="17" y="1605"/>
                      </a:lnTo>
                      <a:lnTo>
                        <a:pt x="14" y="1604"/>
                      </a:lnTo>
                      <a:lnTo>
                        <a:pt x="11" y="1600"/>
                      </a:lnTo>
                      <a:lnTo>
                        <a:pt x="10" y="1595"/>
                      </a:lnTo>
                      <a:lnTo>
                        <a:pt x="10" y="1591"/>
                      </a:lnTo>
                      <a:lnTo>
                        <a:pt x="8" y="1588"/>
                      </a:lnTo>
                      <a:lnTo>
                        <a:pt x="8" y="1584"/>
                      </a:lnTo>
                      <a:lnTo>
                        <a:pt x="8" y="1581"/>
                      </a:lnTo>
                      <a:lnTo>
                        <a:pt x="8" y="1576"/>
                      </a:lnTo>
                      <a:lnTo>
                        <a:pt x="8" y="1571"/>
                      </a:lnTo>
                      <a:lnTo>
                        <a:pt x="10" y="1567"/>
                      </a:lnTo>
                      <a:lnTo>
                        <a:pt x="10" y="1563"/>
                      </a:lnTo>
                      <a:lnTo>
                        <a:pt x="10" y="1557"/>
                      </a:lnTo>
                      <a:lnTo>
                        <a:pt x="11" y="1551"/>
                      </a:lnTo>
                      <a:lnTo>
                        <a:pt x="12" y="1546"/>
                      </a:lnTo>
                      <a:lnTo>
                        <a:pt x="14" y="1540"/>
                      </a:lnTo>
                      <a:lnTo>
                        <a:pt x="14" y="1533"/>
                      </a:lnTo>
                      <a:lnTo>
                        <a:pt x="15" y="1527"/>
                      </a:lnTo>
                      <a:lnTo>
                        <a:pt x="17" y="1520"/>
                      </a:lnTo>
                      <a:lnTo>
                        <a:pt x="18" y="1514"/>
                      </a:lnTo>
                      <a:lnTo>
                        <a:pt x="19" y="1507"/>
                      </a:lnTo>
                      <a:lnTo>
                        <a:pt x="21" y="1499"/>
                      </a:lnTo>
                      <a:lnTo>
                        <a:pt x="24" y="1492"/>
                      </a:lnTo>
                      <a:lnTo>
                        <a:pt x="25" y="1485"/>
                      </a:lnTo>
                      <a:lnTo>
                        <a:pt x="27" y="1478"/>
                      </a:lnTo>
                      <a:lnTo>
                        <a:pt x="28" y="1470"/>
                      </a:lnTo>
                      <a:lnTo>
                        <a:pt x="31" y="1463"/>
                      </a:lnTo>
                      <a:lnTo>
                        <a:pt x="32" y="1455"/>
                      </a:lnTo>
                      <a:lnTo>
                        <a:pt x="35" y="1448"/>
                      </a:lnTo>
                      <a:lnTo>
                        <a:pt x="37" y="1439"/>
                      </a:lnTo>
                      <a:lnTo>
                        <a:pt x="38" y="1431"/>
                      </a:lnTo>
                      <a:lnTo>
                        <a:pt x="41" y="1424"/>
                      </a:lnTo>
                      <a:lnTo>
                        <a:pt x="42" y="1416"/>
                      </a:lnTo>
                      <a:lnTo>
                        <a:pt x="45" y="1408"/>
                      </a:lnTo>
                      <a:lnTo>
                        <a:pt x="48" y="1399"/>
                      </a:lnTo>
                      <a:lnTo>
                        <a:pt x="49" y="1392"/>
                      </a:lnTo>
                      <a:lnTo>
                        <a:pt x="52" y="1385"/>
                      </a:lnTo>
                      <a:lnTo>
                        <a:pt x="54" y="1377"/>
                      </a:lnTo>
                      <a:lnTo>
                        <a:pt x="56" y="1368"/>
                      </a:lnTo>
                      <a:lnTo>
                        <a:pt x="59" y="1361"/>
                      </a:lnTo>
                      <a:lnTo>
                        <a:pt x="61" y="1354"/>
                      </a:lnTo>
                      <a:lnTo>
                        <a:pt x="62" y="1347"/>
                      </a:lnTo>
                      <a:lnTo>
                        <a:pt x="65" y="1340"/>
                      </a:lnTo>
                      <a:lnTo>
                        <a:pt x="68" y="1333"/>
                      </a:lnTo>
                      <a:lnTo>
                        <a:pt x="69" y="1326"/>
                      </a:lnTo>
                      <a:lnTo>
                        <a:pt x="71" y="1319"/>
                      </a:lnTo>
                      <a:lnTo>
                        <a:pt x="72" y="1311"/>
                      </a:lnTo>
                      <a:lnTo>
                        <a:pt x="75" y="1306"/>
                      </a:lnTo>
                      <a:lnTo>
                        <a:pt x="76" y="1300"/>
                      </a:lnTo>
                      <a:lnTo>
                        <a:pt x="78" y="1293"/>
                      </a:lnTo>
                      <a:lnTo>
                        <a:pt x="81" y="1287"/>
                      </a:lnTo>
                      <a:lnTo>
                        <a:pt x="82" y="1282"/>
                      </a:lnTo>
                      <a:lnTo>
                        <a:pt x="83" y="1277"/>
                      </a:lnTo>
                      <a:lnTo>
                        <a:pt x="86" y="1272"/>
                      </a:lnTo>
                      <a:lnTo>
                        <a:pt x="86" y="1266"/>
                      </a:lnTo>
                      <a:lnTo>
                        <a:pt x="89" y="1262"/>
                      </a:lnTo>
                      <a:lnTo>
                        <a:pt x="91" y="1257"/>
                      </a:lnTo>
                      <a:lnTo>
                        <a:pt x="91" y="1253"/>
                      </a:lnTo>
                      <a:lnTo>
                        <a:pt x="92" y="1249"/>
                      </a:lnTo>
                      <a:lnTo>
                        <a:pt x="93" y="1248"/>
                      </a:lnTo>
                      <a:lnTo>
                        <a:pt x="95" y="1240"/>
                      </a:lnTo>
                      <a:lnTo>
                        <a:pt x="96" y="1238"/>
                      </a:lnTo>
                      <a:lnTo>
                        <a:pt x="98" y="1235"/>
                      </a:lnTo>
                      <a:lnTo>
                        <a:pt x="99" y="1235"/>
                      </a:lnTo>
                      <a:lnTo>
                        <a:pt x="96" y="1232"/>
                      </a:lnTo>
                      <a:lnTo>
                        <a:pt x="93" y="1228"/>
                      </a:lnTo>
                      <a:lnTo>
                        <a:pt x="91" y="1222"/>
                      </a:lnTo>
                      <a:lnTo>
                        <a:pt x="89" y="1218"/>
                      </a:lnTo>
                      <a:lnTo>
                        <a:pt x="86" y="1212"/>
                      </a:lnTo>
                      <a:lnTo>
                        <a:pt x="82" y="1208"/>
                      </a:lnTo>
                      <a:lnTo>
                        <a:pt x="81" y="1204"/>
                      </a:lnTo>
                      <a:lnTo>
                        <a:pt x="78" y="1201"/>
                      </a:lnTo>
                      <a:lnTo>
                        <a:pt x="76" y="1196"/>
                      </a:lnTo>
                      <a:lnTo>
                        <a:pt x="75" y="1194"/>
                      </a:lnTo>
                      <a:lnTo>
                        <a:pt x="72" y="1191"/>
                      </a:lnTo>
                      <a:lnTo>
                        <a:pt x="71" y="1186"/>
                      </a:lnTo>
                      <a:lnTo>
                        <a:pt x="68" y="1182"/>
                      </a:lnTo>
                      <a:lnTo>
                        <a:pt x="66" y="1179"/>
                      </a:lnTo>
                      <a:lnTo>
                        <a:pt x="64" y="1175"/>
                      </a:lnTo>
                      <a:lnTo>
                        <a:pt x="62" y="1171"/>
                      </a:lnTo>
                      <a:lnTo>
                        <a:pt x="59" y="1167"/>
                      </a:lnTo>
                      <a:lnTo>
                        <a:pt x="58" y="1162"/>
                      </a:lnTo>
                      <a:lnTo>
                        <a:pt x="55" y="1158"/>
                      </a:lnTo>
                      <a:lnTo>
                        <a:pt x="54" y="1155"/>
                      </a:lnTo>
                      <a:lnTo>
                        <a:pt x="51" y="1151"/>
                      </a:lnTo>
                      <a:lnTo>
                        <a:pt x="49" y="1147"/>
                      </a:lnTo>
                      <a:lnTo>
                        <a:pt x="46" y="1141"/>
                      </a:lnTo>
                      <a:lnTo>
                        <a:pt x="44" y="1137"/>
                      </a:lnTo>
                      <a:lnTo>
                        <a:pt x="41" y="1133"/>
                      </a:lnTo>
                      <a:lnTo>
                        <a:pt x="39" y="1128"/>
                      </a:lnTo>
                      <a:lnTo>
                        <a:pt x="37" y="1124"/>
                      </a:lnTo>
                      <a:lnTo>
                        <a:pt x="35" y="1120"/>
                      </a:lnTo>
                      <a:lnTo>
                        <a:pt x="32" y="1115"/>
                      </a:lnTo>
                      <a:lnTo>
                        <a:pt x="31" y="1113"/>
                      </a:lnTo>
                      <a:lnTo>
                        <a:pt x="28" y="1107"/>
                      </a:lnTo>
                      <a:lnTo>
                        <a:pt x="27" y="1103"/>
                      </a:lnTo>
                      <a:lnTo>
                        <a:pt x="24" y="1098"/>
                      </a:lnTo>
                      <a:lnTo>
                        <a:pt x="22" y="1096"/>
                      </a:lnTo>
                      <a:lnTo>
                        <a:pt x="19" y="1091"/>
                      </a:lnTo>
                      <a:lnTo>
                        <a:pt x="18" y="1087"/>
                      </a:lnTo>
                      <a:lnTo>
                        <a:pt x="17" y="1083"/>
                      </a:lnTo>
                      <a:lnTo>
                        <a:pt x="15" y="1080"/>
                      </a:lnTo>
                      <a:lnTo>
                        <a:pt x="14" y="1076"/>
                      </a:lnTo>
                      <a:lnTo>
                        <a:pt x="11" y="1073"/>
                      </a:lnTo>
                      <a:lnTo>
                        <a:pt x="10" y="1069"/>
                      </a:lnTo>
                      <a:lnTo>
                        <a:pt x="8" y="1066"/>
                      </a:lnTo>
                      <a:lnTo>
                        <a:pt x="7" y="1062"/>
                      </a:lnTo>
                      <a:lnTo>
                        <a:pt x="5" y="1059"/>
                      </a:lnTo>
                      <a:lnTo>
                        <a:pt x="4" y="1056"/>
                      </a:lnTo>
                      <a:lnTo>
                        <a:pt x="4" y="1053"/>
                      </a:lnTo>
                      <a:lnTo>
                        <a:pt x="1" y="1047"/>
                      </a:lnTo>
                      <a:lnTo>
                        <a:pt x="0" y="1043"/>
                      </a:lnTo>
                      <a:lnTo>
                        <a:pt x="0" y="1039"/>
                      </a:lnTo>
                      <a:lnTo>
                        <a:pt x="0" y="1036"/>
                      </a:lnTo>
                      <a:lnTo>
                        <a:pt x="0" y="1033"/>
                      </a:lnTo>
                      <a:lnTo>
                        <a:pt x="1" y="1030"/>
                      </a:lnTo>
                      <a:lnTo>
                        <a:pt x="4" y="1029"/>
                      </a:lnTo>
                      <a:lnTo>
                        <a:pt x="8" y="1027"/>
                      </a:lnTo>
                      <a:lnTo>
                        <a:pt x="11" y="1026"/>
                      </a:lnTo>
                      <a:lnTo>
                        <a:pt x="17" y="1026"/>
                      </a:lnTo>
                      <a:lnTo>
                        <a:pt x="18" y="1025"/>
                      </a:lnTo>
                      <a:lnTo>
                        <a:pt x="22" y="1025"/>
                      </a:lnTo>
                      <a:lnTo>
                        <a:pt x="25" y="1025"/>
                      </a:lnTo>
                      <a:lnTo>
                        <a:pt x="29" y="1026"/>
                      </a:lnTo>
                      <a:lnTo>
                        <a:pt x="32" y="1026"/>
                      </a:lnTo>
                      <a:lnTo>
                        <a:pt x="37" y="1026"/>
                      </a:lnTo>
                      <a:lnTo>
                        <a:pt x="39" y="1026"/>
                      </a:lnTo>
                      <a:lnTo>
                        <a:pt x="44" y="1026"/>
                      </a:lnTo>
                      <a:lnTo>
                        <a:pt x="46" y="1026"/>
                      </a:lnTo>
                      <a:lnTo>
                        <a:pt x="51" y="1027"/>
                      </a:lnTo>
                      <a:lnTo>
                        <a:pt x="55" y="1027"/>
                      </a:lnTo>
                      <a:lnTo>
                        <a:pt x="59" y="1027"/>
                      </a:lnTo>
                      <a:lnTo>
                        <a:pt x="64" y="1027"/>
                      </a:lnTo>
                      <a:lnTo>
                        <a:pt x="68" y="1029"/>
                      </a:lnTo>
                      <a:lnTo>
                        <a:pt x="72" y="1030"/>
                      </a:lnTo>
                      <a:lnTo>
                        <a:pt x="78" y="1032"/>
                      </a:lnTo>
                      <a:lnTo>
                        <a:pt x="82" y="1032"/>
                      </a:lnTo>
                      <a:lnTo>
                        <a:pt x="86" y="1033"/>
                      </a:lnTo>
                      <a:lnTo>
                        <a:pt x="91" y="1033"/>
                      </a:lnTo>
                      <a:lnTo>
                        <a:pt x="96" y="1035"/>
                      </a:lnTo>
                      <a:lnTo>
                        <a:pt x="99" y="1035"/>
                      </a:lnTo>
                      <a:lnTo>
                        <a:pt x="105" y="1036"/>
                      </a:lnTo>
                      <a:lnTo>
                        <a:pt x="108" y="1037"/>
                      </a:lnTo>
                      <a:lnTo>
                        <a:pt x="113" y="1037"/>
                      </a:lnTo>
                      <a:lnTo>
                        <a:pt x="118" y="1039"/>
                      </a:lnTo>
                      <a:lnTo>
                        <a:pt x="122" y="1040"/>
                      </a:lnTo>
                      <a:lnTo>
                        <a:pt x="126" y="1040"/>
                      </a:lnTo>
                      <a:lnTo>
                        <a:pt x="130" y="1042"/>
                      </a:lnTo>
                      <a:lnTo>
                        <a:pt x="135" y="1042"/>
                      </a:lnTo>
                      <a:lnTo>
                        <a:pt x="139" y="1043"/>
                      </a:lnTo>
                      <a:lnTo>
                        <a:pt x="143" y="1045"/>
                      </a:lnTo>
                      <a:lnTo>
                        <a:pt x="147" y="1046"/>
                      </a:lnTo>
                      <a:lnTo>
                        <a:pt x="152" y="1046"/>
                      </a:lnTo>
                      <a:lnTo>
                        <a:pt x="154" y="1047"/>
                      </a:lnTo>
                      <a:lnTo>
                        <a:pt x="159" y="1049"/>
                      </a:lnTo>
                      <a:lnTo>
                        <a:pt x="163" y="1050"/>
                      </a:lnTo>
                      <a:lnTo>
                        <a:pt x="169" y="1052"/>
                      </a:lnTo>
                      <a:lnTo>
                        <a:pt x="174" y="1052"/>
                      </a:lnTo>
                      <a:lnTo>
                        <a:pt x="180" y="1053"/>
                      </a:lnTo>
                      <a:lnTo>
                        <a:pt x="184" y="1056"/>
                      </a:lnTo>
                      <a:lnTo>
                        <a:pt x="187" y="1056"/>
                      </a:lnTo>
                      <a:lnTo>
                        <a:pt x="190" y="1056"/>
                      </a:lnTo>
                      <a:lnTo>
                        <a:pt x="191" y="1057"/>
                      </a:lnTo>
                      <a:lnTo>
                        <a:pt x="193" y="1057"/>
                      </a:lnTo>
                      <a:lnTo>
                        <a:pt x="199" y="995"/>
                      </a:lnTo>
                      <a:close/>
                    </a:path>
                  </a:pathLst>
                </a:custGeom>
                <a:solidFill>
                  <a:srgbClr val="FFFFFF"/>
                </a:solidFill>
                <a:ln w="9525">
                  <a:noFill/>
                  <a:round/>
                  <a:headEnd/>
                  <a:tailEnd/>
                </a:ln>
              </p:spPr>
              <p:txBody>
                <a:bodyPr/>
                <a:lstStyle/>
                <a:p>
                  <a:pPr eaLnBrk="0" hangingPunct="0"/>
                  <a:endParaRPr lang="en-US"/>
                </a:p>
              </p:txBody>
            </p:sp>
            <p:sp>
              <p:nvSpPr>
                <p:cNvPr id="50190" name="Freeform 57"/>
                <p:cNvSpPr>
                  <a:spLocks/>
                </p:cNvSpPr>
                <p:nvPr/>
              </p:nvSpPr>
              <p:spPr bwMode="auto">
                <a:xfrm>
                  <a:off x="503" y="97"/>
                  <a:ext cx="1228" cy="1246"/>
                </a:xfrm>
                <a:custGeom>
                  <a:avLst/>
                  <a:gdLst>
                    <a:gd name="T0" fmla="*/ 28 w 1228"/>
                    <a:gd name="T1" fmla="*/ 637 h 1246"/>
                    <a:gd name="T2" fmla="*/ 111 w 1228"/>
                    <a:gd name="T3" fmla="*/ 491 h 1246"/>
                    <a:gd name="T4" fmla="*/ 263 w 1228"/>
                    <a:gd name="T5" fmla="*/ 308 h 1246"/>
                    <a:gd name="T6" fmla="*/ 486 w 1228"/>
                    <a:gd name="T7" fmla="*/ 142 h 1246"/>
                    <a:gd name="T8" fmla="*/ 717 w 1228"/>
                    <a:gd name="T9" fmla="*/ 45 h 1246"/>
                    <a:gd name="T10" fmla="*/ 904 w 1228"/>
                    <a:gd name="T11" fmla="*/ 4 h 1246"/>
                    <a:gd name="T12" fmla="*/ 995 w 1228"/>
                    <a:gd name="T13" fmla="*/ 4 h 1246"/>
                    <a:gd name="T14" fmla="*/ 1002 w 1228"/>
                    <a:gd name="T15" fmla="*/ 89 h 1246"/>
                    <a:gd name="T16" fmla="*/ 986 w 1228"/>
                    <a:gd name="T17" fmla="*/ 203 h 1246"/>
                    <a:gd name="T18" fmla="*/ 972 w 1228"/>
                    <a:gd name="T19" fmla="*/ 284 h 1246"/>
                    <a:gd name="T20" fmla="*/ 1044 w 1228"/>
                    <a:gd name="T21" fmla="*/ 306 h 1246"/>
                    <a:gd name="T22" fmla="*/ 1139 w 1228"/>
                    <a:gd name="T23" fmla="*/ 343 h 1246"/>
                    <a:gd name="T24" fmla="*/ 1205 w 1228"/>
                    <a:gd name="T25" fmla="*/ 397 h 1246"/>
                    <a:gd name="T26" fmla="*/ 1164 w 1228"/>
                    <a:gd name="T27" fmla="*/ 478 h 1246"/>
                    <a:gd name="T28" fmla="*/ 1105 w 1228"/>
                    <a:gd name="T29" fmla="*/ 563 h 1246"/>
                    <a:gd name="T30" fmla="*/ 1077 w 1228"/>
                    <a:gd name="T31" fmla="*/ 626 h 1246"/>
                    <a:gd name="T32" fmla="*/ 1149 w 1228"/>
                    <a:gd name="T33" fmla="*/ 682 h 1246"/>
                    <a:gd name="T34" fmla="*/ 1215 w 1228"/>
                    <a:gd name="T35" fmla="*/ 748 h 1246"/>
                    <a:gd name="T36" fmla="*/ 1176 w 1228"/>
                    <a:gd name="T37" fmla="*/ 833 h 1246"/>
                    <a:gd name="T38" fmla="*/ 1101 w 1228"/>
                    <a:gd name="T39" fmla="*/ 884 h 1246"/>
                    <a:gd name="T40" fmla="*/ 1036 w 1228"/>
                    <a:gd name="T41" fmla="*/ 928 h 1246"/>
                    <a:gd name="T42" fmla="*/ 1108 w 1228"/>
                    <a:gd name="T43" fmla="*/ 1002 h 1246"/>
                    <a:gd name="T44" fmla="*/ 1161 w 1228"/>
                    <a:gd name="T45" fmla="*/ 1077 h 1246"/>
                    <a:gd name="T46" fmla="*/ 1176 w 1228"/>
                    <a:gd name="T47" fmla="*/ 1148 h 1246"/>
                    <a:gd name="T48" fmla="*/ 1103 w 1228"/>
                    <a:gd name="T49" fmla="*/ 1169 h 1246"/>
                    <a:gd name="T50" fmla="*/ 993 w 1228"/>
                    <a:gd name="T51" fmla="*/ 1161 h 1246"/>
                    <a:gd name="T52" fmla="*/ 858 w 1228"/>
                    <a:gd name="T53" fmla="*/ 1162 h 1246"/>
                    <a:gd name="T54" fmla="*/ 720 w 1228"/>
                    <a:gd name="T55" fmla="*/ 1185 h 1246"/>
                    <a:gd name="T56" fmla="*/ 602 w 1228"/>
                    <a:gd name="T57" fmla="*/ 1218 h 1246"/>
                    <a:gd name="T58" fmla="*/ 526 w 1228"/>
                    <a:gd name="T59" fmla="*/ 1243 h 1246"/>
                    <a:gd name="T60" fmla="*/ 561 w 1228"/>
                    <a:gd name="T61" fmla="*/ 1162 h 1246"/>
                    <a:gd name="T62" fmla="*/ 649 w 1228"/>
                    <a:gd name="T63" fmla="*/ 1134 h 1246"/>
                    <a:gd name="T64" fmla="*/ 747 w 1228"/>
                    <a:gd name="T65" fmla="*/ 1108 h 1246"/>
                    <a:gd name="T66" fmla="*/ 844 w 1228"/>
                    <a:gd name="T67" fmla="*/ 1093 h 1246"/>
                    <a:gd name="T68" fmla="*/ 952 w 1228"/>
                    <a:gd name="T69" fmla="*/ 1089 h 1246"/>
                    <a:gd name="T70" fmla="*/ 1040 w 1228"/>
                    <a:gd name="T71" fmla="*/ 1089 h 1246"/>
                    <a:gd name="T72" fmla="*/ 1009 w 1228"/>
                    <a:gd name="T73" fmla="*/ 1045 h 1246"/>
                    <a:gd name="T74" fmla="*/ 925 w 1228"/>
                    <a:gd name="T75" fmla="*/ 948 h 1246"/>
                    <a:gd name="T76" fmla="*/ 986 w 1228"/>
                    <a:gd name="T77" fmla="*/ 874 h 1246"/>
                    <a:gd name="T78" fmla="*/ 1064 w 1228"/>
                    <a:gd name="T79" fmla="*/ 820 h 1246"/>
                    <a:gd name="T80" fmla="*/ 1073 w 1228"/>
                    <a:gd name="T81" fmla="*/ 761 h 1246"/>
                    <a:gd name="T82" fmla="*/ 983 w 1228"/>
                    <a:gd name="T83" fmla="*/ 688 h 1246"/>
                    <a:gd name="T84" fmla="*/ 960 w 1228"/>
                    <a:gd name="T85" fmla="*/ 627 h 1246"/>
                    <a:gd name="T86" fmla="*/ 1023 w 1228"/>
                    <a:gd name="T87" fmla="*/ 542 h 1246"/>
                    <a:gd name="T88" fmla="*/ 1081 w 1228"/>
                    <a:gd name="T89" fmla="*/ 451 h 1246"/>
                    <a:gd name="T90" fmla="*/ 1071 w 1228"/>
                    <a:gd name="T91" fmla="*/ 397 h 1246"/>
                    <a:gd name="T92" fmla="*/ 990 w 1228"/>
                    <a:gd name="T93" fmla="*/ 357 h 1246"/>
                    <a:gd name="T94" fmla="*/ 905 w 1228"/>
                    <a:gd name="T95" fmla="*/ 323 h 1246"/>
                    <a:gd name="T96" fmla="*/ 878 w 1228"/>
                    <a:gd name="T97" fmla="*/ 269 h 1246"/>
                    <a:gd name="T98" fmla="*/ 891 w 1228"/>
                    <a:gd name="T99" fmla="*/ 201 h 1246"/>
                    <a:gd name="T100" fmla="*/ 902 w 1228"/>
                    <a:gd name="T101" fmla="*/ 130 h 1246"/>
                    <a:gd name="T102" fmla="*/ 835 w 1228"/>
                    <a:gd name="T103" fmla="*/ 115 h 1246"/>
                    <a:gd name="T104" fmla="*/ 743 w 1228"/>
                    <a:gd name="T105" fmla="*/ 127 h 1246"/>
                    <a:gd name="T106" fmla="*/ 654 w 1228"/>
                    <a:gd name="T107" fmla="*/ 149 h 1246"/>
                    <a:gd name="T108" fmla="*/ 567 w 1228"/>
                    <a:gd name="T109" fmla="*/ 184 h 1246"/>
                    <a:gd name="T110" fmla="*/ 446 w 1228"/>
                    <a:gd name="T111" fmla="*/ 252 h 1246"/>
                    <a:gd name="T112" fmla="*/ 320 w 1228"/>
                    <a:gd name="T113" fmla="*/ 343 h 1246"/>
                    <a:gd name="T114" fmla="*/ 220 w 1228"/>
                    <a:gd name="T115" fmla="*/ 443 h 1246"/>
                    <a:gd name="T116" fmla="*/ 148 w 1228"/>
                    <a:gd name="T117" fmla="*/ 549 h 1246"/>
                    <a:gd name="T118" fmla="*/ 98 w 1228"/>
                    <a:gd name="T119" fmla="*/ 638 h 124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w 1228"/>
                    <a:gd name="T181" fmla="*/ 0 h 1246"/>
                    <a:gd name="T182" fmla="*/ 1228 w 1228"/>
                    <a:gd name="T183" fmla="*/ 1246 h 124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T180" t="T181" r="T182" b="T183"/>
                  <a:pathLst>
                    <a:path w="1228" h="1246">
                      <a:moveTo>
                        <a:pt x="0" y="712"/>
                      </a:moveTo>
                      <a:lnTo>
                        <a:pt x="0" y="711"/>
                      </a:lnTo>
                      <a:lnTo>
                        <a:pt x="0" y="708"/>
                      </a:lnTo>
                      <a:lnTo>
                        <a:pt x="1" y="705"/>
                      </a:lnTo>
                      <a:lnTo>
                        <a:pt x="3" y="700"/>
                      </a:lnTo>
                      <a:lnTo>
                        <a:pt x="4" y="697"/>
                      </a:lnTo>
                      <a:lnTo>
                        <a:pt x="6" y="694"/>
                      </a:lnTo>
                      <a:lnTo>
                        <a:pt x="7" y="690"/>
                      </a:lnTo>
                      <a:lnTo>
                        <a:pt x="8" y="685"/>
                      </a:lnTo>
                      <a:lnTo>
                        <a:pt x="10" y="681"/>
                      </a:lnTo>
                      <a:lnTo>
                        <a:pt x="11" y="677"/>
                      </a:lnTo>
                      <a:lnTo>
                        <a:pt x="13" y="673"/>
                      </a:lnTo>
                      <a:lnTo>
                        <a:pt x="16" y="668"/>
                      </a:lnTo>
                      <a:lnTo>
                        <a:pt x="17" y="661"/>
                      </a:lnTo>
                      <a:lnTo>
                        <a:pt x="20" y="655"/>
                      </a:lnTo>
                      <a:lnTo>
                        <a:pt x="21" y="650"/>
                      </a:lnTo>
                      <a:lnTo>
                        <a:pt x="26" y="644"/>
                      </a:lnTo>
                      <a:lnTo>
                        <a:pt x="28" y="637"/>
                      </a:lnTo>
                      <a:lnTo>
                        <a:pt x="31" y="631"/>
                      </a:lnTo>
                      <a:lnTo>
                        <a:pt x="34" y="624"/>
                      </a:lnTo>
                      <a:lnTo>
                        <a:pt x="38" y="619"/>
                      </a:lnTo>
                      <a:lnTo>
                        <a:pt x="41" y="610"/>
                      </a:lnTo>
                      <a:lnTo>
                        <a:pt x="45" y="603"/>
                      </a:lnTo>
                      <a:lnTo>
                        <a:pt x="48" y="594"/>
                      </a:lnTo>
                      <a:lnTo>
                        <a:pt x="53" y="587"/>
                      </a:lnTo>
                      <a:lnTo>
                        <a:pt x="57" y="579"/>
                      </a:lnTo>
                      <a:lnTo>
                        <a:pt x="62" y="570"/>
                      </a:lnTo>
                      <a:lnTo>
                        <a:pt x="67" y="563"/>
                      </a:lnTo>
                      <a:lnTo>
                        <a:pt x="72" y="555"/>
                      </a:lnTo>
                      <a:lnTo>
                        <a:pt x="77" y="546"/>
                      </a:lnTo>
                      <a:lnTo>
                        <a:pt x="82" y="536"/>
                      </a:lnTo>
                      <a:lnTo>
                        <a:pt x="88" y="528"/>
                      </a:lnTo>
                      <a:lnTo>
                        <a:pt x="92" y="518"/>
                      </a:lnTo>
                      <a:lnTo>
                        <a:pt x="98" y="509"/>
                      </a:lnTo>
                      <a:lnTo>
                        <a:pt x="105" y="499"/>
                      </a:lnTo>
                      <a:lnTo>
                        <a:pt x="111" y="491"/>
                      </a:lnTo>
                      <a:lnTo>
                        <a:pt x="118" y="481"/>
                      </a:lnTo>
                      <a:lnTo>
                        <a:pt x="125" y="471"/>
                      </a:lnTo>
                      <a:lnTo>
                        <a:pt x="131" y="461"/>
                      </a:lnTo>
                      <a:lnTo>
                        <a:pt x="138" y="451"/>
                      </a:lnTo>
                      <a:lnTo>
                        <a:pt x="146" y="441"/>
                      </a:lnTo>
                      <a:lnTo>
                        <a:pt x="153" y="431"/>
                      </a:lnTo>
                      <a:lnTo>
                        <a:pt x="161" y="421"/>
                      </a:lnTo>
                      <a:lnTo>
                        <a:pt x="169" y="411"/>
                      </a:lnTo>
                      <a:lnTo>
                        <a:pt x="178" y="401"/>
                      </a:lnTo>
                      <a:lnTo>
                        <a:pt x="186" y="391"/>
                      </a:lnTo>
                      <a:lnTo>
                        <a:pt x="195" y="380"/>
                      </a:lnTo>
                      <a:lnTo>
                        <a:pt x="205" y="370"/>
                      </a:lnTo>
                      <a:lnTo>
                        <a:pt x="213" y="360"/>
                      </a:lnTo>
                      <a:lnTo>
                        <a:pt x="223" y="350"/>
                      </a:lnTo>
                      <a:lnTo>
                        <a:pt x="232" y="339"/>
                      </a:lnTo>
                      <a:lnTo>
                        <a:pt x="242" y="329"/>
                      </a:lnTo>
                      <a:lnTo>
                        <a:pt x="253" y="319"/>
                      </a:lnTo>
                      <a:lnTo>
                        <a:pt x="263" y="308"/>
                      </a:lnTo>
                      <a:lnTo>
                        <a:pt x="274" y="298"/>
                      </a:lnTo>
                      <a:lnTo>
                        <a:pt x="286" y="288"/>
                      </a:lnTo>
                      <a:lnTo>
                        <a:pt x="295" y="278"/>
                      </a:lnTo>
                      <a:lnTo>
                        <a:pt x="307" y="266"/>
                      </a:lnTo>
                      <a:lnTo>
                        <a:pt x="320" y="257"/>
                      </a:lnTo>
                      <a:lnTo>
                        <a:pt x="331" y="247"/>
                      </a:lnTo>
                      <a:lnTo>
                        <a:pt x="344" y="238"/>
                      </a:lnTo>
                      <a:lnTo>
                        <a:pt x="357" y="227"/>
                      </a:lnTo>
                      <a:lnTo>
                        <a:pt x="369" y="217"/>
                      </a:lnTo>
                      <a:lnTo>
                        <a:pt x="382" y="208"/>
                      </a:lnTo>
                      <a:lnTo>
                        <a:pt x="395" y="198"/>
                      </a:lnTo>
                      <a:lnTo>
                        <a:pt x="408" y="190"/>
                      </a:lnTo>
                      <a:lnTo>
                        <a:pt x="421" y="180"/>
                      </a:lnTo>
                      <a:lnTo>
                        <a:pt x="433" y="171"/>
                      </a:lnTo>
                      <a:lnTo>
                        <a:pt x="448" y="164"/>
                      </a:lnTo>
                      <a:lnTo>
                        <a:pt x="460" y="157"/>
                      </a:lnTo>
                      <a:lnTo>
                        <a:pt x="473" y="149"/>
                      </a:lnTo>
                      <a:lnTo>
                        <a:pt x="486" y="142"/>
                      </a:lnTo>
                      <a:lnTo>
                        <a:pt x="500" y="134"/>
                      </a:lnTo>
                      <a:lnTo>
                        <a:pt x="513" y="127"/>
                      </a:lnTo>
                      <a:lnTo>
                        <a:pt x="526" y="120"/>
                      </a:lnTo>
                      <a:lnTo>
                        <a:pt x="538" y="115"/>
                      </a:lnTo>
                      <a:lnTo>
                        <a:pt x="553" y="109"/>
                      </a:lnTo>
                      <a:lnTo>
                        <a:pt x="565" y="102"/>
                      </a:lnTo>
                      <a:lnTo>
                        <a:pt x="578" y="96"/>
                      </a:lnTo>
                      <a:lnTo>
                        <a:pt x="591" y="90"/>
                      </a:lnTo>
                      <a:lnTo>
                        <a:pt x="604" y="85"/>
                      </a:lnTo>
                      <a:lnTo>
                        <a:pt x="617" y="79"/>
                      </a:lnTo>
                      <a:lnTo>
                        <a:pt x="631" y="75"/>
                      </a:lnTo>
                      <a:lnTo>
                        <a:pt x="644" y="71"/>
                      </a:lnTo>
                      <a:lnTo>
                        <a:pt x="656" y="66"/>
                      </a:lnTo>
                      <a:lnTo>
                        <a:pt x="668" y="61"/>
                      </a:lnTo>
                      <a:lnTo>
                        <a:pt x="681" y="56"/>
                      </a:lnTo>
                      <a:lnTo>
                        <a:pt x="693" y="52"/>
                      </a:lnTo>
                      <a:lnTo>
                        <a:pt x="706" y="48"/>
                      </a:lnTo>
                      <a:lnTo>
                        <a:pt x="717" y="45"/>
                      </a:lnTo>
                      <a:lnTo>
                        <a:pt x="730" y="41"/>
                      </a:lnTo>
                      <a:lnTo>
                        <a:pt x="743" y="38"/>
                      </a:lnTo>
                      <a:lnTo>
                        <a:pt x="754" y="35"/>
                      </a:lnTo>
                      <a:lnTo>
                        <a:pt x="766" y="32"/>
                      </a:lnTo>
                      <a:lnTo>
                        <a:pt x="777" y="29"/>
                      </a:lnTo>
                      <a:lnTo>
                        <a:pt x="789" y="25"/>
                      </a:lnTo>
                      <a:lnTo>
                        <a:pt x="800" y="24"/>
                      </a:lnTo>
                      <a:lnTo>
                        <a:pt x="810" y="21"/>
                      </a:lnTo>
                      <a:lnTo>
                        <a:pt x="820" y="18"/>
                      </a:lnTo>
                      <a:lnTo>
                        <a:pt x="831" y="17"/>
                      </a:lnTo>
                      <a:lnTo>
                        <a:pt x="841" y="15"/>
                      </a:lnTo>
                      <a:lnTo>
                        <a:pt x="851" y="12"/>
                      </a:lnTo>
                      <a:lnTo>
                        <a:pt x="860" y="11"/>
                      </a:lnTo>
                      <a:lnTo>
                        <a:pt x="870" y="9"/>
                      </a:lnTo>
                      <a:lnTo>
                        <a:pt x="878" y="8"/>
                      </a:lnTo>
                      <a:lnTo>
                        <a:pt x="887" y="7"/>
                      </a:lnTo>
                      <a:lnTo>
                        <a:pt x="896" y="5"/>
                      </a:lnTo>
                      <a:lnTo>
                        <a:pt x="904" y="4"/>
                      </a:lnTo>
                      <a:lnTo>
                        <a:pt x="914" y="4"/>
                      </a:lnTo>
                      <a:lnTo>
                        <a:pt x="919" y="2"/>
                      </a:lnTo>
                      <a:lnTo>
                        <a:pt x="928" y="2"/>
                      </a:lnTo>
                      <a:lnTo>
                        <a:pt x="933" y="1"/>
                      </a:lnTo>
                      <a:lnTo>
                        <a:pt x="941" y="1"/>
                      </a:lnTo>
                      <a:lnTo>
                        <a:pt x="948" y="0"/>
                      </a:lnTo>
                      <a:lnTo>
                        <a:pt x="953" y="0"/>
                      </a:lnTo>
                      <a:lnTo>
                        <a:pt x="959" y="0"/>
                      </a:lnTo>
                      <a:lnTo>
                        <a:pt x="965" y="0"/>
                      </a:lnTo>
                      <a:lnTo>
                        <a:pt x="969" y="0"/>
                      </a:lnTo>
                      <a:lnTo>
                        <a:pt x="973" y="0"/>
                      </a:lnTo>
                      <a:lnTo>
                        <a:pt x="977" y="0"/>
                      </a:lnTo>
                      <a:lnTo>
                        <a:pt x="980" y="0"/>
                      </a:lnTo>
                      <a:lnTo>
                        <a:pt x="985" y="0"/>
                      </a:lnTo>
                      <a:lnTo>
                        <a:pt x="987" y="1"/>
                      </a:lnTo>
                      <a:lnTo>
                        <a:pt x="990" y="1"/>
                      </a:lnTo>
                      <a:lnTo>
                        <a:pt x="992" y="2"/>
                      </a:lnTo>
                      <a:lnTo>
                        <a:pt x="995" y="4"/>
                      </a:lnTo>
                      <a:lnTo>
                        <a:pt x="997" y="7"/>
                      </a:lnTo>
                      <a:lnTo>
                        <a:pt x="999" y="11"/>
                      </a:lnTo>
                      <a:lnTo>
                        <a:pt x="1000" y="17"/>
                      </a:lnTo>
                      <a:lnTo>
                        <a:pt x="1000" y="19"/>
                      </a:lnTo>
                      <a:lnTo>
                        <a:pt x="1002" y="24"/>
                      </a:lnTo>
                      <a:lnTo>
                        <a:pt x="1002" y="27"/>
                      </a:lnTo>
                      <a:lnTo>
                        <a:pt x="1003" y="31"/>
                      </a:lnTo>
                      <a:lnTo>
                        <a:pt x="1003" y="35"/>
                      </a:lnTo>
                      <a:lnTo>
                        <a:pt x="1003" y="39"/>
                      </a:lnTo>
                      <a:lnTo>
                        <a:pt x="1003" y="45"/>
                      </a:lnTo>
                      <a:lnTo>
                        <a:pt x="1003" y="51"/>
                      </a:lnTo>
                      <a:lnTo>
                        <a:pt x="1003" y="55"/>
                      </a:lnTo>
                      <a:lnTo>
                        <a:pt x="1003" y="61"/>
                      </a:lnTo>
                      <a:lnTo>
                        <a:pt x="1003" y="66"/>
                      </a:lnTo>
                      <a:lnTo>
                        <a:pt x="1003" y="72"/>
                      </a:lnTo>
                      <a:lnTo>
                        <a:pt x="1002" y="78"/>
                      </a:lnTo>
                      <a:lnTo>
                        <a:pt x="1002" y="83"/>
                      </a:lnTo>
                      <a:lnTo>
                        <a:pt x="1002" y="89"/>
                      </a:lnTo>
                      <a:lnTo>
                        <a:pt x="1002" y="96"/>
                      </a:lnTo>
                      <a:lnTo>
                        <a:pt x="1000" y="102"/>
                      </a:lnTo>
                      <a:lnTo>
                        <a:pt x="999" y="107"/>
                      </a:lnTo>
                      <a:lnTo>
                        <a:pt x="999" y="113"/>
                      </a:lnTo>
                      <a:lnTo>
                        <a:pt x="999" y="120"/>
                      </a:lnTo>
                      <a:lnTo>
                        <a:pt x="997" y="126"/>
                      </a:lnTo>
                      <a:lnTo>
                        <a:pt x="996" y="133"/>
                      </a:lnTo>
                      <a:lnTo>
                        <a:pt x="996" y="140"/>
                      </a:lnTo>
                      <a:lnTo>
                        <a:pt x="995" y="147"/>
                      </a:lnTo>
                      <a:lnTo>
                        <a:pt x="995" y="153"/>
                      </a:lnTo>
                      <a:lnTo>
                        <a:pt x="993" y="159"/>
                      </a:lnTo>
                      <a:lnTo>
                        <a:pt x="992" y="166"/>
                      </a:lnTo>
                      <a:lnTo>
                        <a:pt x="990" y="171"/>
                      </a:lnTo>
                      <a:lnTo>
                        <a:pt x="990" y="178"/>
                      </a:lnTo>
                      <a:lnTo>
                        <a:pt x="989" y="184"/>
                      </a:lnTo>
                      <a:lnTo>
                        <a:pt x="987" y="190"/>
                      </a:lnTo>
                      <a:lnTo>
                        <a:pt x="987" y="197"/>
                      </a:lnTo>
                      <a:lnTo>
                        <a:pt x="986" y="203"/>
                      </a:lnTo>
                      <a:lnTo>
                        <a:pt x="985" y="208"/>
                      </a:lnTo>
                      <a:lnTo>
                        <a:pt x="985" y="214"/>
                      </a:lnTo>
                      <a:lnTo>
                        <a:pt x="983" y="220"/>
                      </a:lnTo>
                      <a:lnTo>
                        <a:pt x="982" y="225"/>
                      </a:lnTo>
                      <a:lnTo>
                        <a:pt x="982" y="231"/>
                      </a:lnTo>
                      <a:lnTo>
                        <a:pt x="980" y="235"/>
                      </a:lnTo>
                      <a:lnTo>
                        <a:pt x="980" y="241"/>
                      </a:lnTo>
                      <a:lnTo>
                        <a:pt x="979" y="245"/>
                      </a:lnTo>
                      <a:lnTo>
                        <a:pt x="977" y="249"/>
                      </a:lnTo>
                      <a:lnTo>
                        <a:pt x="976" y="254"/>
                      </a:lnTo>
                      <a:lnTo>
                        <a:pt x="976" y="258"/>
                      </a:lnTo>
                      <a:lnTo>
                        <a:pt x="975" y="261"/>
                      </a:lnTo>
                      <a:lnTo>
                        <a:pt x="975" y="265"/>
                      </a:lnTo>
                      <a:lnTo>
                        <a:pt x="973" y="268"/>
                      </a:lnTo>
                      <a:lnTo>
                        <a:pt x="973" y="272"/>
                      </a:lnTo>
                      <a:lnTo>
                        <a:pt x="972" y="276"/>
                      </a:lnTo>
                      <a:lnTo>
                        <a:pt x="972" y="281"/>
                      </a:lnTo>
                      <a:lnTo>
                        <a:pt x="972" y="284"/>
                      </a:lnTo>
                      <a:lnTo>
                        <a:pt x="973" y="284"/>
                      </a:lnTo>
                      <a:lnTo>
                        <a:pt x="976" y="285"/>
                      </a:lnTo>
                      <a:lnTo>
                        <a:pt x="980" y="286"/>
                      </a:lnTo>
                      <a:lnTo>
                        <a:pt x="986" y="288"/>
                      </a:lnTo>
                      <a:lnTo>
                        <a:pt x="992" y="291"/>
                      </a:lnTo>
                      <a:lnTo>
                        <a:pt x="996" y="291"/>
                      </a:lnTo>
                      <a:lnTo>
                        <a:pt x="999" y="292"/>
                      </a:lnTo>
                      <a:lnTo>
                        <a:pt x="1003" y="293"/>
                      </a:lnTo>
                      <a:lnTo>
                        <a:pt x="1007" y="295"/>
                      </a:lnTo>
                      <a:lnTo>
                        <a:pt x="1012" y="296"/>
                      </a:lnTo>
                      <a:lnTo>
                        <a:pt x="1016" y="298"/>
                      </a:lnTo>
                      <a:lnTo>
                        <a:pt x="1020" y="298"/>
                      </a:lnTo>
                      <a:lnTo>
                        <a:pt x="1024" y="301"/>
                      </a:lnTo>
                      <a:lnTo>
                        <a:pt x="1029" y="301"/>
                      </a:lnTo>
                      <a:lnTo>
                        <a:pt x="1034" y="303"/>
                      </a:lnTo>
                      <a:lnTo>
                        <a:pt x="1039" y="305"/>
                      </a:lnTo>
                      <a:lnTo>
                        <a:pt x="1044" y="306"/>
                      </a:lnTo>
                      <a:lnTo>
                        <a:pt x="1049" y="309"/>
                      </a:lnTo>
                      <a:lnTo>
                        <a:pt x="1054" y="310"/>
                      </a:lnTo>
                      <a:lnTo>
                        <a:pt x="1060" y="312"/>
                      </a:lnTo>
                      <a:lnTo>
                        <a:pt x="1066" y="315"/>
                      </a:lnTo>
                      <a:lnTo>
                        <a:pt x="1070" y="316"/>
                      </a:lnTo>
                      <a:lnTo>
                        <a:pt x="1076" y="319"/>
                      </a:lnTo>
                      <a:lnTo>
                        <a:pt x="1081" y="320"/>
                      </a:lnTo>
                      <a:lnTo>
                        <a:pt x="1087" y="323"/>
                      </a:lnTo>
                      <a:lnTo>
                        <a:pt x="1093" y="325"/>
                      </a:lnTo>
                      <a:lnTo>
                        <a:pt x="1097" y="326"/>
                      </a:lnTo>
                      <a:lnTo>
                        <a:pt x="1103" y="328"/>
                      </a:lnTo>
                      <a:lnTo>
                        <a:pt x="1108" y="330"/>
                      </a:lnTo>
                      <a:lnTo>
                        <a:pt x="1112" y="332"/>
                      </a:lnTo>
                      <a:lnTo>
                        <a:pt x="1118" y="335"/>
                      </a:lnTo>
                      <a:lnTo>
                        <a:pt x="1124" y="337"/>
                      </a:lnTo>
                      <a:lnTo>
                        <a:pt x="1130" y="339"/>
                      </a:lnTo>
                      <a:lnTo>
                        <a:pt x="1134" y="342"/>
                      </a:lnTo>
                      <a:lnTo>
                        <a:pt x="1139" y="343"/>
                      </a:lnTo>
                      <a:lnTo>
                        <a:pt x="1144" y="346"/>
                      </a:lnTo>
                      <a:lnTo>
                        <a:pt x="1149" y="347"/>
                      </a:lnTo>
                      <a:lnTo>
                        <a:pt x="1154" y="350"/>
                      </a:lnTo>
                      <a:lnTo>
                        <a:pt x="1158" y="352"/>
                      </a:lnTo>
                      <a:lnTo>
                        <a:pt x="1162" y="354"/>
                      </a:lnTo>
                      <a:lnTo>
                        <a:pt x="1166" y="356"/>
                      </a:lnTo>
                      <a:lnTo>
                        <a:pt x="1171" y="359"/>
                      </a:lnTo>
                      <a:lnTo>
                        <a:pt x="1174" y="360"/>
                      </a:lnTo>
                      <a:lnTo>
                        <a:pt x="1178" y="363"/>
                      </a:lnTo>
                      <a:lnTo>
                        <a:pt x="1182" y="364"/>
                      </a:lnTo>
                      <a:lnTo>
                        <a:pt x="1188" y="369"/>
                      </a:lnTo>
                      <a:lnTo>
                        <a:pt x="1195" y="373"/>
                      </a:lnTo>
                      <a:lnTo>
                        <a:pt x="1199" y="377"/>
                      </a:lnTo>
                      <a:lnTo>
                        <a:pt x="1202" y="381"/>
                      </a:lnTo>
                      <a:lnTo>
                        <a:pt x="1205" y="384"/>
                      </a:lnTo>
                      <a:lnTo>
                        <a:pt x="1206" y="389"/>
                      </a:lnTo>
                      <a:lnTo>
                        <a:pt x="1205" y="391"/>
                      </a:lnTo>
                      <a:lnTo>
                        <a:pt x="1205" y="397"/>
                      </a:lnTo>
                      <a:lnTo>
                        <a:pt x="1203" y="401"/>
                      </a:lnTo>
                      <a:lnTo>
                        <a:pt x="1201" y="408"/>
                      </a:lnTo>
                      <a:lnTo>
                        <a:pt x="1199" y="411"/>
                      </a:lnTo>
                      <a:lnTo>
                        <a:pt x="1198" y="416"/>
                      </a:lnTo>
                      <a:lnTo>
                        <a:pt x="1196" y="418"/>
                      </a:lnTo>
                      <a:lnTo>
                        <a:pt x="1195" y="423"/>
                      </a:lnTo>
                      <a:lnTo>
                        <a:pt x="1192" y="427"/>
                      </a:lnTo>
                      <a:lnTo>
                        <a:pt x="1191" y="431"/>
                      </a:lnTo>
                      <a:lnTo>
                        <a:pt x="1188" y="435"/>
                      </a:lnTo>
                      <a:lnTo>
                        <a:pt x="1186" y="440"/>
                      </a:lnTo>
                      <a:lnTo>
                        <a:pt x="1182" y="444"/>
                      </a:lnTo>
                      <a:lnTo>
                        <a:pt x="1181" y="448"/>
                      </a:lnTo>
                      <a:lnTo>
                        <a:pt x="1178" y="452"/>
                      </a:lnTo>
                      <a:lnTo>
                        <a:pt x="1175" y="458"/>
                      </a:lnTo>
                      <a:lnTo>
                        <a:pt x="1172" y="462"/>
                      </a:lnTo>
                      <a:lnTo>
                        <a:pt x="1169" y="467"/>
                      </a:lnTo>
                      <a:lnTo>
                        <a:pt x="1166" y="472"/>
                      </a:lnTo>
                      <a:lnTo>
                        <a:pt x="1164" y="478"/>
                      </a:lnTo>
                      <a:lnTo>
                        <a:pt x="1161" y="482"/>
                      </a:lnTo>
                      <a:lnTo>
                        <a:pt x="1157" y="487"/>
                      </a:lnTo>
                      <a:lnTo>
                        <a:pt x="1154" y="491"/>
                      </a:lnTo>
                      <a:lnTo>
                        <a:pt x="1151" y="496"/>
                      </a:lnTo>
                      <a:lnTo>
                        <a:pt x="1147" y="502"/>
                      </a:lnTo>
                      <a:lnTo>
                        <a:pt x="1144" y="506"/>
                      </a:lnTo>
                      <a:lnTo>
                        <a:pt x="1141" y="512"/>
                      </a:lnTo>
                      <a:lnTo>
                        <a:pt x="1138" y="518"/>
                      </a:lnTo>
                      <a:lnTo>
                        <a:pt x="1134" y="522"/>
                      </a:lnTo>
                      <a:lnTo>
                        <a:pt x="1131" y="526"/>
                      </a:lnTo>
                      <a:lnTo>
                        <a:pt x="1127" y="532"/>
                      </a:lnTo>
                      <a:lnTo>
                        <a:pt x="1124" y="536"/>
                      </a:lnTo>
                      <a:lnTo>
                        <a:pt x="1120" y="540"/>
                      </a:lnTo>
                      <a:lnTo>
                        <a:pt x="1117" y="546"/>
                      </a:lnTo>
                      <a:lnTo>
                        <a:pt x="1114" y="550"/>
                      </a:lnTo>
                      <a:lnTo>
                        <a:pt x="1111" y="555"/>
                      </a:lnTo>
                      <a:lnTo>
                        <a:pt x="1107" y="559"/>
                      </a:lnTo>
                      <a:lnTo>
                        <a:pt x="1105" y="563"/>
                      </a:lnTo>
                      <a:lnTo>
                        <a:pt x="1101" y="567"/>
                      </a:lnTo>
                      <a:lnTo>
                        <a:pt x="1098" y="572"/>
                      </a:lnTo>
                      <a:lnTo>
                        <a:pt x="1095" y="576"/>
                      </a:lnTo>
                      <a:lnTo>
                        <a:pt x="1093" y="579"/>
                      </a:lnTo>
                      <a:lnTo>
                        <a:pt x="1090" y="583"/>
                      </a:lnTo>
                      <a:lnTo>
                        <a:pt x="1088" y="587"/>
                      </a:lnTo>
                      <a:lnTo>
                        <a:pt x="1083" y="593"/>
                      </a:lnTo>
                      <a:lnTo>
                        <a:pt x="1078" y="600"/>
                      </a:lnTo>
                      <a:lnTo>
                        <a:pt x="1076" y="604"/>
                      </a:lnTo>
                      <a:lnTo>
                        <a:pt x="1071" y="610"/>
                      </a:lnTo>
                      <a:lnTo>
                        <a:pt x="1068" y="613"/>
                      </a:lnTo>
                      <a:lnTo>
                        <a:pt x="1067" y="616"/>
                      </a:lnTo>
                      <a:lnTo>
                        <a:pt x="1067" y="617"/>
                      </a:lnTo>
                      <a:lnTo>
                        <a:pt x="1067" y="619"/>
                      </a:lnTo>
                      <a:lnTo>
                        <a:pt x="1068" y="620"/>
                      </a:lnTo>
                      <a:lnTo>
                        <a:pt x="1070" y="621"/>
                      </a:lnTo>
                      <a:lnTo>
                        <a:pt x="1074" y="623"/>
                      </a:lnTo>
                      <a:lnTo>
                        <a:pt x="1077" y="626"/>
                      </a:lnTo>
                      <a:lnTo>
                        <a:pt x="1083" y="630"/>
                      </a:lnTo>
                      <a:lnTo>
                        <a:pt x="1087" y="633"/>
                      </a:lnTo>
                      <a:lnTo>
                        <a:pt x="1094" y="638"/>
                      </a:lnTo>
                      <a:lnTo>
                        <a:pt x="1097" y="640"/>
                      </a:lnTo>
                      <a:lnTo>
                        <a:pt x="1100" y="643"/>
                      </a:lnTo>
                      <a:lnTo>
                        <a:pt x="1103" y="646"/>
                      </a:lnTo>
                      <a:lnTo>
                        <a:pt x="1107" y="648"/>
                      </a:lnTo>
                      <a:lnTo>
                        <a:pt x="1111" y="650"/>
                      </a:lnTo>
                      <a:lnTo>
                        <a:pt x="1114" y="654"/>
                      </a:lnTo>
                      <a:lnTo>
                        <a:pt x="1118" y="655"/>
                      </a:lnTo>
                      <a:lnTo>
                        <a:pt x="1122" y="660"/>
                      </a:lnTo>
                      <a:lnTo>
                        <a:pt x="1125" y="663"/>
                      </a:lnTo>
                      <a:lnTo>
                        <a:pt x="1130" y="665"/>
                      </a:lnTo>
                      <a:lnTo>
                        <a:pt x="1132" y="668"/>
                      </a:lnTo>
                      <a:lnTo>
                        <a:pt x="1138" y="673"/>
                      </a:lnTo>
                      <a:lnTo>
                        <a:pt x="1141" y="675"/>
                      </a:lnTo>
                      <a:lnTo>
                        <a:pt x="1145" y="678"/>
                      </a:lnTo>
                      <a:lnTo>
                        <a:pt x="1149" y="682"/>
                      </a:lnTo>
                      <a:lnTo>
                        <a:pt x="1154" y="685"/>
                      </a:lnTo>
                      <a:lnTo>
                        <a:pt x="1158" y="690"/>
                      </a:lnTo>
                      <a:lnTo>
                        <a:pt x="1161" y="692"/>
                      </a:lnTo>
                      <a:lnTo>
                        <a:pt x="1165" y="695"/>
                      </a:lnTo>
                      <a:lnTo>
                        <a:pt x="1169" y="700"/>
                      </a:lnTo>
                      <a:lnTo>
                        <a:pt x="1174" y="702"/>
                      </a:lnTo>
                      <a:lnTo>
                        <a:pt x="1176" y="707"/>
                      </a:lnTo>
                      <a:lnTo>
                        <a:pt x="1181" y="709"/>
                      </a:lnTo>
                      <a:lnTo>
                        <a:pt x="1185" y="714"/>
                      </a:lnTo>
                      <a:lnTo>
                        <a:pt x="1188" y="717"/>
                      </a:lnTo>
                      <a:lnTo>
                        <a:pt x="1191" y="721"/>
                      </a:lnTo>
                      <a:lnTo>
                        <a:pt x="1195" y="724"/>
                      </a:lnTo>
                      <a:lnTo>
                        <a:pt x="1198" y="728"/>
                      </a:lnTo>
                      <a:lnTo>
                        <a:pt x="1201" y="731"/>
                      </a:lnTo>
                      <a:lnTo>
                        <a:pt x="1205" y="735"/>
                      </a:lnTo>
                      <a:lnTo>
                        <a:pt x="1208" y="738"/>
                      </a:lnTo>
                      <a:lnTo>
                        <a:pt x="1210" y="741"/>
                      </a:lnTo>
                      <a:lnTo>
                        <a:pt x="1215" y="748"/>
                      </a:lnTo>
                      <a:lnTo>
                        <a:pt x="1219" y="753"/>
                      </a:lnTo>
                      <a:lnTo>
                        <a:pt x="1223" y="759"/>
                      </a:lnTo>
                      <a:lnTo>
                        <a:pt x="1226" y="766"/>
                      </a:lnTo>
                      <a:lnTo>
                        <a:pt x="1228" y="770"/>
                      </a:lnTo>
                      <a:lnTo>
                        <a:pt x="1228" y="776"/>
                      </a:lnTo>
                      <a:lnTo>
                        <a:pt x="1228" y="780"/>
                      </a:lnTo>
                      <a:lnTo>
                        <a:pt x="1228" y="785"/>
                      </a:lnTo>
                      <a:lnTo>
                        <a:pt x="1225" y="789"/>
                      </a:lnTo>
                      <a:lnTo>
                        <a:pt x="1222" y="793"/>
                      </a:lnTo>
                      <a:lnTo>
                        <a:pt x="1218" y="797"/>
                      </a:lnTo>
                      <a:lnTo>
                        <a:pt x="1212" y="803"/>
                      </a:lnTo>
                      <a:lnTo>
                        <a:pt x="1206" y="809"/>
                      </a:lnTo>
                      <a:lnTo>
                        <a:pt x="1201" y="813"/>
                      </a:lnTo>
                      <a:lnTo>
                        <a:pt x="1193" y="819"/>
                      </a:lnTo>
                      <a:lnTo>
                        <a:pt x="1188" y="824"/>
                      </a:lnTo>
                      <a:lnTo>
                        <a:pt x="1183" y="827"/>
                      </a:lnTo>
                      <a:lnTo>
                        <a:pt x="1179" y="830"/>
                      </a:lnTo>
                      <a:lnTo>
                        <a:pt x="1176" y="833"/>
                      </a:lnTo>
                      <a:lnTo>
                        <a:pt x="1172" y="836"/>
                      </a:lnTo>
                      <a:lnTo>
                        <a:pt x="1168" y="839"/>
                      </a:lnTo>
                      <a:lnTo>
                        <a:pt x="1165" y="841"/>
                      </a:lnTo>
                      <a:lnTo>
                        <a:pt x="1161" y="844"/>
                      </a:lnTo>
                      <a:lnTo>
                        <a:pt x="1157" y="849"/>
                      </a:lnTo>
                      <a:lnTo>
                        <a:pt x="1151" y="850"/>
                      </a:lnTo>
                      <a:lnTo>
                        <a:pt x="1148" y="854"/>
                      </a:lnTo>
                      <a:lnTo>
                        <a:pt x="1142" y="857"/>
                      </a:lnTo>
                      <a:lnTo>
                        <a:pt x="1139" y="860"/>
                      </a:lnTo>
                      <a:lnTo>
                        <a:pt x="1135" y="863"/>
                      </a:lnTo>
                      <a:lnTo>
                        <a:pt x="1131" y="866"/>
                      </a:lnTo>
                      <a:lnTo>
                        <a:pt x="1127" y="868"/>
                      </a:lnTo>
                      <a:lnTo>
                        <a:pt x="1122" y="871"/>
                      </a:lnTo>
                      <a:lnTo>
                        <a:pt x="1118" y="874"/>
                      </a:lnTo>
                      <a:lnTo>
                        <a:pt x="1114" y="877"/>
                      </a:lnTo>
                      <a:lnTo>
                        <a:pt x="1110" y="880"/>
                      </a:lnTo>
                      <a:lnTo>
                        <a:pt x="1105" y="883"/>
                      </a:lnTo>
                      <a:lnTo>
                        <a:pt x="1101" y="884"/>
                      </a:lnTo>
                      <a:lnTo>
                        <a:pt x="1097" y="887"/>
                      </a:lnTo>
                      <a:lnTo>
                        <a:pt x="1093" y="890"/>
                      </a:lnTo>
                      <a:lnTo>
                        <a:pt x="1090" y="893"/>
                      </a:lnTo>
                      <a:lnTo>
                        <a:pt x="1085" y="894"/>
                      </a:lnTo>
                      <a:lnTo>
                        <a:pt x="1081" y="897"/>
                      </a:lnTo>
                      <a:lnTo>
                        <a:pt x="1078" y="900"/>
                      </a:lnTo>
                      <a:lnTo>
                        <a:pt x="1074" y="903"/>
                      </a:lnTo>
                      <a:lnTo>
                        <a:pt x="1070" y="904"/>
                      </a:lnTo>
                      <a:lnTo>
                        <a:pt x="1067" y="907"/>
                      </a:lnTo>
                      <a:lnTo>
                        <a:pt x="1064" y="908"/>
                      </a:lnTo>
                      <a:lnTo>
                        <a:pt x="1061" y="911"/>
                      </a:lnTo>
                      <a:lnTo>
                        <a:pt x="1054" y="914"/>
                      </a:lnTo>
                      <a:lnTo>
                        <a:pt x="1050" y="917"/>
                      </a:lnTo>
                      <a:lnTo>
                        <a:pt x="1044" y="920"/>
                      </a:lnTo>
                      <a:lnTo>
                        <a:pt x="1041" y="922"/>
                      </a:lnTo>
                      <a:lnTo>
                        <a:pt x="1036" y="925"/>
                      </a:lnTo>
                      <a:lnTo>
                        <a:pt x="1034" y="927"/>
                      </a:lnTo>
                      <a:lnTo>
                        <a:pt x="1036" y="928"/>
                      </a:lnTo>
                      <a:lnTo>
                        <a:pt x="1040" y="932"/>
                      </a:lnTo>
                      <a:lnTo>
                        <a:pt x="1043" y="935"/>
                      </a:lnTo>
                      <a:lnTo>
                        <a:pt x="1047" y="938"/>
                      </a:lnTo>
                      <a:lnTo>
                        <a:pt x="1050" y="942"/>
                      </a:lnTo>
                      <a:lnTo>
                        <a:pt x="1056" y="948"/>
                      </a:lnTo>
                      <a:lnTo>
                        <a:pt x="1061" y="952"/>
                      </a:lnTo>
                      <a:lnTo>
                        <a:pt x="1067" y="958"/>
                      </a:lnTo>
                      <a:lnTo>
                        <a:pt x="1071" y="964"/>
                      </a:lnTo>
                      <a:lnTo>
                        <a:pt x="1078" y="971"/>
                      </a:lnTo>
                      <a:lnTo>
                        <a:pt x="1081" y="974"/>
                      </a:lnTo>
                      <a:lnTo>
                        <a:pt x="1084" y="976"/>
                      </a:lnTo>
                      <a:lnTo>
                        <a:pt x="1088" y="981"/>
                      </a:lnTo>
                      <a:lnTo>
                        <a:pt x="1091" y="983"/>
                      </a:lnTo>
                      <a:lnTo>
                        <a:pt x="1094" y="988"/>
                      </a:lnTo>
                      <a:lnTo>
                        <a:pt x="1097" y="991"/>
                      </a:lnTo>
                      <a:lnTo>
                        <a:pt x="1101" y="995"/>
                      </a:lnTo>
                      <a:lnTo>
                        <a:pt x="1105" y="999"/>
                      </a:lnTo>
                      <a:lnTo>
                        <a:pt x="1108" y="1002"/>
                      </a:lnTo>
                      <a:lnTo>
                        <a:pt x="1111" y="1006"/>
                      </a:lnTo>
                      <a:lnTo>
                        <a:pt x="1114" y="1010"/>
                      </a:lnTo>
                      <a:lnTo>
                        <a:pt x="1118" y="1015"/>
                      </a:lnTo>
                      <a:lnTo>
                        <a:pt x="1121" y="1018"/>
                      </a:lnTo>
                      <a:lnTo>
                        <a:pt x="1124" y="1022"/>
                      </a:lnTo>
                      <a:lnTo>
                        <a:pt x="1127" y="1026"/>
                      </a:lnTo>
                      <a:lnTo>
                        <a:pt x="1131" y="1030"/>
                      </a:lnTo>
                      <a:lnTo>
                        <a:pt x="1132" y="1035"/>
                      </a:lnTo>
                      <a:lnTo>
                        <a:pt x="1137" y="1039"/>
                      </a:lnTo>
                      <a:lnTo>
                        <a:pt x="1139" y="1043"/>
                      </a:lnTo>
                      <a:lnTo>
                        <a:pt x="1142" y="1047"/>
                      </a:lnTo>
                      <a:lnTo>
                        <a:pt x="1145" y="1052"/>
                      </a:lnTo>
                      <a:lnTo>
                        <a:pt x="1148" y="1056"/>
                      </a:lnTo>
                      <a:lnTo>
                        <a:pt x="1151" y="1060"/>
                      </a:lnTo>
                      <a:lnTo>
                        <a:pt x="1155" y="1066"/>
                      </a:lnTo>
                      <a:lnTo>
                        <a:pt x="1157" y="1069"/>
                      </a:lnTo>
                      <a:lnTo>
                        <a:pt x="1159" y="1073"/>
                      </a:lnTo>
                      <a:lnTo>
                        <a:pt x="1161" y="1077"/>
                      </a:lnTo>
                      <a:lnTo>
                        <a:pt x="1164" y="1081"/>
                      </a:lnTo>
                      <a:lnTo>
                        <a:pt x="1165" y="1086"/>
                      </a:lnTo>
                      <a:lnTo>
                        <a:pt x="1168" y="1090"/>
                      </a:lnTo>
                      <a:lnTo>
                        <a:pt x="1169" y="1094"/>
                      </a:lnTo>
                      <a:lnTo>
                        <a:pt x="1172" y="1098"/>
                      </a:lnTo>
                      <a:lnTo>
                        <a:pt x="1174" y="1101"/>
                      </a:lnTo>
                      <a:lnTo>
                        <a:pt x="1174" y="1107"/>
                      </a:lnTo>
                      <a:lnTo>
                        <a:pt x="1175" y="1110"/>
                      </a:lnTo>
                      <a:lnTo>
                        <a:pt x="1176" y="1114"/>
                      </a:lnTo>
                      <a:lnTo>
                        <a:pt x="1178" y="1118"/>
                      </a:lnTo>
                      <a:lnTo>
                        <a:pt x="1178" y="1123"/>
                      </a:lnTo>
                      <a:lnTo>
                        <a:pt x="1179" y="1125"/>
                      </a:lnTo>
                      <a:lnTo>
                        <a:pt x="1179" y="1130"/>
                      </a:lnTo>
                      <a:lnTo>
                        <a:pt x="1179" y="1134"/>
                      </a:lnTo>
                      <a:lnTo>
                        <a:pt x="1179" y="1137"/>
                      </a:lnTo>
                      <a:lnTo>
                        <a:pt x="1178" y="1140"/>
                      </a:lnTo>
                      <a:lnTo>
                        <a:pt x="1178" y="1142"/>
                      </a:lnTo>
                      <a:lnTo>
                        <a:pt x="1176" y="1148"/>
                      </a:lnTo>
                      <a:lnTo>
                        <a:pt x="1174" y="1152"/>
                      </a:lnTo>
                      <a:lnTo>
                        <a:pt x="1171" y="1157"/>
                      </a:lnTo>
                      <a:lnTo>
                        <a:pt x="1166" y="1161"/>
                      </a:lnTo>
                      <a:lnTo>
                        <a:pt x="1161" y="1162"/>
                      </a:lnTo>
                      <a:lnTo>
                        <a:pt x="1157" y="1165"/>
                      </a:lnTo>
                      <a:lnTo>
                        <a:pt x="1152" y="1167"/>
                      </a:lnTo>
                      <a:lnTo>
                        <a:pt x="1149" y="1167"/>
                      </a:lnTo>
                      <a:lnTo>
                        <a:pt x="1147" y="1168"/>
                      </a:lnTo>
                      <a:lnTo>
                        <a:pt x="1142" y="1168"/>
                      </a:lnTo>
                      <a:lnTo>
                        <a:pt x="1138" y="1168"/>
                      </a:lnTo>
                      <a:lnTo>
                        <a:pt x="1134" y="1169"/>
                      </a:lnTo>
                      <a:lnTo>
                        <a:pt x="1130" y="1169"/>
                      </a:lnTo>
                      <a:lnTo>
                        <a:pt x="1127" y="1169"/>
                      </a:lnTo>
                      <a:lnTo>
                        <a:pt x="1121" y="1169"/>
                      </a:lnTo>
                      <a:lnTo>
                        <a:pt x="1117" y="1169"/>
                      </a:lnTo>
                      <a:lnTo>
                        <a:pt x="1112" y="1169"/>
                      </a:lnTo>
                      <a:lnTo>
                        <a:pt x="1108" y="1169"/>
                      </a:lnTo>
                      <a:lnTo>
                        <a:pt x="1103" y="1169"/>
                      </a:lnTo>
                      <a:lnTo>
                        <a:pt x="1097" y="1169"/>
                      </a:lnTo>
                      <a:lnTo>
                        <a:pt x="1093" y="1169"/>
                      </a:lnTo>
                      <a:lnTo>
                        <a:pt x="1088" y="1169"/>
                      </a:lnTo>
                      <a:lnTo>
                        <a:pt x="1081" y="1169"/>
                      </a:lnTo>
                      <a:lnTo>
                        <a:pt x="1076" y="1168"/>
                      </a:lnTo>
                      <a:lnTo>
                        <a:pt x="1070" y="1168"/>
                      </a:lnTo>
                      <a:lnTo>
                        <a:pt x="1064" y="1167"/>
                      </a:lnTo>
                      <a:lnTo>
                        <a:pt x="1058" y="1167"/>
                      </a:lnTo>
                      <a:lnTo>
                        <a:pt x="1051" y="1165"/>
                      </a:lnTo>
                      <a:lnTo>
                        <a:pt x="1046" y="1165"/>
                      </a:lnTo>
                      <a:lnTo>
                        <a:pt x="1040" y="1165"/>
                      </a:lnTo>
                      <a:lnTo>
                        <a:pt x="1034" y="1164"/>
                      </a:lnTo>
                      <a:lnTo>
                        <a:pt x="1027" y="1164"/>
                      </a:lnTo>
                      <a:lnTo>
                        <a:pt x="1020" y="1162"/>
                      </a:lnTo>
                      <a:lnTo>
                        <a:pt x="1014" y="1162"/>
                      </a:lnTo>
                      <a:lnTo>
                        <a:pt x="1007" y="1162"/>
                      </a:lnTo>
                      <a:lnTo>
                        <a:pt x="1000" y="1161"/>
                      </a:lnTo>
                      <a:lnTo>
                        <a:pt x="993" y="1161"/>
                      </a:lnTo>
                      <a:lnTo>
                        <a:pt x="986" y="1161"/>
                      </a:lnTo>
                      <a:lnTo>
                        <a:pt x="979" y="1161"/>
                      </a:lnTo>
                      <a:lnTo>
                        <a:pt x="972" y="1161"/>
                      </a:lnTo>
                      <a:lnTo>
                        <a:pt x="965" y="1160"/>
                      </a:lnTo>
                      <a:lnTo>
                        <a:pt x="958" y="1160"/>
                      </a:lnTo>
                      <a:lnTo>
                        <a:pt x="949" y="1160"/>
                      </a:lnTo>
                      <a:lnTo>
                        <a:pt x="942" y="1160"/>
                      </a:lnTo>
                      <a:lnTo>
                        <a:pt x="935" y="1160"/>
                      </a:lnTo>
                      <a:lnTo>
                        <a:pt x="928" y="1160"/>
                      </a:lnTo>
                      <a:lnTo>
                        <a:pt x="921" y="1160"/>
                      </a:lnTo>
                      <a:lnTo>
                        <a:pt x="914" y="1160"/>
                      </a:lnTo>
                      <a:lnTo>
                        <a:pt x="905" y="1160"/>
                      </a:lnTo>
                      <a:lnTo>
                        <a:pt x="898" y="1160"/>
                      </a:lnTo>
                      <a:lnTo>
                        <a:pt x="889" y="1160"/>
                      </a:lnTo>
                      <a:lnTo>
                        <a:pt x="882" y="1161"/>
                      </a:lnTo>
                      <a:lnTo>
                        <a:pt x="874" y="1161"/>
                      </a:lnTo>
                      <a:lnTo>
                        <a:pt x="867" y="1162"/>
                      </a:lnTo>
                      <a:lnTo>
                        <a:pt x="858" y="1162"/>
                      </a:lnTo>
                      <a:lnTo>
                        <a:pt x="851" y="1164"/>
                      </a:lnTo>
                      <a:lnTo>
                        <a:pt x="843" y="1165"/>
                      </a:lnTo>
                      <a:lnTo>
                        <a:pt x="835" y="1165"/>
                      </a:lnTo>
                      <a:lnTo>
                        <a:pt x="827" y="1167"/>
                      </a:lnTo>
                      <a:lnTo>
                        <a:pt x="818" y="1168"/>
                      </a:lnTo>
                      <a:lnTo>
                        <a:pt x="811" y="1168"/>
                      </a:lnTo>
                      <a:lnTo>
                        <a:pt x="804" y="1169"/>
                      </a:lnTo>
                      <a:lnTo>
                        <a:pt x="796" y="1171"/>
                      </a:lnTo>
                      <a:lnTo>
                        <a:pt x="789" y="1172"/>
                      </a:lnTo>
                      <a:lnTo>
                        <a:pt x="780" y="1174"/>
                      </a:lnTo>
                      <a:lnTo>
                        <a:pt x="773" y="1175"/>
                      </a:lnTo>
                      <a:lnTo>
                        <a:pt x="764" y="1177"/>
                      </a:lnTo>
                      <a:lnTo>
                        <a:pt x="757" y="1178"/>
                      </a:lnTo>
                      <a:lnTo>
                        <a:pt x="750" y="1179"/>
                      </a:lnTo>
                      <a:lnTo>
                        <a:pt x="743" y="1181"/>
                      </a:lnTo>
                      <a:lnTo>
                        <a:pt x="735" y="1182"/>
                      </a:lnTo>
                      <a:lnTo>
                        <a:pt x="727" y="1184"/>
                      </a:lnTo>
                      <a:lnTo>
                        <a:pt x="720" y="1185"/>
                      </a:lnTo>
                      <a:lnTo>
                        <a:pt x="712" y="1188"/>
                      </a:lnTo>
                      <a:lnTo>
                        <a:pt x="705" y="1189"/>
                      </a:lnTo>
                      <a:lnTo>
                        <a:pt x="698" y="1191"/>
                      </a:lnTo>
                      <a:lnTo>
                        <a:pt x="690" y="1192"/>
                      </a:lnTo>
                      <a:lnTo>
                        <a:pt x="685" y="1195"/>
                      </a:lnTo>
                      <a:lnTo>
                        <a:pt x="676" y="1196"/>
                      </a:lnTo>
                      <a:lnTo>
                        <a:pt x="671" y="1198"/>
                      </a:lnTo>
                      <a:lnTo>
                        <a:pt x="663" y="1201"/>
                      </a:lnTo>
                      <a:lnTo>
                        <a:pt x="658" y="1202"/>
                      </a:lnTo>
                      <a:lnTo>
                        <a:pt x="649" y="1204"/>
                      </a:lnTo>
                      <a:lnTo>
                        <a:pt x="644" y="1205"/>
                      </a:lnTo>
                      <a:lnTo>
                        <a:pt x="638" y="1208"/>
                      </a:lnTo>
                      <a:lnTo>
                        <a:pt x="632" y="1209"/>
                      </a:lnTo>
                      <a:lnTo>
                        <a:pt x="625" y="1211"/>
                      </a:lnTo>
                      <a:lnTo>
                        <a:pt x="619" y="1212"/>
                      </a:lnTo>
                      <a:lnTo>
                        <a:pt x="614" y="1215"/>
                      </a:lnTo>
                      <a:lnTo>
                        <a:pt x="608" y="1216"/>
                      </a:lnTo>
                      <a:lnTo>
                        <a:pt x="602" y="1218"/>
                      </a:lnTo>
                      <a:lnTo>
                        <a:pt x="597" y="1219"/>
                      </a:lnTo>
                      <a:lnTo>
                        <a:pt x="591" y="1221"/>
                      </a:lnTo>
                      <a:lnTo>
                        <a:pt x="587" y="1223"/>
                      </a:lnTo>
                      <a:lnTo>
                        <a:pt x="581" y="1223"/>
                      </a:lnTo>
                      <a:lnTo>
                        <a:pt x="577" y="1225"/>
                      </a:lnTo>
                      <a:lnTo>
                        <a:pt x="571" y="1226"/>
                      </a:lnTo>
                      <a:lnTo>
                        <a:pt x="568" y="1229"/>
                      </a:lnTo>
                      <a:lnTo>
                        <a:pt x="563" y="1229"/>
                      </a:lnTo>
                      <a:lnTo>
                        <a:pt x="560" y="1232"/>
                      </a:lnTo>
                      <a:lnTo>
                        <a:pt x="556" y="1233"/>
                      </a:lnTo>
                      <a:lnTo>
                        <a:pt x="553" y="1235"/>
                      </a:lnTo>
                      <a:lnTo>
                        <a:pt x="548" y="1235"/>
                      </a:lnTo>
                      <a:lnTo>
                        <a:pt x="546" y="1236"/>
                      </a:lnTo>
                      <a:lnTo>
                        <a:pt x="541" y="1238"/>
                      </a:lnTo>
                      <a:lnTo>
                        <a:pt x="538" y="1239"/>
                      </a:lnTo>
                      <a:lnTo>
                        <a:pt x="533" y="1240"/>
                      </a:lnTo>
                      <a:lnTo>
                        <a:pt x="530" y="1242"/>
                      </a:lnTo>
                      <a:lnTo>
                        <a:pt x="526" y="1243"/>
                      </a:lnTo>
                      <a:lnTo>
                        <a:pt x="524" y="1245"/>
                      </a:lnTo>
                      <a:lnTo>
                        <a:pt x="523" y="1245"/>
                      </a:lnTo>
                      <a:lnTo>
                        <a:pt x="523" y="1246"/>
                      </a:lnTo>
                      <a:lnTo>
                        <a:pt x="507" y="1182"/>
                      </a:lnTo>
                      <a:lnTo>
                        <a:pt x="509" y="1181"/>
                      </a:lnTo>
                      <a:lnTo>
                        <a:pt x="514" y="1179"/>
                      </a:lnTo>
                      <a:lnTo>
                        <a:pt x="517" y="1178"/>
                      </a:lnTo>
                      <a:lnTo>
                        <a:pt x="521" y="1177"/>
                      </a:lnTo>
                      <a:lnTo>
                        <a:pt x="527" y="1175"/>
                      </a:lnTo>
                      <a:lnTo>
                        <a:pt x="533" y="1172"/>
                      </a:lnTo>
                      <a:lnTo>
                        <a:pt x="536" y="1171"/>
                      </a:lnTo>
                      <a:lnTo>
                        <a:pt x="538" y="1169"/>
                      </a:lnTo>
                      <a:lnTo>
                        <a:pt x="541" y="1168"/>
                      </a:lnTo>
                      <a:lnTo>
                        <a:pt x="546" y="1168"/>
                      </a:lnTo>
                      <a:lnTo>
                        <a:pt x="550" y="1165"/>
                      </a:lnTo>
                      <a:lnTo>
                        <a:pt x="553" y="1165"/>
                      </a:lnTo>
                      <a:lnTo>
                        <a:pt x="557" y="1164"/>
                      </a:lnTo>
                      <a:lnTo>
                        <a:pt x="561" y="1162"/>
                      </a:lnTo>
                      <a:lnTo>
                        <a:pt x="565" y="1161"/>
                      </a:lnTo>
                      <a:lnTo>
                        <a:pt x="570" y="1160"/>
                      </a:lnTo>
                      <a:lnTo>
                        <a:pt x="574" y="1158"/>
                      </a:lnTo>
                      <a:lnTo>
                        <a:pt x="578" y="1157"/>
                      </a:lnTo>
                      <a:lnTo>
                        <a:pt x="582" y="1155"/>
                      </a:lnTo>
                      <a:lnTo>
                        <a:pt x="588" y="1154"/>
                      </a:lnTo>
                      <a:lnTo>
                        <a:pt x="592" y="1152"/>
                      </a:lnTo>
                      <a:lnTo>
                        <a:pt x="598" y="1151"/>
                      </a:lnTo>
                      <a:lnTo>
                        <a:pt x="602" y="1150"/>
                      </a:lnTo>
                      <a:lnTo>
                        <a:pt x="608" y="1147"/>
                      </a:lnTo>
                      <a:lnTo>
                        <a:pt x="612" y="1145"/>
                      </a:lnTo>
                      <a:lnTo>
                        <a:pt x="618" y="1144"/>
                      </a:lnTo>
                      <a:lnTo>
                        <a:pt x="622" y="1142"/>
                      </a:lnTo>
                      <a:lnTo>
                        <a:pt x="628" y="1141"/>
                      </a:lnTo>
                      <a:lnTo>
                        <a:pt x="634" y="1138"/>
                      </a:lnTo>
                      <a:lnTo>
                        <a:pt x="639" y="1138"/>
                      </a:lnTo>
                      <a:lnTo>
                        <a:pt x="644" y="1135"/>
                      </a:lnTo>
                      <a:lnTo>
                        <a:pt x="649" y="1134"/>
                      </a:lnTo>
                      <a:lnTo>
                        <a:pt x="655" y="1133"/>
                      </a:lnTo>
                      <a:lnTo>
                        <a:pt x="661" y="1131"/>
                      </a:lnTo>
                      <a:lnTo>
                        <a:pt x="666" y="1130"/>
                      </a:lnTo>
                      <a:lnTo>
                        <a:pt x="672" y="1128"/>
                      </a:lnTo>
                      <a:lnTo>
                        <a:pt x="678" y="1127"/>
                      </a:lnTo>
                      <a:lnTo>
                        <a:pt x="683" y="1125"/>
                      </a:lnTo>
                      <a:lnTo>
                        <a:pt x="688" y="1124"/>
                      </a:lnTo>
                      <a:lnTo>
                        <a:pt x="693" y="1121"/>
                      </a:lnTo>
                      <a:lnTo>
                        <a:pt x="699" y="1120"/>
                      </a:lnTo>
                      <a:lnTo>
                        <a:pt x="705" y="1118"/>
                      </a:lnTo>
                      <a:lnTo>
                        <a:pt x="709" y="1117"/>
                      </a:lnTo>
                      <a:lnTo>
                        <a:pt x="715" y="1116"/>
                      </a:lnTo>
                      <a:lnTo>
                        <a:pt x="720" y="1114"/>
                      </a:lnTo>
                      <a:lnTo>
                        <a:pt x="726" y="1114"/>
                      </a:lnTo>
                      <a:lnTo>
                        <a:pt x="730" y="1111"/>
                      </a:lnTo>
                      <a:lnTo>
                        <a:pt x="736" y="1111"/>
                      </a:lnTo>
                      <a:lnTo>
                        <a:pt x="742" y="1110"/>
                      </a:lnTo>
                      <a:lnTo>
                        <a:pt x="747" y="1108"/>
                      </a:lnTo>
                      <a:lnTo>
                        <a:pt x="752" y="1107"/>
                      </a:lnTo>
                      <a:lnTo>
                        <a:pt x="757" y="1107"/>
                      </a:lnTo>
                      <a:lnTo>
                        <a:pt x="762" y="1106"/>
                      </a:lnTo>
                      <a:lnTo>
                        <a:pt x="767" y="1106"/>
                      </a:lnTo>
                      <a:lnTo>
                        <a:pt x="771" y="1103"/>
                      </a:lnTo>
                      <a:lnTo>
                        <a:pt x="777" y="1103"/>
                      </a:lnTo>
                      <a:lnTo>
                        <a:pt x="781" y="1101"/>
                      </a:lnTo>
                      <a:lnTo>
                        <a:pt x="787" y="1101"/>
                      </a:lnTo>
                      <a:lnTo>
                        <a:pt x="793" y="1100"/>
                      </a:lnTo>
                      <a:lnTo>
                        <a:pt x="798" y="1098"/>
                      </a:lnTo>
                      <a:lnTo>
                        <a:pt x="804" y="1097"/>
                      </a:lnTo>
                      <a:lnTo>
                        <a:pt x="810" y="1097"/>
                      </a:lnTo>
                      <a:lnTo>
                        <a:pt x="814" y="1097"/>
                      </a:lnTo>
                      <a:lnTo>
                        <a:pt x="820" y="1096"/>
                      </a:lnTo>
                      <a:lnTo>
                        <a:pt x="827" y="1094"/>
                      </a:lnTo>
                      <a:lnTo>
                        <a:pt x="833" y="1094"/>
                      </a:lnTo>
                      <a:lnTo>
                        <a:pt x="838" y="1094"/>
                      </a:lnTo>
                      <a:lnTo>
                        <a:pt x="844" y="1093"/>
                      </a:lnTo>
                      <a:lnTo>
                        <a:pt x="851" y="1093"/>
                      </a:lnTo>
                      <a:lnTo>
                        <a:pt x="857" y="1093"/>
                      </a:lnTo>
                      <a:lnTo>
                        <a:pt x="862" y="1093"/>
                      </a:lnTo>
                      <a:lnTo>
                        <a:pt x="868" y="1091"/>
                      </a:lnTo>
                      <a:lnTo>
                        <a:pt x="875" y="1091"/>
                      </a:lnTo>
                      <a:lnTo>
                        <a:pt x="881" y="1091"/>
                      </a:lnTo>
                      <a:lnTo>
                        <a:pt x="887" y="1090"/>
                      </a:lnTo>
                      <a:lnTo>
                        <a:pt x="892" y="1090"/>
                      </a:lnTo>
                      <a:lnTo>
                        <a:pt x="899" y="1090"/>
                      </a:lnTo>
                      <a:lnTo>
                        <a:pt x="905" y="1090"/>
                      </a:lnTo>
                      <a:lnTo>
                        <a:pt x="911" y="1089"/>
                      </a:lnTo>
                      <a:lnTo>
                        <a:pt x="916" y="1089"/>
                      </a:lnTo>
                      <a:lnTo>
                        <a:pt x="922" y="1089"/>
                      </a:lnTo>
                      <a:lnTo>
                        <a:pt x="928" y="1089"/>
                      </a:lnTo>
                      <a:lnTo>
                        <a:pt x="933" y="1089"/>
                      </a:lnTo>
                      <a:lnTo>
                        <a:pt x="941" y="1089"/>
                      </a:lnTo>
                      <a:lnTo>
                        <a:pt x="946" y="1089"/>
                      </a:lnTo>
                      <a:lnTo>
                        <a:pt x="952" y="1089"/>
                      </a:lnTo>
                      <a:lnTo>
                        <a:pt x="958" y="1089"/>
                      </a:lnTo>
                      <a:lnTo>
                        <a:pt x="963" y="1089"/>
                      </a:lnTo>
                      <a:lnTo>
                        <a:pt x="968" y="1089"/>
                      </a:lnTo>
                      <a:lnTo>
                        <a:pt x="973" y="1089"/>
                      </a:lnTo>
                      <a:lnTo>
                        <a:pt x="979" y="1089"/>
                      </a:lnTo>
                      <a:lnTo>
                        <a:pt x="983" y="1089"/>
                      </a:lnTo>
                      <a:lnTo>
                        <a:pt x="989" y="1089"/>
                      </a:lnTo>
                      <a:lnTo>
                        <a:pt x="995" y="1089"/>
                      </a:lnTo>
                      <a:lnTo>
                        <a:pt x="999" y="1089"/>
                      </a:lnTo>
                      <a:lnTo>
                        <a:pt x="1003" y="1089"/>
                      </a:lnTo>
                      <a:lnTo>
                        <a:pt x="1007" y="1089"/>
                      </a:lnTo>
                      <a:lnTo>
                        <a:pt x="1012" y="1089"/>
                      </a:lnTo>
                      <a:lnTo>
                        <a:pt x="1016" y="1089"/>
                      </a:lnTo>
                      <a:lnTo>
                        <a:pt x="1020" y="1089"/>
                      </a:lnTo>
                      <a:lnTo>
                        <a:pt x="1024" y="1089"/>
                      </a:lnTo>
                      <a:lnTo>
                        <a:pt x="1029" y="1089"/>
                      </a:lnTo>
                      <a:lnTo>
                        <a:pt x="1034" y="1089"/>
                      </a:lnTo>
                      <a:lnTo>
                        <a:pt x="1040" y="1089"/>
                      </a:lnTo>
                      <a:lnTo>
                        <a:pt x="1046" y="1089"/>
                      </a:lnTo>
                      <a:lnTo>
                        <a:pt x="1051" y="1089"/>
                      </a:lnTo>
                      <a:lnTo>
                        <a:pt x="1054" y="1089"/>
                      </a:lnTo>
                      <a:lnTo>
                        <a:pt x="1057" y="1089"/>
                      </a:lnTo>
                      <a:lnTo>
                        <a:pt x="1058" y="1089"/>
                      </a:lnTo>
                      <a:lnTo>
                        <a:pt x="1060" y="1089"/>
                      </a:lnTo>
                      <a:lnTo>
                        <a:pt x="1057" y="1087"/>
                      </a:lnTo>
                      <a:lnTo>
                        <a:pt x="1054" y="1084"/>
                      </a:lnTo>
                      <a:lnTo>
                        <a:pt x="1051" y="1080"/>
                      </a:lnTo>
                      <a:lnTo>
                        <a:pt x="1049" y="1079"/>
                      </a:lnTo>
                      <a:lnTo>
                        <a:pt x="1044" y="1074"/>
                      </a:lnTo>
                      <a:lnTo>
                        <a:pt x="1040" y="1071"/>
                      </a:lnTo>
                      <a:lnTo>
                        <a:pt x="1036" y="1067"/>
                      </a:lnTo>
                      <a:lnTo>
                        <a:pt x="1030" y="1063"/>
                      </a:lnTo>
                      <a:lnTo>
                        <a:pt x="1026" y="1059"/>
                      </a:lnTo>
                      <a:lnTo>
                        <a:pt x="1020" y="1054"/>
                      </a:lnTo>
                      <a:lnTo>
                        <a:pt x="1014" y="1049"/>
                      </a:lnTo>
                      <a:lnTo>
                        <a:pt x="1009" y="1045"/>
                      </a:lnTo>
                      <a:lnTo>
                        <a:pt x="1003" y="1039"/>
                      </a:lnTo>
                      <a:lnTo>
                        <a:pt x="997" y="1035"/>
                      </a:lnTo>
                      <a:lnTo>
                        <a:pt x="992" y="1027"/>
                      </a:lnTo>
                      <a:lnTo>
                        <a:pt x="985" y="1022"/>
                      </a:lnTo>
                      <a:lnTo>
                        <a:pt x="979" y="1016"/>
                      </a:lnTo>
                      <a:lnTo>
                        <a:pt x="973" y="1010"/>
                      </a:lnTo>
                      <a:lnTo>
                        <a:pt x="968" y="1005"/>
                      </a:lnTo>
                      <a:lnTo>
                        <a:pt x="963" y="998"/>
                      </a:lnTo>
                      <a:lnTo>
                        <a:pt x="958" y="993"/>
                      </a:lnTo>
                      <a:lnTo>
                        <a:pt x="952" y="988"/>
                      </a:lnTo>
                      <a:lnTo>
                        <a:pt x="946" y="981"/>
                      </a:lnTo>
                      <a:lnTo>
                        <a:pt x="942" y="975"/>
                      </a:lnTo>
                      <a:lnTo>
                        <a:pt x="938" y="971"/>
                      </a:lnTo>
                      <a:lnTo>
                        <a:pt x="935" y="966"/>
                      </a:lnTo>
                      <a:lnTo>
                        <a:pt x="931" y="961"/>
                      </a:lnTo>
                      <a:lnTo>
                        <a:pt x="928" y="956"/>
                      </a:lnTo>
                      <a:lnTo>
                        <a:pt x="926" y="952"/>
                      </a:lnTo>
                      <a:lnTo>
                        <a:pt x="925" y="948"/>
                      </a:lnTo>
                      <a:lnTo>
                        <a:pt x="922" y="944"/>
                      </a:lnTo>
                      <a:lnTo>
                        <a:pt x="923" y="939"/>
                      </a:lnTo>
                      <a:lnTo>
                        <a:pt x="925" y="934"/>
                      </a:lnTo>
                      <a:lnTo>
                        <a:pt x="928" y="930"/>
                      </a:lnTo>
                      <a:lnTo>
                        <a:pt x="931" y="922"/>
                      </a:lnTo>
                      <a:lnTo>
                        <a:pt x="936" y="917"/>
                      </a:lnTo>
                      <a:lnTo>
                        <a:pt x="941" y="911"/>
                      </a:lnTo>
                      <a:lnTo>
                        <a:pt x="948" y="907"/>
                      </a:lnTo>
                      <a:lnTo>
                        <a:pt x="950" y="903"/>
                      </a:lnTo>
                      <a:lnTo>
                        <a:pt x="953" y="900"/>
                      </a:lnTo>
                      <a:lnTo>
                        <a:pt x="958" y="897"/>
                      </a:lnTo>
                      <a:lnTo>
                        <a:pt x="962" y="894"/>
                      </a:lnTo>
                      <a:lnTo>
                        <a:pt x="966" y="890"/>
                      </a:lnTo>
                      <a:lnTo>
                        <a:pt x="969" y="887"/>
                      </a:lnTo>
                      <a:lnTo>
                        <a:pt x="973" y="884"/>
                      </a:lnTo>
                      <a:lnTo>
                        <a:pt x="979" y="881"/>
                      </a:lnTo>
                      <a:lnTo>
                        <a:pt x="982" y="877"/>
                      </a:lnTo>
                      <a:lnTo>
                        <a:pt x="986" y="874"/>
                      </a:lnTo>
                      <a:lnTo>
                        <a:pt x="990" y="871"/>
                      </a:lnTo>
                      <a:lnTo>
                        <a:pt x="996" y="868"/>
                      </a:lnTo>
                      <a:lnTo>
                        <a:pt x="1000" y="864"/>
                      </a:lnTo>
                      <a:lnTo>
                        <a:pt x="1004" y="861"/>
                      </a:lnTo>
                      <a:lnTo>
                        <a:pt x="1009" y="859"/>
                      </a:lnTo>
                      <a:lnTo>
                        <a:pt x="1014" y="856"/>
                      </a:lnTo>
                      <a:lnTo>
                        <a:pt x="1017" y="853"/>
                      </a:lnTo>
                      <a:lnTo>
                        <a:pt x="1023" y="849"/>
                      </a:lnTo>
                      <a:lnTo>
                        <a:pt x="1026" y="846"/>
                      </a:lnTo>
                      <a:lnTo>
                        <a:pt x="1031" y="843"/>
                      </a:lnTo>
                      <a:lnTo>
                        <a:pt x="1036" y="839"/>
                      </a:lnTo>
                      <a:lnTo>
                        <a:pt x="1040" y="836"/>
                      </a:lnTo>
                      <a:lnTo>
                        <a:pt x="1044" y="833"/>
                      </a:lnTo>
                      <a:lnTo>
                        <a:pt x="1049" y="830"/>
                      </a:lnTo>
                      <a:lnTo>
                        <a:pt x="1053" y="827"/>
                      </a:lnTo>
                      <a:lnTo>
                        <a:pt x="1057" y="826"/>
                      </a:lnTo>
                      <a:lnTo>
                        <a:pt x="1060" y="822"/>
                      </a:lnTo>
                      <a:lnTo>
                        <a:pt x="1064" y="820"/>
                      </a:lnTo>
                      <a:lnTo>
                        <a:pt x="1067" y="817"/>
                      </a:lnTo>
                      <a:lnTo>
                        <a:pt x="1071" y="815"/>
                      </a:lnTo>
                      <a:lnTo>
                        <a:pt x="1076" y="812"/>
                      </a:lnTo>
                      <a:lnTo>
                        <a:pt x="1078" y="809"/>
                      </a:lnTo>
                      <a:lnTo>
                        <a:pt x="1084" y="803"/>
                      </a:lnTo>
                      <a:lnTo>
                        <a:pt x="1088" y="799"/>
                      </a:lnTo>
                      <a:lnTo>
                        <a:pt x="1093" y="795"/>
                      </a:lnTo>
                      <a:lnTo>
                        <a:pt x="1097" y="792"/>
                      </a:lnTo>
                      <a:lnTo>
                        <a:pt x="1097" y="788"/>
                      </a:lnTo>
                      <a:lnTo>
                        <a:pt x="1098" y="785"/>
                      </a:lnTo>
                      <a:lnTo>
                        <a:pt x="1098" y="782"/>
                      </a:lnTo>
                      <a:lnTo>
                        <a:pt x="1097" y="780"/>
                      </a:lnTo>
                      <a:lnTo>
                        <a:pt x="1094" y="778"/>
                      </a:lnTo>
                      <a:lnTo>
                        <a:pt x="1091" y="775"/>
                      </a:lnTo>
                      <a:lnTo>
                        <a:pt x="1087" y="772"/>
                      </a:lnTo>
                      <a:lnTo>
                        <a:pt x="1083" y="769"/>
                      </a:lnTo>
                      <a:lnTo>
                        <a:pt x="1077" y="765"/>
                      </a:lnTo>
                      <a:lnTo>
                        <a:pt x="1073" y="761"/>
                      </a:lnTo>
                      <a:lnTo>
                        <a:pt x="1067" y="756"/>
                      </a:lnTo>
                      <a:lnTo>
                        <a:pt x="1061" y="752"/>
                      </a:lnTo>
                      <a:lnTo>
                        <a:pt x="1054" y="746"/>
                      </a:lnTo>
                      <a:lnTo>
                        <a:pt x="1049" y="741"/>
                      </a:lnTo>
                      <a:lnTo>
                        <a:pt x="1041" y="736"/>
                      </a:lnTo>
                      <a:lnTo>
                        <a:pt x="1036" y="731"/>
                      </a:lnTo>
                      <a:lnTo>
                        <a:pt x="1031" y="728"/>
                      </a:lnTo>
                      <a:lnTo>
                        <a:pt x="1029" y="726"/>
                      </a:lnTo>
                      <a:lnTo>
                        <a:pt x="1024" y="722"/>
                      </a:lnTo>
                      <a:lnTo>
                        <a:pt x="1022" y="721"/>
                      </a:lnTo>
                      <a:lnTo>
                        <a:pt x="1014" y="715"/>
                      </a:lnTo>
                      <a:lnTo>
                        <a:pt x="1009" y="709"/>
                      </a:lnTo>
                      <a:lnTo>
                        <a:pt x="1004" y="707"/>
                      </a:lnTo>
                      <a:lnTo>
                        <a:pt x="1002" y="704"/>
                      </a:lnTo>
                      <a:lnTo>
                        <a:pt x="999" y="701"/>
                      </a:lnTo>
                      <a:lnTo>
                        <a:pt x="995" y="700"/>
                      </a:lnTo>
                      <a:lnTo>
                        <a:pt x="989" y="694"/>
                      </a:lnTo>
                      <a:lnTo>
                        <a:pt x="983" y="688"/>
                      </a:lnTo>
                      <a:lnTo>
                        <a:pt x="976" y="684"/>
                      </a:lnTo>
                      <a:lnTo>
                        <a:pt x="970" y="680"/>
                      </a:lnTo>
                      <a:lnTo>
                        <a:pt x="965" y="675"/>
                      </a:lnTo>
                      <a:lnTo>
                        <a:pt x="960" y="671"/>
                      </a:lnTo>
                      <a:lnTo>
                        <a:pt x="956" y="667"/>
                      </a:lnTo>
                      <a:lnTo>
                        <a:pt x="952" y="664"/>
                      </a:lnTo>
                      <a:lnTo>
                        <a:pt x="949" y="661"/>
                      </a:lnTo>
                      <a:lnTo>
                        <a:pt x="946" y="658"/>
                      </a:lnTo>
                      <a:lnTo>
                        <a:pt x="942" y="655"/>
                      </a:lnTo>
                      <a:lnTo>
                        <a:pt x="941" y="654"/>
                      </a:lnTo>
                      <a:lnTo>
                        <a:pt x="942" y="651"/>
                      </a:lnTo>
                      <a:lnTo>
                        <a:pt x="943" y="648"/>
                      </a:lnTo>
                      <a:lnTo>
                        <a:pt x="948" y="646"/>
                      </a:lnTo>
                      <a:lnTo>
                        <a:pt x="950" y="640"/>
                      </a:lnTo>
                      <a:lnTo>
                        <a:pt x="955" y="634"/>
                      </a:lnTo>
                      <a:lnTo>
                        <a:pt x="958" y="630"/>
                      </a:lnTo>
                      <a:lnTo>
                        <a:pt x="960" y="627"/>
                      </a:lnTo>
                      <a:lnTo>
                        <a:pt x="963" y="623"/>
                      </a:lnTo>
                      <a:lnTo>
                        <a:pt x="966" y="620"/>
                      </a:lnTo>
                      <a:lnTo>
                        <a:pt x="969" y="616"/>
                      </a:lnTo>
                      <a:lnTo>
                        <a:pt x="972" y="611"/>
                      </a:lnTo>
                      <a:lnTo>
                        <a:pt x="975" y="607"/>
                      </a:lnTo>
                      <a:lnTo>
                        <a:pt x="979" y="603"/>
                      </a:lnTo>
                      <a:lnTo>
                        <a:pt x="982" y="597"/>
                      </a:lnTo>
                      <a:lnTo>
                        <a:pt x="985" y="593"/>
                      </a:lnTo>
                      <a:lnTo>
                        <a:pt x="989" y="587"/>
                      </a:lnTo>
                      <a:lnTo>
                        <a:pt x="993" y="583"/>
                      </a:lnTo>
                      <a:lnTo>
                        <a:pt x="996" y="577"/>
                      </a:lnTo>
                      <a:lnTo>
                        <a:pt x="999" y="573"/>
                      </a:lnTo>
                      <a:lnTo>
                        <a:pt x="1003" y="569"/>
                      </a:lnTo>
                      <a:lnTo>
                        <a:pt x="1007" y="563"/>
                      </a:lnTo>
                      <a:lnTo>
                        <a:pt x="1010" y="558"/>
                      </a:lnTo>
                      <a:lnTo>
                        <a:pt x="1014" y="553"/>
                      </a:lnTo>
                      <a:lnTo>
                        <a:pt x="1019" y="548"/>
                      </a:lnTo>
                      <a:lnTo>
                        <a:pt x="1023" y="542"/>
                      </a:lnTo>
                      <a:lnTo>
                        <a:pt x="1026" y="536"/>
                      </a:lnTo>
                      <a:lnTo>
                        <a:pt x="1030" y="532"/>
                      </a:lnTo>
                      <a:lnTo>
                        <a:pt x="1033" y="526"/>
                      </a:lnTo>
                      <a:lnTo>
                        <a:pt x="1037" y="521"/>
                      </a:lnTo>
                      <a:lnTo>
                        <a:pt x="1040" y="515"/>
                      </a:lnTo>
                      <a:lnTo>
                        <a:pt x="1044" y="509"/>
                      </a:lnTo>
                      <a:lnTo>
                        <a:pt x="1049" y="505"/>
                      </a:lnTo>
                      <a:lnTo>
                        <a:pt x="1051" y="499"/>
                      </a:lnTo>
                      <a:lnTo>
                        <a:pt x="1054" y="494"/>
                      </a:lnTo>
                      <a:lnTo>
                        <a:pt x="1057" y="488"/>
                      </a:lnTo>
                      <a:lnTo>
                        <a:pt x="1061" y="484"/>
                      </a:lnTo>
                      <a:lnTo>
                        <a:pt x="1064" y="479"/>
                      </a:lnTo>
                      <a:lnTo>
                        <a:pt x="1067" y="474"/>
                      </a:lnTo>
                      <a:lnTo>
                        <a:pt x="1070" y="470"/>
                      </a:lnTo>
                      <a:lnTo>
                        <a:pt x="1074" y="464"/>
                      </a:lnTo>
                      <a:lnTo>
                        <a:pt x="1077" y="461"/>
                      </a:lnTo>
                      <a:lnTo>
                        <a:pt x="1078" y="455"/>
                      </a:lnTo>
                      <a:lnTo>
                        <a:pt x="1081" y="451"/>
                      </a:lnTo>
                      <a:lnTo>
                        <a:pt x="1084" y="448"/>
                      </a:lnTo>
                      <a:lnTo>
                        <a:pt x="1085" y="444"/>
                      </a:lnTo>
                      <a:lnTo>
                        <a:pt x="1088" y="441"/>
                      </a:lnTo>
                      <a:lnTo>
                        <a:pt x="1090" y="437"/>
                      </a:lnTo>
                      <a:lnTo>
                        <a:pt x="1091" y="433"/>
                      </a:lnTo>
                      <a:lnTo>
                        <a:pt x="1093" y="431"/>
                      </a:lnTo>
                      <a:lnTo>
                        <a:pt x="1095" y="425"/>
                      </a:lnTo>
                      <a:lnTo>
                        <a:pt x="1097" y="421"/>
                      </a:lnTo>
                      <a:lnTo>
                        <a:pt x="1097" y="417"/>
                      </a:lnTo>
                      <a:lnTo>
                        <a:pt x="1097" y="416"/>
                      </a:lnTo>
                      <a:lnTo>
                        <a:pt x="1095" y="413"/>
                      </a:lnTo>
                      <a:lnTo>
                        <a:pt x="1093" y="410"/>
                      </a:lnTo>
                      <a:lnTo>
                        <a:pt x="1088" y="407"/>
                      </a:lnTo>
                      <a:lnTo>
                        <a:pt x="1084" y="404"/>
                      </a:lnTo>
                      <a:lnTo>
                        <a:pt x="1081" y="401"/>
                      </a:lnTo>
                      <a:lnTo>
                        <a:pt x="1078" y="400"/>
                      </a:lnTo>
                      <a:lnTo>
                        <a:pt x="1074" y="399"/>
                      </a:lnTo>
                      <a:lnTo>
                        <a:pt x="1071" y="397"/>
                      </a:lnTo>
                      <a:lnTo>
                        <a:pt x="1067" y="394"/>
                      </a:lnTo>
                      <a:lnTo>
                        <a:pt x="1064" y="393"/>
                      </a:lnTo>
                      <a:lnTo>
                        <a:pt x="1060" y="391"/>
                      </a:lnTo>
                      <a:lnTo>
                        <a:pt x="1057" y="389"/>
                      </a:lnTo>
                      <a:lnTo>
                        <a:pt x="1051" y="387"/>
                      </a:lnTo>
                      <a:lnTo>
                        <a:pt x="1049" y="384"/>
                      </a:lnTo>
                      <a:lnTo>
                        <a:pt x="1043" y="383"/>
                      </a:lnTo>
                      <a:lnTo>
                        <a:pt x="1039" y="380"/>
                      </a:lnTo>
                      <a:lnTo>
                        <a:pt x="1034" y="379"/>
                      </a:lnTo>
                      <a:lnTo>
                        <a:pt x="1030" y="376"/>
                      </a:lnTo>
                      <a:lnTo>
                        <a:pt x="1024" y="373"/>
                      </a:lnTo>
                      <a:lnTo>
                        <a:pt x="1020" y="372"/>
                      </a:lnTo>
                      <a:lnTo>
                        <a:pt x="1014" y="370"/>
                      </a:lnTo>
                      <a:lnTo>
                        <a:pt x="1010" y="367"/>
                      </a:lnTo>
                      <a:lnTo>
                        <a:pt x="1004" y="364"/>
                      </a:lnTo>
                      <a:lnTo>
                        <a:pt x="1000" y="363"/>
                      </a:lnTo>
                      <a:lnTo>
                        <a:pt x="995" y="360"/>
                      </a:lnTo>
                      <a:lnTo>
                        <a:pt x="990" y="357"/>
                      </a:lnTo>
                      <a:lnTo>
                        <a:pt x="985" y="356"/>
                      </a:lnTo>
                      <a:lnTo>
                        <a:pt x="980" y="354"/>
                      </a:lnTo>
                      <a:lnTo>
                        <a:pt x="975" y="352"/>
                      </a:lnTo>
                      <a:lnTo>
                        <a:pt x="969" y="349"/>
                      </a:lnTo>
                      <a:lnTo>
                        <a:pt x="963" y="346"/>
                      </a:lnTo>
                      <a:lnTo>
                        <a:pt x="959" y="345"/>
                      </a:lnTo>
                      <a:lnTo>
                        <a:pt x="953" y="343"/>
                      </a:lnTo>
                      <a:lnTo>
                        <a:pt x="949" y="340"/>
                      </a:lnTo>
                      <a:lnTo>
                        <a:pt x="943" y="339"/>
                      </a:lnTo>
                      <a:lnTo>
                        <a:pt x="939" y="337"/>
                      </a:lnTo>
                      <a:lnTo>
                        <a:pt x="933" y="335"/>
                      </a:lnTo>
                      <a:lnTo>
                        <a:pt x="929" y="333"/>
                      </a:lnTo>
                      <a:lnTo>
                        <a:pt x="925" y="332"/>
                      </a:lnTo>
                      <a:lnTo>
                        <a:pt x="921" y="329"/>
                      </a:lnTo>
                      <a:lnTo>
                        <a:pt x="916" y="328"/>
                      </a:lnTo>
                      <a:lnTo>
                        <a:pt x="912" y="326"/>
                      </a:lnTo>
                      <a:lnTo>
                        <a:pt x="909" y="325"/>
                      </a:lnTo>
                      <a:lnTo>
                        <a:pt x="905" y="323"/>
                      </a:lnTo>
                      <a:lnTo>
                        <a:pt x="901" y="320"/>
                      </a:lnTo>
                      <a:lnTo>
                        <a:pt x="896" y="319"/>
                      </a:lnTo>
                      <a:lnTo>
                        <a:pt x="894" y="318"/>
                      </a:lnTo>
                      <a:lnTo>
                        <a:pt x="891" y="316"/>
                      </a:lnTo>
                      <a:lnTo>
                        <a:pt x="885" y="315"/>
                      </a:lnTo>
                      <a:lnTo>
                        <a:pt x="881" y="313"/>
                      </a:lnTo>
                      <a:lnTo>
                        <a:pt x="877" y="310"/>
                      </a:lnTo>
                      <a:lnTo>
                        <a:pt x="874" y="310"/>
                      </a:lnTo>
                      <a:lnTo>
                        <a:pt x="872" y="310"/>
                      </a:lnTo>
                      <a:lnTo>
                        <a:pt x="872" y="308"/>
                      </a:lnTo>
                      <a:lnTo>
                        <a:pt x="874" y="303"/>
                      </a:lnTo>
                      <a:lnTo>
                        <a:pt x="874" y="299"/>
                      </a:lnTo>
                      <a:lnTo>
                        <a:pt x="874" y="295"/>
                      </a:lnTo>
                      <a:lnTo>
                        <a:pt x="875" y="291"/>
                      </a:lnTo>
                      <a:lnTo>
                        <a:pt x="877" y="285"/>
                      </a:lnTo>
                      <a:lnTo>
                        <a:pt x="877" y="279"/>
                      </a:lnTo>
                      <a:lnTo>
                        <a:pt x="878" y="274"/>
                      </a:lnTo>
                      <a:lnTo>
                        <a:pt x="878" y="269"/>
                      </a:lnTo>
                      <a:lnTo>
                        <a:pt x="879" y="266"/>
                      </a:lnTo>
                      <a:lnTo>
                        <a:pt x="879" y="262"/>
                      </a:lnTo>
                      <a:lnTo>
                        <a:pt x="881" y="259"/>
                      </a:lnTo>
                      <a:lnTo>
                        <a:pt x="881" y="257"/>
                      </a:lnTo>
                      <a:lnTo>
                        <a:pt x="882" y="252"/>
                      </a:lnTo>
                      <a:lnTo>
                        <a:pt x="882" y="248"/>
                      </a:lnTo>
                      <a:lnTo>
                        <a:pt x="884" y="245"/>
                      </a:lnTo>
                      <a:lnTo>
                        <a:pt x="884" y="241"/>
                      </a:lnTo>
                      <a:lnTo>
                        <a:pt x="885" y="238"/>
                      </a:lnTo>
                      <a:lnTo>
                        <a:pt x="887" y="234"/>
                      </a:lnTo>
                      <a:lnTo>
                        <a:pt x="887" y="230"/>
                      </a:lnTo>
                      <a:lnTo>
                        <a:pt x="887" y="225"/>
                      </a:lnTo>
                      <a:lnTo>
                        <a:pt x="888" y="221"/>
                      </a:lnTo>
                      <a:lnTo>
                        <a:pt x="888" y="218"/>
                      </a:lnTo>
                      <a:lnTo>
                        <a:pt x="889" y="214"/>
                      </a:lnTo>
                      <a:lnTo>
                        <a:pt x="891" y="210"/>
                      </a:lnTo>
                      <a:lnTo>
                        <a:pt x="891" y="205"/>
                      </a:lnTo>
                      <a:lnTo>
                        <a:pt x="891" y="201"/>
                      </a:lnTo>
                      <a:lnTo>
                        <a:pt x="892" y="198"/>
                      </a:lnTo>
                      <a:lnTo>
                        <a:pt x="892" y="194"/>
                      </a:lnTo>
                      <a:lnTo>
                        <a:pt x="894" y="190"/>
                      </a:lnTo>
                      <a:lnTo>
                        <a:pt x="894" y="186"/>
                      </a:lnTo>
                      <a:lnTo>
                        <a:pt x="895" y="183"/>
                      </a:lnTo>
                      <a:lnTo>
                        <a:pt x="895" y="178"/>
                      </a:lnTo>
                      <a:lnTo>
                        <a:pt x="896" y="174"/>
                      </a:lnTo>
                      <a:lnTo>
                        <a:pt x="896" y="171"/>
                      </a:lnTo>
                      <a:lnTo>
                        <a:pt x="898" y="169"/>
                      </a:lnTo>
                      <a:lnTo>
                        <a:pt x="898" y="164"/>
                      </a:lnTo>
                      <a:lnTo>
                        <a:pt x="898" y="161"/>
                      </a:lnTo>
                      <a:lnTo>
                        <a:pt x="899" y="157"/>
                      </a:lnTo>
                      <a:lnTo>
                        <a:pt x="899" y="154"/>
                      </a:lnTo>
                      <a:lnTo>
                        <a:pt x="901" y="149"/>
                      </a:lnTo>
                      <a:lnTo>
                        <a:pt x="901" y="143"/>
                      </a:lnTo>
                      <a:lnTo>
                        <a:pt x="902" y="137"/>
                      </a:lnTo>
                      <a:lnTo>
                        <a:pt x="902" y="134"/>
                      </a:lnTo>
                      <a:lnTo>
                        <a:pt x="902" y="130"/>
                      </a:lnTo>
                      <a:lnTo>
                        <a:pt x="904" y="127"/>
                      </a:lnTo>
                      <a:lnTo>
                        <a:pt x="902" y="123"/>
                      </a:lnTo>
                      <a:lnTo>
                        <a:pt x="901" y="120"/>
                      </a:lnTo>
                      <a:lnTo>
                        <a:pt x="898" y="119"/>
                      </a:lnTo>
                      <a:lnTo>
                        <a:pt x="895" y="117"/>
                      </a:lnTo>
                      <a:lnTo>
                        <a:pt x="891" y="116"/>
                      </a:lnTo>
                      <a:lnTo>
                        <a:pt x="885" y="115"/>
                      </a:lnTo>
                      <a:lnTo>
                        <a:pt x="879" y="113"/>
                      </a:lnTo>
                      <a:lnTo>
                        <a:pt x="874" y="113"/>
                      </a:lnTo>
                      <a:lnTo>
                        <a:pt x="868" y="113"/>
                      </a:lnTo>
                      <a:lnTo>
                        <a:pt x="865" y="113"/>
                      </a:lnTo>
                      <a:lnTo>
                        <a:pt x="861" y="113"/>
                      </a:lnTo>
                      <a:lnTo>
                        <a:pt x="858" y="113"/>
                      </a:lnTo>
                      <a:lnTo>
                        <a:pt x="854" y="113"/>
                      </a:lnTo>
                      <a:lnTo>
                        <a:pt x="850" y="113"/>
                      </a:lnTo>
                      <a:lnTo>
                        <a:pt x="845" y="113"/>
                      </a:lnTo>
                      <a:lnTo>
                        <a:pt x="841" y="115"/>
                      </a:lnTo>
                      <a:lnTo>
                        <a:pt x="835" y="115"/>
                      </a:lnTo>
                      <a:lnTo>
                        <a:pt x="831" y="115"/>
                      </a:lnTo>
                      <a:lnTo>
                        <a:pt x="825" y="115"/>
                      </a:lnTo>
                      <a:lnTo>
                        <a:pt x="821" y="116"/>
                      </a:lnTo>
                      <a:lnTo>
                        <a:pt x="817" y="116"/>
                      </a:lnTo>
                      <a:lnTo>
                        <a:pt x="811" y="116"/>
                      </a:lnTo>
                      <a:lnTo>
                        <a:pt x="807" y="117"/>
                      </a:lnTo>
                      <a:lnTo>
                        <a:pt x="801" y="119"/>
                      </a:lnTo>
                      <a:lnTo>
                        <a:pt x="797" y="119"/>
                      </a:lnTo>
                      <a:lnTo>
                        <a:pt x="791" y="120"/>
                      </a:lnTo>
                      <a:lnTo>
                        <a:pt x="786" y="120"/>
                      </a:lnTo>
                      <a:lnTo>
                        <a:pt x="780" y="120"/>
                      </a:lnTo>
                      <a:lnTo>
                        <a:pt x="774" y="122"/>
                      </a:lnTo>
                      <a:lnTo>
                        <a:pt x="770" y="123"/>
                      </a:lnTo>
                      <a:lnTo>
                        <a:pt x="764" y="123"/>
                      </a:lnTo>
                      <a:lnTo>
                        <a:pt x="759" y="124"/>
                      </a:lnTo>
                      <a:lnTo>
                        <a:pt x="753" y="124"/>
                      </a:lnTo>
                      <a:lnTo>
                        <a:pt x="747" y="126"/>
                      </a:lnTo>
                      <a:lnTo>
                        <a:pt x="743" y="127"/>
                      </a:lnTo>
                      <a:lnTo>
                        <a:pt x="737" y="129"/>
                      </a:lnTo>
                      <a:lnTo>
                        <a:pt x="732" y="129"/>
                      </a:lnTo>
                      <a:lnTo>
                        <a:pt x="726" y="130"/>
                      </a:lnTo>
                      <a:lnTo>
                        <a:pt x="720" y="132"/>
                      </a:lnTo>
                      <a:lnTo>
                        <a:pt x="716" y="133"/>
                      </a:lnTo>
                      <a:lnTo>
                        <a:pt x="710" y="134"/>
                      </a:lnTo>
                      <a:lnTo>
                        <a:pt x="705" y="134"/>
                      </a:lnTo>
                      <a:lnTo>
                        <a:pt x="700" y="136"/>
                      </a:lnTo>
                      <a:lnTo>
                        <a:pt x="695" y="137"/>
                      </a:lnTo>
                      <a:lnTo>
                        <a:pt x="689" y="139"/>
                      </a:lnTo>
                      <a:lnTo>
                        <a:pt x="685" y="140"/>
                      </a:lnTo>
                      <a:lnTo>
                        <a:pt x="681" y="142"/>
                      </a:lnTo>
                      <a:lnTo>
                        <a:pt x="676" y="143"/>
                      </a:lnTo>
                      <a:lnTo>
                        <a:pt x="671" y="143"/>
                      </a:lnTo>
                      <a:lnTo>
                        <a:pt x="666" y="144"/>
                      </a:lnTo>
                      <a:lnTo>
                        <a:pt x="662" y="146"/>
                      </a:lnTo>
                      <a:lnTo>
                        <a:pt x="658" y="147"/>
                      </a:lnTo>
                      <a:lnTo>
                        <a:pt x="654" y="149"/>
                      </a:lnTo>
                      <a:lnTo>
                        <a:pt x="649" y="150"/>
                      </a:lnTo>
                      <a:lnTo>
                        <a:pt x="646" y="151"/>
                      </a:lnTo>
                      <a:lnTo>
                        <a:pt x="642" y="153"/>
                      </a:lnTo>
                      <a:lnTo>
                        <a:pt x="638" y="154"/>
                      </a:lnTo>
                      <a:lnTo>
                        <a:pt x="635" y="156"/>
                      </a:lnTo>
                      <a:lnTo>
                        <a:pt x="631" y="157"/>
                      </a:lnTo>
                      <a:lnTo>
                        <a:pt x="627" y="159"/>
                      </a:lnTo>
                      <a:lnTo>
                        <a:pt x="621" y="160"/>
                      </a:lnTo>
                      <a:lnTo>
                        <a:pt x="617" y="161"/>
                      </a:lnTo>
                      <a:lnTo>
                        <a:pt x="611" y="164"/>
                      </a:lnTo>
                      <a:lnTo>
                        <a:pt x="607" y="167"/>
                      </a:lnTo>
                      <a:lnTo>
                        <a:pt x="601" y="169"/>
                      </a:lnTo>
                      <a:lnTo>
                        <a:pt x="595" y="170"/>
                      </a:lnTo>
                      <a:lnTo>
                        <a:pt x="590" y="173"/>
                      </a:lnTo>
                      <a:lnTo>
                        <a:pt x="585" y="176"/>
                      </a:lnTo>
                      <a:lnTo>
                        <a:pt x="578" y="178"/>
                      </a:lnTo>
                      <a:lnTo>
                        <a:pt x="573" y="181"/>
                      </a:lnTo>
                      <a:lnTo>
                        <a:pt x="567" y="184"/>
                      </a:lnTo>
                      <a:lnTo>
                        <a:pt x="561" y="188"/>
                      </a:lnTo>
                      <a:lnTo>
                        <a:pt x="554" y="191"/>
                      </a:lnTo>
                      <a:lnTo>
                        <a:pt x="548" y="194"/>
                      </a:lnTo>
                      <a:lnTo>
                        <a:pt x="541" y="197"/>
                      </a:lnTo>
                      <a:lnTo>
                        <a:pt x="536" y="201"/>
                      </a:lnTo>
                      <a:lnTo>
                        <a:pt x="529" y="204"/>
                      </a:lnTo>
                      <a:lnTo>
                        <a:pt x="523" y="208"/>
                      </a:lnTo>
                      <a:lnTo>
                        <a:pt x="516" y="211"/>
                      </a:lnTo>
                      <a:lnTo>
                        <a:pt x="510" y="215"/>
                      </a:lnTo>
                      <a:lnTo>
                        <a:pt x="502" y="220"/>
                      </a:lnTo>
                      <a:lnTo>
                        <a:pt x="496" y="222"/>
                      </a:lnTo>
                      <a:lnTo>
                        <a:pt x="487" y="227"/>
                      </a:lnTo>
                      <a:lnTo>
                        <a:pt x="482" y="231"/>
                      </a:lnTo>
                      <a:lnTo>
                        <a:pt x="475" y="235"/>
                      </a:lnTo>
                      <a:lnTo>
                        <a:pt x="467" y="239"/>
                      </a:lnTo>
                      <a:lnTo>
                        <a:pt x="460" y="244"/>
                      </a:lnTo>
                      <a:lnTo>
                        <a:pt x="453" y="249"/>
                      </a:lnTo>
                      <a:lnTo>
                        <a:pt x="446" y="252"/>
                      </a:lnTo>
                      <a:lnTo>
                        <a:pt x="439" y="258"/>
                      </a:lnTo>
                      <a:lnTo>
                        <a:pt x="432" y="262"/>
                      </a:lnTo>
                      <a:lnTo>
                        <a:pt x="425" y="266"/>
                      </a:lnTo>
                      <a:lnTo>
                        <a:pt x="418" y="271"/>
                      </a:lnTo>
                      <a:lnTo>
                        <a:pt x="411" y="276"/>
                      </a:lnTo>
                      <a:lnTo>
                        <a:pt x="402" y="281"/>
                      </a:lnTo>
                      <a:lnTo>
                        <a:pt x="396" y="286"/>
                      </a:lnTo>
                      <a:lnTo>
                        <a:pt x="388" y="291"/>
                      </a:lnTo>
                      <a:lnTo>
                        <a:pt x="381" y="295"/>
                      </a:lnTo>
                      <a:lnTo>
                        <a:pt x="374" y="301"/>
                      </a:lnTo>
                      <a:lnTo>
                        <a:pt x="367" y="306"/>
                      </a:lnTo>
                      <a:lnTo>
                        <a:pt x="359" y="310"/>
                      </a:lnTo>
                      <a:lnTo>
                        <a:pt x="352" y="316"/>
                      </a:lnTo>
                      <a:lnTo>
                        <a:pt x="347" y="322"/>
                      </a:lnTo>
                      <a:lnTo>
                        <a:pt x="340" y="328"/>
                      </a:lnTo>
                      <a:lnTo>
                        <a:pt x="332" y="332"/>
                      </a:lnTo>
                      <a:lnTo>
                        <a:pt x="327" y="337"/>
                      </a:lnTo>
                      <a:lnTo>
                        <a:pt x="320" y="343"/>
                      </a:lnTo>
                      <a:lnTo>
                        <a:pt x="314" y="347"/>
                      </a:lnTo>
                      <a:lnTo>
                        <a:pt x="307" y="353"/>
                      </a:lnTo>
                      <a:lnTo>
                        <a:pt x="301" y="359"/>
                      </a:lnTo>
                      <a:lnTo>
                        <a:pt x="294" y="364"/>
                      </a:lnTo>
                      <a:lnTo>
                        <a:pt x="288" y="370"/>
                      </a:lnTo>
                      <a:lnTo>
                        <a:pt x="283" y="376"/>
                      </a:lnTo>
                      <a:lnTo>
                        <a:pt x="276" y="381"/>
                      </a:lnTo>
                      <a:lnTo>
                        <a:pt x="271" y="387"/>
                      </a:lnTo>
                      <a:lnTo>
                        <a:pt x="266" y="393"/>
                      </a:lnTo>
                      <a:lnTo>
                        <a:pt x="260" y="399"/>
                      </a:lnTo>
                      <a:lnTo>
                        <a:pt x="254" y="404"/>
                      </a:lnTo>
                      <a:lnTo>
                        <a:pt x="249" y="410"/>
                      </a:lnTo>
                      <a:lnTo>
                        <a:pt x="246" y="416"/>
                      </a:lnTo>
                      <a:lnTo>
                        <a:pt x="240" y="421"/>
                      </a:lnTo>
                      <a:lnTo>
                        <a:pt x="234" y="427"/>
                      </a:lnTo>
                      <a:lnTo>
                        <a:pt x="230" y="433"/>
                      </a:lnTo>
                      <a:lnTo>
                        <a:pt x="226" y="437"/>
                      </a:lnTo>
                      <a:lnTo>
                        <a:pt x="220" y="443"/>
                      </a:lnTo>
                      <a:lnTo>
                        <a:pt x="216" y="450"/>
                      </a:lnTo>
                      <a:lnTo>
                        <a:pt x="212" y="455"/>
                      </a:lnTo>
                      <a:lnTo>
                        <a:pt x="207" y="461"/>
                      </a:lnTo>
                      <a:lnTo>
                        <a:pt x="202" y="467"/>
                      </a:lnTo>
                      <a:lnTo>
                        <a:pt x="197" y="472"/>
                      </a:lnTo>
                      <a:lnTo>
                        <a:pt x="193" y="478"/>
                      </a:lnTo>
                      <a:lnTo>
                        <a:pt x="190" y="484"/>
                      </a:lnTo>
                      <a:lnTo>
                        <a:pt x="186" y="489"/>
                      </a:lnTo>
                      <a:lnTo>
                        <a:pt x="182" y="496"/>
                      </a:lnTo>
                      <a:lnTo>
                        <a:pt x="178" y="502"/>
                      </a:lnTo>
                      <a:lnTo>
                        <a:pt x="173" y="508"/>
                      </a:lnTo>
                      <a:lnTo>
                        <a:pt x="169" y="514"/>
                      </a:lnTo>
                      <a:lnTo>
                        <a:pt x="166" y="519"/>
                      </a:lnTo>
                      <a:lnTo>
                        <a:pt x="162" y="525"/>
                      </a:lnTo>
                      <a:lnTo>
                        <a:pt x="159" y="532"/>
                      </a:lnTo>
                      <a:lnTo>
                        <a:pt x="155" y="536"/>
                      </a:lnTo>
                      <a:lnTo>
                        <a:pt x="151" y="543"/>
                      </a:lnTo>
                      <a:lnTo>
                        <a:pt x="148" y="549"/>
                      </a:lnTo>
                      <a:lnTo>
                        <a:pt x="145" y="555"/>
                      </a:lnTo>
                      <a:lnTo>
                        <a:pt x="141" y="559"/>
                      </a:lnTo>
                      <a:lnTo>
                        <a:pt x="138" y="565"/>
                      </a:lnTo>
                      <a:lnTo>
                        <a:pt x="135" y="570"/>
                      </a:lnTo>
                      <a:lnTo>
                        <a:pt x="132" y="576"/>
                      </a:lnTo>
                      <a:lnTo>
                        <a:pt x="128" y="582"/>
                      </a:lnTo>
                      <a:lnTo>
                        <a:pt x="126" y="586"/>
                      </a:lnTo>
                      <a:lnTo>
                        <a:pt x="124" y="592"/>
                      </a:lnTo>
                      <a:lnTo>
                        <a:pt x="121" y="597"/>
                      </a:lnTo>
                      <a:lnTo>
                        <a:pt x="116" y="602"/>
                      </a:lnTo>
                      <a:lnTo>
                        <a:pt x="115" y="607"/>
                      </a:lnTo>
                      <a:lnTo>
                        <a:pt x="111" y="611"/>
                      </a:lnTo>
                      <a:lnTo>
                        <a:pt x="109" y="617"/>
                      </a:lnTo>
                      <a:lnTo>
                        <a:pt x="107" y="621"/>
                      </a:lnTo>
                      <a:lnTo>
                        <a:pt x="104" y="626"/>
                      </a:lnTo>
                      <a:lnTo>
                        <a:pt x="102" y="630"/>
                      </a:lnTo>
                      <a:lnTo>
                        <a:pt x="101" y="634"/>
                      </a:lnTo>
                      <a:lnTo>
                        <a:pt x="98" y="638"/>
                      </a:lnTo>
                      <a:lnTo>
                        <a:pt x="95" y="643"/>
                      </a:lnTo>
                      <a:lnTo>
                        <a:pt x="94" y="646"/>
                      </a:lnTo>
                      <a:lnTo>
                        <a:pt x="92" y="650"/>
                      </a:lnTo>
                      <a:lnTo>
                        <a:pt x="89" y="654"/>
                      </a:lnTo>
                      <a:lnTo>
                        <a:pt x="88" y="657"/>
                      </a:lnTo>
                      <a:lnTo>
                        <a:pt x="87" y="661"/>
                      </a:lnTo>
                      <a:lnTo>
                        <a:pt x="85" y="664"/>
                      </a:lnTo>
                      <a:lnTo>
                        <a:pt x="82" y="670"/>
                      </a:lnTo>
                      <a:lnTo>
                        <a:pt x="80" y="675"/>
                      </a:lnTo>
                      <a:lnTo>
                        <a:pt x="78" y="680"/>
                      </a:lnTo>
                      <a:lnTo>
                        <a:pt x="77" y="684"/>
                      </a:lnTo>
                      <a:lnTo>
                        <a:pt x="74" y="687"/>
                      </a:lnTo>
                      <a:lnTo>
                        <a:pt x="74" y="690"/>
                      </a:lnTo>
                      <a:lnTo>
                        <a:pt x="74" y="691"/>
                      </a:lnTo>
                      <a:lnTo>
                        <a:pt x="0" y="712"/>
                      </a:lnTo>
                      <a:close/>
                    </a:path>
                  </a:pathLst>
                </a:custGeom>
                <a:solidFill>
                  <a:srgbClr val="FFAB00"/>
                </a:solidFill>
                <a:ln w="9525">
                  <a:noFill/>
                  <a:round/>
                  <a:headEnd/>
                  <a:tailEnd/>
                </a:ln>
              </p:spPr>
              <p:txBody>
                <a:bodyPr/>
                <a:lstStyle/>
                <a:p>
                  <a:pPr eaLnBrk="0" hangingPunct="0"/>
                  <a:endParaRPr lang="en-US"/>
                </a:p>
              </p:txBody>
            </p:sp>
            <p:sp>
              <p:nvSpPr>
                <p:cNvPr id="50191" name="Freeform 58"/>
                <p:cNvSpPr>
                  <a:spLocks/>
                </p:cNvSpPr>
                <p:nvPr/>
              </p:nvSpPr>
              <p:spPr bwMode="auto">
                <a:xfrm>
                  <a:off x="638" y="258"/>
                  <a:ext cx="925" cy="996"/>
                </a:xfrm>
                <a:custGeom>
                  <a:avLst/>
                  <a:gdLst>
                    <a:gd name="T0" fmla="*/ 14 w 925"/>
                    <a:gd name="T1" fmla="*/ 459 h 996"/>
                    <a:gd name="T2" fmla="*/ 44 w 925"/>
                    <a:gd name="T3" fmla="*/ 401 h 996"/>
                    <a:gd name="T4" fmla="*/ 92 w 925"/>
                    <a:gd name="T5" fmla="*/ 328 h 996"/>
                    <a:gd name="T6" fmla="*/ 160 w 925"/>
                    <a:gd name="T7" fmla="*/ 249 h 996"/>
                    <a:gd name="T8" fmla="*/ 251 w 925"/>
                    <a:gd name="T9" fmla="*/ 169 h 996"/>
                    <a:gd name="T10" fmla="*/ 364 w 925"/>
                    <a:gd name="T11" fmla="*/ 100 h 996"/>
                    <a:gd name="T12" fmla="*/ 486 w 925"/>
                    <a:gd name="T13" fmla="*/ 46 h 996"/>
                    <a:gd name="T14" fmla="*/ 578 w 925"/>
                    <a:gd name="T15" fmla="*/ 15 h 996"/>
                    <a:gd name="T16" fmla="*/ 644 w 925"/>
                    <a:gd name="T17" fmla="*/ 0 h 996"/>
                    <a:gd name="T18" fmla="*/ 686 w 925"/>
                    <a:gd name="T19" fmla="*/ 0 h 996"/>
                    <a:gd name="T20" fmla="*/ 672 w 925"/>
                    <a:gd name="T21" fmla="*/ 185 h 996"/>
                    <a:gd name="T22" fmla="*/ 706 w 925"/>
                    <a:gd name="T23" fmla="*/ 195 h 996"/>
                    <a:gd name="T24" fmla="*/ 750 w 925"/>
                    <a:gd name="T25" fmla="*/ 211 h 996"/>
                    <a:gd name="T26" fmla="*/ 797 w 925"/>
                    <a:gd name="T27" fmla="*/ 229 h 996"/>
                    <a:gd name="T28" fmla="*/ 841 w 925"/>
                    <a:gd name="T29" fmla="*/ 247 h 996"/>
                    <a:gd name="T30" fmla="*/ 877 w 925"/>
                    <a:gd name="T31" fmla="*/ 276 h 996"/>
                    <a:gd name="T32" fmla="*/ 868 w 925"/>
                    <a:gd name="T33" fmla="*/ 310 h 996"/>
                    <a:gd name="T34" fmla="*/ 847 w 925"/>
                    <a:gd name="T35" fmla="*/ 355 h 996"/>
                    <a:gd name="T36" fmla="*/ 820 w 925"/>
                    <a:gd name="T37" fmla="*/ 409 h 996"/>
                    <a:gd name="T38" fmla="*/ 791 w 925"/>
                    <a:gd name="T39" fmla="*/ 459 h 996"/>
                    <a:gd name="T40" fmla="*/ 769 w 925"/>
                    <a:gd name="T41" fmla="*/ 502 h 996"/>
                    <a:gd name="T42" fmla="*/ 766 w 925"/>
                    <a:gd name="T43" fmla="*/ 533 h 996"/>
                    <a:gd name="T44" fmla="*/ 804 w 925"/>
                    <a:gd name="T45" fmla="*/ 564 h 996"/>
                    <a:gd name="T46" fmla="*/ 841 w 925"/>
                    <a:gd name="T47" fmla="*/ 597 h 996"/>
                    <a:gd name="T48" fmla="*/ 879 w 925"/>
                    <a:gd name="T49" fmla="*/ 631 h 996"/>
                    <a:gd name="T50" fmla="*/ 918 w 925"/>
                    <a:gd name="T51" fmla="*/ 678 h 996"/>
                    <a:gd name="T52" fmla="*/ 909 w 925"/>
                    <a:gd name="T53" fmla="*/ 719 h 996"/>
                    <a:gd name="T54" fmla="*/ 855 w 925"/>
                    <a:gd name="T55" fmla="*/ 764 h 996"/>
                    <a:gd name="T56" fmla="*/ 804 w 925"/>
                    <a:gd name="T57" fmla="*/ 795 h 996"/>
                    <a:gd name="T58" fmla="*/ 794 w 925"/>
                    <a:gd name="T59" fmla="*/ 821 h 996"/>
                    <a:gd name="T60" fmla="*/ 811 w 925"/>
                    <a:gd name="T61" fmla="*/ 859 h 996"/>
                    <a:gd name="T62" fmla="*/ 827 w 925"/>
                    <a:gd name="T63" fmla="*/ 899 h 996"/>
                    <a:gd name="T64" fmla="*/ 794 w 925"/>
                    <a:gd name="T65" fmla="*/ 913 h 996"/>
                    <a:gd name="T66" fmla="*/ 749 w 925"/>
                    <a:gd name="T67" fmla="*/ 915 h 996"/>
                    <a:gd name="T68" fmla="*/ 693 w 925"/>
                    <a:gd name="T69" fmla="*/ 916 h 996"/>
                    <a:gd name="T70" fmla="*/ 629 w 925"/>
                    <a:gd name="T71" fmla="*/ 920 h 996"/>
                    <a:gd name="T72" fmla="*/ 568 w 925"/>
                    <a:gd name="T73" fmla="*/ 928 h 996"/>
                    <a:gd name="T74" fmla="*/ 513 w 925"/>
                    <a:gd name="T75" fmla="*/ 940 h 996"/>
                    <a:gd name="T76" fmla="*/ 462 w 925"/>
                    <a:gd name="T77" fmla="*/ 955 h 996"/>
                    <a:gd name="T78" fmla="*/ 421 w 925"/>
                    <a:gd name="T79" fmla="*/ 967 h 996"/>
                    <a:gd name="T80" fmla="*/ 372 w 925"/>
                    <a:gd name="T81" fmla="*/ 983 h 996"/>
                    <a:gd name="T82" fmla="*/ 340 w 925"/>
                    <a:gd name="T83" fmla="*/ 994 h 996"/>
                    <a:gd name="T84" fmla="*/ 318 w 925"/>
                    <a:gd name="T85" fmla="*/ 950 h 996"/>
                    <a:gd name="T86" fmla="*/ 310 w 925"/>
                    <a:gd name="T87" fmla="*/ 916 h 996"/>
                    <a:gd name="T88" fmla="*/ 313 w 925"/>
                    <a:gd name="T89" fmla="*/ 868 h 996"/>
                    <a:gd name="T90" fmla="*/ 320 w 925"/>
                    <a:gd name="T91" fmla="*/ 825 h 996"/>
                    <a:gd name="T92" fmla="*/ 325 w 925"/>
                    <a:gd name="T93" fmla="*/ 781 h 996"/>
                    <a:gd name="T94" fmla="*/ 328 w 925"/>
                    <a:gd name="T95" fmla="*/ 739 h 996"/>
                    <a:gd name="T96" fmla="*/ 321 w 925"/>
                    <a:gd name="T97" fmla="*/ 696 h 996"/>
                    <a:gd name="T98" fmla="*/ 280 w 925"/>
                    <a:gd name="T99" fmla="*/ 678 h 996"/>
                    <a:gd name="T100" fmla="*/ 241 w 925"/>
                    <a:gd name="T101" fmla="*/ 679 h 996"/>
                    <a:gd name="T102" fmla="*/ 200 w 925"/>
                    <a:gd name="T103" fmla="*/ 686 h 996"/>
                    <a:gd name="T104" fmla="*/ 158 w 925"/>
                    <a:gd name="T105" fmla="*/ 693 h 996"/>
                    <a:gd name="T106" fmla="*/ 119 w 925"/>
                    <a:gd name="T107" fmla="*/ 702 h 996"/>
                    <a:gd name="T108" fmla="*/ 77 w 925"/>
                    <a:gd name="T109" fmla="*/ 699 h 996"/>
                    <a:gd name="T110" fmla="*/ 48 w 925"/>
                    <a:gd name="T111" fmla="*/ 659 h 996"/>
                    <a:gd name="T112" fmla="*/ 28 w 925"/>
                    <a:gd name="T113" fmla="*/ 617 h 996"/>
                    <a:gd name="T114" fmla="*/ 13 w 925"/>
                    <a:gd name="T115" fmla="*/ 571 h 996"/>
                    <a:gd name="T116" fmla="*/ 1 w 925"/>
                    <a:gd name="T117" fmla="*/ 530 h 99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w 925"/>
                    <a:gd name="T178" fmla="*/ 0 h 996"/>
                    <a:gd name="T179" fmla="*/ 925 w 925"/>
                    <a:gd name="T180" fmla="*/ 996 h 99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T177" t="T178" r="T179" b="T180"/>
                  <a:pathLst>
                    <a:path w="925" h="996">
                      <a:moveTo>
                        <a:pt x="1" y="499"/>
                      </a:moveTo>
                      <a:lnTo>
                        <a:pt x="1" y="493"/>
                      </a:lnTo>
                      <a:lnTo>
                        <a:pt x="3" y="487"/>
                      </a:lnTo>
                      <a:lnTo>
                        <a:pt x="4" y="485"/>
                      </a:lnTo>
                      <a:lnTo>
                        <a:pt x="6" y="480"/>
                      </a:lnTo>
                      <a:lnTo>
                        <a:pt x="7" y="477"/>
                      </a:lnTo>
                      <a:lnTo>
                        <a:pt x="8" y="473"/>
                      </a:lnTo>
                      <a:lnTo>
                        <a:pt x="10" y="469"/>
                      </a:lnTo>
                      <a:lnTo>
                        <a:pt x="11" y="465"/>
                      </a:lnTo>
                      <a:lnTo>
                        <a:pt x="14" y="459"/>
                      </a:lnTo>
                      <a:lnTo>
                        <a:pt x="16" y="455"/>
                      </a:lnTo>
                      <a:lnTo>
                        <a:pt x="18" y="449"/>
                      </a:lnTo>
                      <a:lnTo>
                        <a:pt x="21" y="443"/>
                      </a:lnTo>
                      <a:lnTo>
                        <a:pt x="24" y="438"/>
                      </a:lnTo>
                      <a:lnTo>
                        <a:pt x="27" y="433"/>
                      </a:lnTo>
                      <a:lnTo>
                        <a:pt x="30" y="426"/>
                      </a:lnTo>
                      <a:lnTo>
                        <a:pt x="33" y="421"/>
                      </a:lnTo>
                      <a:lnTo>
                        <a:pt x="37" y="414"/>
                      </a:lnTo>
                      <a:lnTo>
                        <a:pt x="40" y="408"/>
                      </a:lnTo>
                      <a:lnTo>
                        <a:pt x="44" y="401"/>
                      </a:lnTo>
                      <a:lnTo>
                        <a:pt x="47" y="394"/>
                      </a:lnTo>
                      <a:lnTo>
                        <a:pt x="51" y="388"/>
                      </a:lnTo>
                      <a:lnTo>
                        <a:pt x="57" y="381"/>
                      </a:lnTo>
                      <a:lnTo>
                        <a:pt x="61" y="374"/>
                      </a:lnTo>
                      <a:lnTo>
                        <a:pt x="65" y="367"/>
                      </a:lnTo>
                      <a:lnTo>
                        <a:pt x="71" y="358"/>
                      </a:lnTo>
                      <a:lnTo>
                        <a:pt x="77" y="351"/>
                      </a:lnTo>
                      <a:lnTo>
                        <a:pt x="81" y="344"/>
                      </a:lnTo>
                      <a:lnTo>
                        <a:pt x="87" y="335"/>
                      </a:lnTo>
                      <a:lnTo>
                        <a:pt x="92" y="328"/>
                      </a:lnTo>
                      <a:lnTo>
                        <a:pt x="99" y="321"/>
                      </a:lnTo>
                      <a:lnTo>
                        <a:pt x="105" y="313"/>
                      </a:lnTo>
                      <a:lnTo>
                        <a:pt x="111" y="304"/>
                      </a:lnTo>
                      <a:lnTo>
                        <a:pt x="116" y="297"/>
                      </a:lnTo>
                      <a:lnTo>
                        <a:pt x="124" y="289"/>
                      </a:lnTo>
                      <a:lnTo>
                        <a:pt x="131" y="280"/>
                      </a:lnTo>
                      <a:lnTo>
                        <a:pt x="138" y="273"/>
                      </a:lnTo>
                      <a:lnTo>
                        <a:pt x="146" y="264"/>
                      </a:lnTo>
                      <a:lnTo>
                        <a:pt x="153" y="257"/>
                      </a:lnTo>
                      <a:lnTo>
                        <a:pt x="160" y="249"/>
                      </a:lnTo>
                      <a:lnTo>
                        <a:pt x="169" y="240"/>
                      </a:lnTo>
                      <a:lnTo>
                        <a:pt x="178" y="232"/>
                      </a:lnTo>
                      <a:lnTo>
                        <a:pt x="186" y="225"/>
                      </a:lnTo>
                      <a:lnTo>
                        <a:pt x="195" y="216"/>
                      </a:lnTo>
                      <a:lnTo>
                        <a:pt x="203" y="209"/>
                      </a:lnTo>
                      <a:lnTo>
                        <a:pt x="213" y="201"/>
                      </a:lnTo>
                      <a:lnTo>
                        <a:pt x="222" y="193"/>
                      </a:lnTo>
                      <a:lnTo>
                        <a:pt x="232" y="185"/>
                      </a:lnTo>
                      <a:lnTo>
                        <a:pt x="241" y="176"/>
                      </a:lnTo>
                      <a:lnTo>
                        <a:pt x="251" y="169"/>
                      </a:lnTo>
                      <a:lnTo>
                        <a:pt x="261" y="162"/>
                      </a:lnTo>
                      <a:lnTo>
                        <a:pt x="271" y="154"/>
                      </a:lnTo>
                      <a:lnTo>
                        <a:pt x="283" y="147"/>
                      </a:lnTo>
                      <a:lnTo>
                        <a:pt x="294" y="140"/>
                      </a:lnTo>
                      <a:lnTo>
                        <a:pt x="305" y="132"/>
                      </a:lnTo>
                      <a:lnTo>
                        <a:pt x="315" y="125"/>
                      </a:lnTo>
                      <a:lnTo>
                        <a:pt x="328" y="118"/>
                      </a:lnTo>
                      <a:lnTo>
                        <a:pt x="340" y="113"/>
                      </a:lnTo>
                      <a:lnTo>
                        <a:pt x="352" y="105"/>
                      </a:lnTo>
                      <a:lnTo>
                        <a:pt x="364" y="100"/>
                      </a:lnTo>
                      <a:lnTo>
                        <a:pt x="376" y="93"/>
                      </a:lnTo>
                      <a:lnTo>
                        <a:pt x="389" y="87"/>
                      </a:lnTo>
                      <a:lnTo>
                        <a:pt x="403" y="81"/>
                      </a:lnTo>
                      <a:lnTo>
                        <a:pt x="415" y="76"/>
                      </a:lnTo>
                      <a:lnTo>
                        <a:pt x="428" y="70"/>
                      </a:lnTo>
                      <a:lnTo>
                        <a:pt x="440" y="64"/>
                      </a:lnTo>
                      <a:lnTo>
                        <a:pt x="453" y="59"/>
                      </a:lnTo>
                      <a:lnTo>
                        <a:pt x="465" y="54"/>
                      </a:lnTo>
                      <a:lnTo>
                        <a:pt x="474" y="50"/>
                      </a:lnTo>
                      <a:lnTo>
                        <a:pt x="486" y="46"/>
                      </a:lnTo>
                      <a:lnTo>
                        <a:pt x="497" y="42"/>
                      </a:lnTo>
                      <a:lnTo>
                        <a:pt x="507" y="37"/>
                      </a:lnTo>
                      <a:lnTo>
                        <a:pt x="517" y="34"/>
                      </a:lnTo>
                      <a:lnTo>
                        <a:pt x="527" y="32"/>
                      </a:lnTo>
                      <a:lnTo>
                        <a:pt x="536" y="27"/>
                      </a:lnTo>
                      <a:lnTo>
                        <a:pt x="546" y="25"/>
                      </a:lnTo>
                      <a:lnTo>
                        <a:pt x="554" y="22"/>
                      </a:lnTo>
                      <a:lnTo>
                        <a:pt x="563" y="19"/>
                      </a:lnTo>
                      <a:lnTo>
                        <a:pt x="571" y="17"/>
                      </a:lnTo>
                      <a:lnTo>
                        <a:pt x="578" y="15"/>
                      </a:lnTo>
                      <a:lnTo>
                        <a:pt x="585" y="13"/>
                      </a:lnTo>
                      <a:lnTo>
                        <a:pt x="594" y="10"/>
                      </a:lnTo>
                      <a:lnTo>
                        <a:pt x="601" y="9"/>
                      </a:lnTo>
                      <a:lnTo>
                        <a:pt x="607" y="8"/>
                      </a:lnTo>
                      <a:lnTo>
                        <a:pt x="614" y="6"/>
                      </a:lnTo>
                      <a:lnTo>
                        <a:pt x="619" y="5"/>
                      </a:lnTo>
                      <a:lnTo>
                        <a:pt x="627" y="5"/>
                      </a:lnTo>
                      <a:lnTo>
                        <a:pt x="632" y="3"/>
                      </a:lnTo>
                      <a:lnTo>
                        <a:pt x="638" y="2"/>
                      </a:lnTo>
                      <a:lnTo>
                        <a:pt x="644" y="0"/>
                      </a:lnTo>
                      <a:lnTo>
                        <a:pt x="648" y="0"/>
                      </a:lnTo>
                      <a:lnTo>
                        <a:pt x="654" y="0"/>
                      </a:lnTo>
                      <a:lnTo>
                        <a:pt x="658" y="0"/>
                      </a:lnTo>
                      <a:lnTo>
                        <a:pt x="662" y="0"/>
                      </a:lnTo>
                      <a:lnTo>
                        <a:pt x="666" y="0"/>
                      </a:lnTo>
                      <a:lnTo>
                        <a:pt x="671" y="0"/>
                      </a:lnTo>
                      <a:lnTo>
                        <a:pt x="673" y="0"/>
                      </a:lnTo>
                      <a:lnTo>
                        <a:pt x="678" y="0"/>
                      </a:lnTo>
                      <a:lnTo>
                        <a:pt x="681" y="0"/>
                      </a:lnTo>
                      <a:lnTo>
                        <a:pt x="686" y="0"/>
                      </a:lnTo>
                      <a:lnTo>
                        <a:pt x="693" y="2"/>
                      </a:lnTo>
                      <a:lnTo>
                        <a:pt x="698" y="2"/>
                      </a:lnTo>
                      <a:lnTo>
                        <a:pt x="702" y="3"/>
                      </a:lnTo>
                      <a:lnTo>
                        <a:pt x="706" y="5"/>
                      </a:lnTo>
                      <a:lnTo>
                        <a:pt x="709" y="6"/>
                      </a:lnTo>
                      <a:lnTo>
                        <a:pt x="713" y="9"/>
                      </a:lnTo>
                      <a:lnTo>
                        <a:pt x="716" y="12"/>
                      </a:lnTo>
                      <a:lnTo>
                        <a:pt x="719" y="13"/>
                      </a:lnTo>
                      <a:lnTo>
                        <a:pt x="672" y="185"/>
                      </a:lnTo>
                      <a:lnTo>
                        <a:pt x="673" y="185"/>
                      </a:lnTo>
                      <a:lnTo>
                        <a:pt x="676" y="186"/>
                      </a:lnTo>
                      <a:lnTo>
                        <a:pt x="681" y="188"/>
                      </a:lnTo>
                      <a:lnTo>
                        <a:pt x="685" y="189"/>
                      </a:lnTo>
                      <a:lnTo>
                        <a:pt x="690" y="191"/>
                      </a:lnTo>
                      <a:lnTo>
                        <a:pt x="693" y="191"/>
                      </a:lnTo>
                      <a:lnTo>
                        <a:pt x="696" y="192"/>
                      </a:lnTo>
                      <a:lnTo>
                        <a:pt x="700" y="193"/>
                      </a:lnTo>
                      <a:lnTo>
                        <a:pt x="703" y="195"/>
                      </a:lnTo>
                      <a:lnTo>
                        <a:pt x="706" y="195"/>
                      </a:lnTo>
                      <a:lnTo>
                        <a:pt x="710" y="196"/>
                      </a:lnTo>
                      <a:lnTo>
                        <a:pt x="715" y="198"/>
                      </a:lnTo>
                      <a:lnTo>
                        <a:pt x="719" y="199"/>
                      </a:lnTo>
                      <a:lnTo>
                        <a:pt x="722" y="201"/>
                      </a:lnTo>
                      <a:lnTo>
                        <a:pt x="727" y="202"/>
                      </a:lnTo>
                      <a:lnTo>
                        <a:pt x="732" y="203"/>
                      </a:lnTo>
                      <a:lnTo>
                        <a:pt x="736" y="205"/>
                      </a:lnTo>
                      <a:lnTo>
                        <a:pt x="740" y="206"/>
                      </a:lnTo>
                      <a:lnTo>
                        <a:pt x="746" y="209"/>
                      </a:lnTo>
                      <a:lnTo>
                        <a:pt x="750" y="211"/>
                      </a:lnTo>
                      <a:lnTo>
                        <a:pt x="754" y="212"/>
                      </a:lnTo>
                      <a:lnTo>
                        <a:pt x="759" y="213"/>
                      </a:lnTo>
                      <a:lnTo>
                        <a:pt x="764" y="216"/>
                      </a:lnTo>
                      <a:lnTo>
                        <a:pt x="769" y="218"/>
                      </a:lnTo>
                      <a:lnTo>
                        <a:pt x="774" y="219"/>
                      </a:lnTo>
                      <a:lnTo>
                        <a:pt x="779" y="222"/>
                      </a:lnTo>
                      <a:lnTo>
                        <a:pt x="783" y="223"/>
                      </a:lnTo>
                      <a:lnTo>
                        <a:pt x="787" y="225"/>
                      </a:lnTo>
                      <a:lnTo>
                        <a:pt x="793" y="226"/>
                      </a:lnTo>
                      <a:lnTo>
                        <a:pt x="797" y="229"/>
                      </a:lnTo>
                      <a:lnTo>
                        <a:pt x="801" y="230"/>
                      </a:lnTo>
                      <a:lnTo>
                        <a:pt x="806" y="232"/>
                      </a:lnTo>
                      <a:lnTo>
                        <a:pt x="811" y="235"/>
                      </a:lnTo>
                      <a:lnTo>
                        <a:pt x="815" y="236"/>
                      </a:lnTo>
                      <a:lnTo>
                        <a:pt x="820" y="238"/>
                      </a:lnTo>
                      <a:lnTo>
                        <a:pt x="824" y="239"/>
                      </a:lnTo>
                      <a:lnTo>
                        <a:pt x="828" y="242"/>
                      </a:lnTo>
                      <a:lnTo>
                        <a:pt x="833" y="245"/>
                      </a:lnTo>
                      <a:lnTo>
                        <a:pt x="837" y="246"/>
                      </a:lnTo>
                      <a:lnTo>
                        <a:pt x="841" y="247"/>
                      </a:lnTo>
                      <a:lnTo>
                        <a:pt x="845" y="250"/>
                      </a:lnTo>
                      <a:lnTo>
                        <a:pt x="848" y="252"/>
                      </a:lnTo>
                      <a:lnTo>
                        <a:pt x="851" y="255"/>
                      </a:lnTo>
                      <a:lnTo>
                        <a:pt x="855" y="256"/>
                      </a:lnTo>
                      <a:lnTo>
                        <a:pt x="858" y="257"/>
                      </a:lnTo>
                      <a:lnTo>
                        <a:pt x="864" y="262"/>
                      </a:lnTo>
                      <a:lnTo>
                        <a:pt x="868" y="266"/>
                      </a:lnTo>
                      <a:lnTo>
                        <a:pt x="872" y="269"/>
                      </a:lnTo>
                      <a:lnTo>
                        <a:pt x="875" y="272"/>
                      </a:lnTo>
                      <a:lnTo>
                        <a:pt x="877" y="276"/>
                      </a:lnTo>
                      <a:lnTo>
                        <a:pt x="878" y="280"/>
                      </a:lnTo>
                      <a:lnTo>
                        <a:pt x="878" y="283"/>
                      </a:lnTo>
                      <a:lnTo>
                        <a:pt x="877" y="287"/>
                      </a:lnTo>
                      <a:lnTo>
                        <a:pt x="875" y="290"/>
                      </a:lnTo>
                      <a:lnTo>
                        <a:pt x="875" y="293"/>
                      </a:lnTo>
                      <a:lnTo>
                        <a:pt x="874" y="296"/>
                      </a:lnTo>
                      <a:lnTo>
                        <a:pt x="874" y="299"/>
                      </a:lnTo>
                      <a:lnTo>
                        <a:pt x="872" y="303"/>
                      </a:lnTo>
                      <a:lnTo>
                        <a:pt x="871" y="306"/>
                      </a:lnTo>
                      <a:lnTo>
                        <a:pt x="868" y="310"/>
                      </a:lnTo>
                      <a:lnTo>
                        <a:pt x="868" y="314"/>
                      </a:lnTo>
                      <a:lnTo>
                        <a:pt x="865" y="317"/>
                      </a:lnTo>
                      <a:lnTo>
                        <a:pt x="864" y="323"/>
                      </a:lnTo>
                      <a:lnTo>
                        <a:pt x="862" y="327"/>
                      </a:lnTo>
                      <a:lnTo>
                        <a:pt x="860" y="331"/>
                      </a:lnTo>
                      <a:lnTo>
                        <a:pt x="857" y="335"/>
                      </a:lnTo>
                      <a:lnTo>
                        <a:pt x="855" y="341"/>
                      </a:lnTo>
                      <a:lnTo>
                        <a:pt x="852" y="345"/>
                      </a:lnTo>
                      <a:lnTo>
                        <a:pt x="850" y="351"/>
                      </a:lnTo>
                      <a:lnTo>
                        <a:pt x="847" y="355"/>
                      </a:lnTo>
                      <a:lnTo>
                        <a:pt x="845" y="361"/>
                      </a:lnTo>
                      <a:lnTo>
                        <a:pt x="842" y="365"/>
                      </a:lnTo>
                      <a:lnTo>
                        <a:pt x="840" y="371"/>
                      </a:lnTo>
                      <a:lnTo>
                        <a:pt x="837" y="375"/>
                      </a:lnTo>
                      <a:lnTo>
                        <a:pt x="834" y="381"/>
                      </a:lnTo>
                      <a:lnTo>
                        <a:pt x="831" y="387"/>
                      </a:lnTo>
                      <a:lnTo>
                        <a:pt x="828" y="392"/>
                      </a:lnTo>
                      <a:lnTo>
                        <a:pt x="825" y="398"/>
                      </a:lnTo>
                      <a:lnTo>
                        <a:pt x="823" y="404"/>
                      </a:lnTo>
                      <a:lnTo>
                        <a:pt x="820" y="409"/>
                      </a:lnTo>
                      <a:lnTo>
                        <a:pt x="818" y="415"/>
                      </a:lnTo>
                      <a:lnTo>
                        <a:pt x="814" y="419"/>
                      </a:lnTo>
                      <a:lnTo>
                        <a:pt x="811" y="425"/>
                      </a:lnTo>
                      <a:lnTo>
                        <a:pt x="808" y="429"/>
                      </a:lnTo>
                      <a:lnTo>
                        <a:pt x="806" y="435"/>
                      </a:lnTo>
                      <a:lnTo>
                        <a:pt x="803" y="439"/>
                      </a:lnTo>
                      <a:lnTo>
                        <a:pt x="800" y="445"/>
                      </a:lnTo>
                      <a:lnTo>
                        <a:pt x="797" y="449"/>
                      </a:lnTo>
                      <a:lnTo>
                        <a:pt x="794" y="455"/>
                      </a:lnTo>
                      <a:lnTo>
                        <a:pt x="791" y="459"/>
                      </a:lnTo>
                      <a:lnTo>
                        <a:pt x="788" y="465"/>
                      </a:lnTo>
                      <a:lnTo>
                        <a:pt x="786" y="469"/>
                      </a:lnTo>
                      <a:lnTo>
                        <a:pt x="783" y="473"/>
                      </a:lnTo>
                      <a:lnTo>
                        <a:pt x="781" y="477"/>
                      </a:lnTo>
                      <a:lnTo>
                        <a:pt x="779" y="482"/>
                      </a:lnTo>
                      <a:lnTo>
                        <a:pt x="777" y="486"/>
                      </a:lnTo>
                      <a:lnTo>
                        <a:pt x="774" y="490"/>
                      </a:lnTo>
                      <a:lnTo>
                        <a:pt x="773" y="493"/>
                      </a:lnTo>
                      <a:lnTo>
                        <a:pt x="770" y="497"/>
                      </a:lnTo>
                      <a:lnTo>
                        <a:pt x="769" y="502"/>
                      </a:lnTo>
                      <a:lnTo>
                        <a:pt x="766" y="504"/>
                      </a:lnTo>
                      <a:lnTo>
                        <a:pt x="763" y="510"/>
                      </a:lnTo>
                      <a:lnTo>
                        <a:pt x="760" y="516"/>
                      </a:lnTo>
                      <a:lnTo>
                        <a:pt x="759" y="519"/>
                      </a:lnTo>
                      <a:lnTo>
                        <a:pt x="757" y="521"/>
                      </a:lnTo>
                      <a:lnTo>
                        <a:pt x="756" y="524"/>
                      </a:lnTo>
                      <a:lnTo>
                        <a:pt x="757" y="526"/>
                      </a:lnTo>
                      <a:lnTo>
                        <a:pt x="763" y="530"/>
                      </a:lnTo>
                      <a:lnTo>
                        <a:pt x="766" y="533"/>
                      </a:lnTo>
                      <a:lnTo>
                        <a:pt x="770" y="537"/>
                      </a:lnTo>
                      <a:lnTo>
                        <a:pt x="774" y="540"/>
                      </a:lnTo>
                      <a:lnTo>
                        <a:pt x="781" y="546"/>
                      </a:lnTo>
                      <a:lnTo>
                        <a:pt x="783" y="547"/>
                      </a:lnTo>
                      <a:lnTo>
                        <a:pt x="787" y="550"/>
                      </a:lnTo>
                      <a:lnTo>
                        <a:pt x="790" y="551"/>
                      </a:lnTo>
                      <a:lnTo>
                        <a:pt x="793" y="556"/>
                      </a:lnTo>
                      <a:lnTo>
                        <a:pt x="796" y="557"/>
                      </a:lnTo>
                      <a:lnTo>
                        <a:pt x="800" y="561"/>
                      </a:lnTo>
                      <a:lnTo>
                        <a:pt x="804" y="564"/>
                      </a:lnTo>
                      <a:lnTo>
                        <a:pt x="807" y="567"/>
                      </a:lnTo>
                      <a:lnTo>
                        <a:pt x="811" y="570"/>
                      </a:lnTo>
                      <a:lnTo>
                        <a:pt x="814" y="573"/>
                      </a:lnTo>
                      <a:lnTo>
                        <a:pt x="818" y="575"/>
                      </a:lnTo>
                      <a:lnTo>
                        <a:pt x="823" y="580"/>
                      </a:lnTo>
                      <a:lnTo>
                        <a:pt x="825" y="583"/>
                      </a:lnTo>
                      <a:lnTo>
                        <a:pt x="830" y="587"/>
                      </a:lnTo>
                      <a:lnTo>
                        <a:pt x="834" y="590"/>
                      </a:lnTo>
                      <a:lnTo>
                        <a:pt x="838" y="594"/>
                      </a:lnTo>
                      <a:lnTo>
                        <a:pt x="841" y="597"/>
                      </a:lnTo>
                      <a:lnTo>
                        <a:pt x="845" y="601"/>
                      </a:lnTo>
                      <a:lnTo>
                        <a:pt x="850" y="604"/>
                      </a:lnTo>
                      <a:lnTo>
                        <a:pt x="854" y="607"/>
                      </a:lnTo>
                      <a:lnTo>
                        <a:pt x="857" y="611"/>
                      </a:lnTo>
                      <a:lnTo>
                        <a:pt x="861" y="614"/>
                      </a:lnTo>
                      <a:lnTo>
                        <a:pt x="864" y="618"/>
                      </a:lnTo>
                      <a:lnTo>
                        <a:pt x="868" y="621"/>
                      </a:lnTo>
                      <a:lnTo>
                        <a:pt x="872" y="624"/>
                      </a:lnTo>
                      <a:lnTo>
                        <a:pt x="875" y="628"/>
                      </a:lnTo>
                      <a:lnTo>
                        <a:pt x="879" y="631"/>
                      </a:lnTo>
                      <a:lnTo>
                        <a:pt x="882" y="635"/>
                      </a:lnTo>
                      <a:lnTo>
                        <a:pt x="887" y="638"/>
                      </a:lnTo>
                      <a:lnTo>
                        <a:pt x="889" y="642"/>
                      </a:lnTo>
                      <a:lnTo>
                        <a:pt x="892" y="645"/>
                      </a:lnTo>
                      <a:lnTo>
                        <a:pt x="895" y="648"/>
                      </a:lnTo>
                      <a:lnTo>
                        <a:pt x="901" y="655"/>
                      </a:lnTo>
                      <a:lnTo>
                        <a:pt x="906" y="661"/>
                      </a:lnTo>
                      <a:lnTo>
                        <a:pt x="911" y="666"/>
                      </a:lnTo>
                      <a:lnTo>
                        <a:pt x="915" y="672"/>
                      </a:lnTo>
                      <a:lnTo>
                        <a:pt x="918" y="678"/>
                      </a:lnTo>
                      <a:lnTo>
                        <a:pt x="922" y="682"/>
                      </a:lnTo>
                      <a:lnTo>
                        <a:pt x="922" y="686"/>
                      </a:lnTo>
                      <a:lnTo>
                        <a:pt x="925" y="690"/>
                      </a:lnTo>
                      <a:lnTo>
                        <a:pt x="923" y="693"/>
                      </a:lnTo>
                      <a:lnTo>
                        <a:pt x="923" y="698"/>
                      </a:lnTo>
                      <a:lnTo>
                        <a:pt x="922" y="702"/>
                      </a:lnTo>
                      <a:lnTo>
                        <a:pt x="919" y="705"/>
                      </a:lnTo>
                      <a:lnTo>
                        <a:pt x="916" y="709"/>
                      </a:lnTo>
                      <a:lnTo>
                        <a:pt x="914" y="715"/>
                      </a:lnTo>
                      <a:lnTo>
                        <a:pt x="909" y="719"/>
                      </a:lnTo>
                      <a:lnTo>
                        <a:pt x="905" y="723"/>
                      </a:lnTo>
                      <a:lnTo>
                        <a:pt x="899" y="729"/>
                      </a:lnTo>
                      <a:lnTo>
                        <a:pt x="895" y="733"/>
                      </a:lnTo>
                      <a:lnTo>
                        <a:pt x="889" y="737"/>
                      </a:lnTo>
                      <a:lnTo>
                        <a:pt x="884" y="743"/>
                      </a:lnTo>
                      <a:lnTo>
                        <a:pt x="877" y="747"/>
                      </a:lnTo>
                      <a:lnTo>
                        <a:pt x="871" y="753"/>
                      </a:lnTo>
                      <a:lnTo>
                        <a:pt x="864" y="757"/>
                      </a:lnTo>
                      <a:lnTo>
                        <a:pt x="858" y="763"/>
                      </a:lnTo>
                      <a:lnTo>
                        <a:pt x="855" y="764"/>
                      </a:lnTo>
                      <a:lnTo>
                        <a:pt x="851" y="767"/>
                      </a:lnTo>
                      <a:lnTo>
                        <a:pt x="848" y="769"/>
                      </a:lnTo>
                      <a:lnTo>
                        <a:pt x="845" y="771"/>
                      </a:lnTo>
                      <a:lnTo>
                        <a:pt x="838" y="776"/>
                      </a:lnTo>
                      <a:lnTo>
                        <a:pt x="833" y="780"/>
                      </a:lnTo>
                      <a:lnTo>
                        <a:pt x="825" y="783"/>
                      </a:lnTo>
                      <a:lnTo>
                        <a:pt x="820" y="787"/>
                      </a:lnTo>
                      <a:lnTo>
                        <a:pt x="814" y="790"/>
                      </a:lnTo>
                      <a:lnTo>
                        <a:pt x="810" y="794"/>
                      </a:lnTo>
                      <a:lnTo>
                        <a:pt x="804" y="795"/>
                      </a:lnTo>
                      <a:lnTo>
                        <a:pt x="800" y="798"/>
                      </a:lnTo>
                      <a:lnTo>
                        <a:pt x="796" y="801"/>
                      </a:lnTo>
                      <a:lnTo>
                        <a:pt x="793" y="803"/>
                      </a:lnTo>
                      <a:lnTo>
                        <a:pt x="788" y="805"/>
                      </a:lnTo>
                      <a:lnTo>
                        <a:pt x="787" y="807"/>
                      </a:lnTo>
                      <a:lnTo>
                        <a:pt x="787" y="808"/>
                      </a:lnTo>
                      <a:lnTo>
                        <a:pt x="788" y="810"/>
                      </a:lnTo>
                      <a:lnTo>
                        <a:pt x="790" y="814"/>
                      </a:lnTo>
                      <a:lnTo>
                        <a:pt x="793" y="820"/>
                      </a:lnTo>
                      <a:lnTo>
                        <a:pt x="794" y="821"/>
                      </a:lnTo>
                      <a:lnTo>
                        <a:pt x="796" y="824"/>
                      </a:lnTo>
                      <a:lnTo>
                        <a:pt x="797" y="828"/>
                      </a:lnTo>
                      <a:lnTo>
                        <a:pt x="798" y="832"/>
                      </a:lnTo>
                      <a:lnTo>
                        <a:pt x="801" y="835"/>
                      </a:lnTo>
                      <a:lnTo>
                        <a:pt x="803" y="840"/>
                      </a:lnTo>
                      <a:lnTo>
                        <a:pt x="804" y="844"/>
                      </a:lnTo>
                      <a:lnTo>
                        <a:pt x="807" y="848"/>
                      </a:lnTo>
                      <a:lnTo>
                        <a:pt x="808" y="851"/>
                      </a:lnTo>
                      <a:lnTo>
                        <a:pt x="810" y="855"/>
                      </a:lnTo>
                      <a:lnTo>
                        <a:pt x="811" y="859"/>
                      </a:lnTo>
                      <a:lnTo>
                        <a:pt x="814" y="864"/>
                      </a:lnTo>
                      <a:lnTo>
                        <a:pt x="814" y="868"/>
                      </a:lnTo>
                      <a:lnTo>
                        <a:pt x="817" y="872"/>
                      </a:lnTo>
                      <a:lnTo>
                        <a:pt x="818" y="875"/>
                      </a:lnTo>
                      <a:lnTo>
                        <a:pt x="820" y="879"/>
                      </a:lnTo>
                      <a:lnTo>
                        <a:pt x="821" y="882"/>
                      </a:lnTo>
                      <a:lnTo>
                        <a:pt x="823" y="886"/>
                      </a:lnTo>
                      <a:lnTo>
                        <a:pt x="824" y="889"/>
                      </a:lnTo>
                      <a:lnTo>
                        <a:pt x="825" y="893"/>
                      </a:lnTo>
                      <a:lnTo>
                        <a:pt x="827" y="899"/>
                      </a:lnTo>
                      <a:lnTo>
                        <a:pt x="828" y="903"/>
                      </a:lnTo>
                      <a:lnTo>
                        <a:pt x="828" y="905"/>
                      </a:lnTo>
                      <a:lnTo>
                        <a:pt x="825" y="906"/>
                      </a:lnTo>
                      <a:lnTo>
                        <a:pt x="823" y="908"/>
                      </a:lnTo>
                      <a:lnTo>
                        <a:pt x="820" y="909"/>
                      </a:lnTo>
                      <a:lnTo>
                        <a:pt x="815" y="909"/>
                      </a:lnTo>
                      <a:lnTo>
                        <a:pt x="810" y="910"/>
                      </a:lnTo>
                      <a:lnTo>
                        <a:pt x="804" y="912"/>
                      </a:lnTo>
                      <a:lnTo>
                        <a:pt x="798" y="913"/>
                      </a:lnTo>
                      <a:lnTo>
                        <a:pt x="794" y="913"/>
                      </a:lnTo>
                      <a:lnTo>
                        <a:pt x="790" y="913"/>
                      </a:lnTo>
                      <a:lnTo>
                        <a:pt x="786" y="913"/>
                      </a:lnTo>
                      <a:lnTo>
                        <a:pt x="783" y="913"/>
                      </a:lnTo>
                      <a:lnTo>
                        <a:pt x="777" y="913"/>
                      </a:lnTo>
                      <a:lnTo>
                        <a:pt x="773" y="913"/>
                      </a:lnTo>
                      <a:lnTo>
                        <a:pt x="769" y="913"/>
                      </a:lnTo>
                      <a:lnTo>
                        <a:pt x="764" y="915"/>
                      </a:lnTo>
                      <a:lnTo>
                        <a:pt x="759" y="915"/>
                      </a:lnTo>
                      <a:lnTo>
                        <a:pt x="754" y="915"/>
                      </a:lnTo>
                      <a:lnTo>
                        <a:pt x="749" y="915"/>
                      </a:lnTo>
                      <a:lnTo>
                        <a:pt x="744" y="915"/>
                      </a:lnTo>
                      <a:lnTo>
                        <a:pt x="739" y="915"/>
                      </a:lnTo>
                      <a:lnTo>
                        <a:pt x="733" y="916"/>
                      </a:lnTo>
                      <a:lnTo>
                        <a:pt x="727" y="916"/>
                      </a:lnTo>
                      <a:lnTo>
                        <a:pt x="723" y="916"/>
                      </a:lnTo>
                      <a:lnTo>
                        <a:pt x="716" y="916"/>
                      </a:lnTo>
                      <a:lnTo>
                        <a:pt x="710" y="916"/>
                      </a:lnTo>
                      <a:lnTo>
                        <a:pt x="705" y="916"/>
                      </a:lnTo>
                      <a:lnTo>
                        <a:pt x="699" y="916"/>
                      </a:lnTo>
                      <a:lnTo>
                        <a:pt x="693" y="916"/>
                      </a:lnTo>
                      <a:lnTo>
                        <a:pt x="686" y="918"/>
                      </a:lnTo>
                      <a:lnTo>
                        <a:pt x="681" y="918"/>
                      </a:lnTo>
                      <a:lnTo>
                        <a:pt x="675" y="918"/>
                      </a:lnTo>
                      <a:lnTo>
                        <a:pt x="668" y="918"/>
                      </a:lnTo>
                      <a:lnTo>
                        <a:pt x="662" y="918"/>
                      </a:lnTo>
                      <a:lnTo>
                        <a:pt x="655" y="918"/>
                      </a:lnTo>
                      <a:lnTo>
                        <a:pt x="649" y="919"/>
                      </a:lnTo>
                      <a:lnTo>
                        <a:pt x="644" y="919"/>
                      </a:lnTo>
                      <a:lnTo>
                        <a:pt x="636" y="919"/>
                      </a:lnTo>
                      <a:lnTo>
                        <a:pt x="629" y="920"/>
                      </a:lnTo>
                      <a:lnTo>
                        <a:pt x="625" y="922"/>
                      </a:lnTo>
                      <a:lnTo>
                        <a:pt x="618" y="922"/>
                      </a:lnTo>
                      <a:lnTo>
                        <a:pt x="612" y="922"/>
                      </a:lnTo>
                      <a:lnTo>
                        <a:pt x="605" y="923"/>
                      </a:lnTo>
                      <a:lnTo>
                        <a:pt x="600" y="923"/>
                      </a:lnTo>
                      <a:lnTo>
                        <a:pt x="592" y="923"/>
                      </a:lnTo>
                      <a:lnTo>
                        <a:pt x="587" y="925"/>
                      </a:lnTo>
                      <a:lnTo>
                        <a:pt x="581" y="926"/>
                      </a:lnTo>
                      <a:lnTo>
                        <a:pt x="575" y="928"/>
                      </a:lnTo>
                      <a:lnTo>
                        <a:pt x="568" y="928"/>
                      </a:lnTo>
                      <a:lnTo>
                        <a:pt x="563" y="929"/>
                      </a:lnTo>
                      <a:lnTo>
                        <a:pt x="557" y="930"/>
                      </a:lnTo>
                      <a:lnTo>
                        <a:pt x="551" y="932"/>
                      </a:lnTo>
                      <a:lnTo>
                        <a:pt x="546" y="932"/>
                      </a:lnTo>
                      <a:lnTo>
                        <a:pt x="540" y="933"/>
                      </a:lnTo>
                      <a:lnTo>
                        <a:pt x="534" y="936"/>
                      </a:lnTo>
                      <a:lnTo>
                        <a:pt x="528" y="937"/>
                      </a:lnTo>
                      <a:lnTo>
                        <a:pt x="523" y="939"/>
                      </a:lnTo>
                      <a:lnTo>
                        <a:pt x="519" y="940"/>
                      </a:lnTo>
                      <a:lnTo>
                        <a:pt x="513" y="940"/>
                      </a:lnTo>
                      <a:lnTo>
                        <a:pt x="507" y="943"/>
                      </a:lnTo>
                      <a:lnTo>
                        <a:pt x="501" y="945"/>
                      </a:lnTo>
                      <a:lnTo>
                        <a:pt x="496" y="946"/>
                      </a:lnTo>
                      <a:lnTo>
                        <a:pt x="492" y="946"/>
                      </a:lnTo>
                      <a:lnTo>
                        <a:pt x="487" y="949"/>
                      </a:lnTo>
                      <a:lnTo>
                        <a:pt x="482" y="950"/>
                      </a:lnTo>
                      <a:lnTo>
                        <a:pt x="476" y="950"/>
                      </a:lnTo>
                      <a:lnTo>
                        <a:pt x="472" y="952"/>
                      </a:lnTo>
                      <a:lnTo>
                        <a:pt x="467" y="955"/>
                      </a:lnTo>
                      <a:lnTo>
                        <a:pt x="462" y="955"/>
                      </a:lnTo>
                      <a:lnTo>
                        <a:pt x="457" y="956"/>
                      </a:lnTo>
                      <a:lnTo>
                        <a:pt x="453" y="957"/>
                      </a:lnTo>
                      <a:lnTo>
                        <a:pt x="449" y="959"/>
                      </a:lnTo>
                      <a:lnTo>
                        <a:pt x="445" y="960"/>
                      </a:lnTo>
                      <a:lnTo>
                        <a:pt x="440" y="962"/>
                      </a:lnTo>
                      <a:lnTo>
                        <a:pt x="436" y="963"/>
                      </a:lnTo>
                      <a:lnTo>
                        <a:pt x="432" y="963"/>
                      </a:lnTo>
                      <a:lnTo>
                        <a:pt x="428" y="964"/>
                      </a:lnTo>
                      <a:lnTo>
                        <a:pt x="425" y="966"/>
                      </a:lnTo>
                      <a:lnTo>
                        <a:pt x="421" y="967"/>
                      </a:lnTo>
                      <a:lnTo>
                        <a:pt x="416" y="969"/>
                      </a:lnTo>
                      <a:lnTo>
                        <a:pt x="413" y="969"/>
                      </a:lnTo>
                      <a:lnTo>
                        <a:pt x="409" y="970"/>
                      </a:lnTo>
                      <a:lnTo>
                        <a:pt x="406" y="972"/>
                      </a:lnTo>
                      <a:lnTo>
                        <a:pt x="402" y="973"/>
                      </a:lnTo>
                      <a:lnTo>
                        <a:pt x="396" y="976"/>
                      </a:lnTo>
                      <a:lnTo>
                        <a:pt x="391" y="977"/>
                      </a:lnTo>
                      <a:lnTo>
                        <a:pt x="384" y="979"/>
                      </a:lnTo>
                      <a:lnTo>
                        <a:pt x="378" y="981"/>
                      </a:lnTo>
                      <a:lnTo>
                        <a:pt x="372" y="983"/>
                      </a:lnTo>
                      <a:lnTo>
                        <a:pt x="368" y="984"/>
                      </a:lnTo>
                      <a:lnTo>
                        <a:pt x="364" y="986"/>
                      </a:lnTo>
                      <a:lnTo>
                        <a:pt x="359" y="987"/>
                      </a:lnTo>
                      <a:lnTo>
                        <a:pt x="357" y="989"/>
                      </a:lnTo>
                      <a:lnTo>
                        <a:pt x="352" y="990"/>
                      </a:lnTo>
                      <a:lnTo>
                        <a:pt x="348" y="991"/>
                      </a:lnTo>
                      <a:lnTo>
                        <a:pt x="344" y="993"/>
                      </a:lnTo>
                      <a:lnTo>
                        <a:pt x="341" y="994"/>
                      </a:lnTo>
                      <a:lnTo>
                        <a:pt x="341" y="996"/>
                      </a:lnTo>
                      <a:lnTo>
                        <a:pt x="340" y="994"/>
                      </a:lnTo>
                      <a:lnTo>
                        <a:pt x="340" y="993"/>
                      </a:lnTo>
                      <a:lnTo>
                        <a:pt x="337" y="990"/>
                      </a:lnTo>
                      <a:lnTo>
                        <a:pt x="335" y="987"/>
                      </a:lnTo>
                      <a:lnTo>
                        <a:pt x="334" y="983"/>
                      </a:lnTo>
                      <a:lnTo>
                        <a:pt x="331" y="977"/>
                      </a:lnTo>
                      <a:lnTo>
                        <a:pt x="328" y="973"/>
                      </a:lnTo>
                      <a:lnTo>
                        <a:pt x="325" y="967"/>
                      </a:lnTo>
                      <a:lnTo>
                        <a:pt x="322" y="960"/>
                      </a:lnTo>
                      <a:lnTo>
                        <a:pt x="320" y="955"/>
                      </a:lnTo>
                      <a:lnTo>
                        <a:pt x="318" y="950"/>
                      </a:lnTo>
                      <a:lnTo>
                        <a:pt x="317" y="947"/>
                      </a:lnTo>
                      <a:lnTo>
                        <a:pt x="315" y="943"/>
                      </a:lnTo>
                      <a:lnTo>
                        <a:pt x="315" y="940"/>
                      </a:lnTo>
                      <a:lnTo>
                        <a:pt x="313" y="936"/>
                      </a:lnTo>
                      <a:lnTo>
                        <a:pt x="313" y="933"/>
                      </a:lnTo>
                      <a:lnTo>
                        <a:pt x="311" y="929"/>
                      </a:lnTo>
                      <a:lnTo>
                        <a:pt x="311" y="926"/>
                      </a:lnTo>
                      <a:lnTo>
                        <a:pt x="310" y="923"/>
                      </a:lnTo>
                      <a:lnTo>
                        <a:pt x="310" y="919"/>
                      </a:lnTo>
                      <a:lnTo>
                        <a:pt x="310" y="916"/>
                      </a:lnTo>
                      <a:lnTo>
                        <a:pt x="310" y="913"/>
                      </a:lnTo>
                      <a:lnTo>
                        <a:pt x="308" y="909"/>
                      </a:lnTo>
                      <a:lnTo>
                        <a:pt x="308" y="903"/>
                      </a:lnTo>
                      <a:lnTo>
                        <a:pt x="310" y="898"/>
                      </a:lnTo>
                      <a:lnTo>
                        <a:pt x="310" y="892"/>
                      </a:lnTo>
                      <a:lnTo>
                        <a:pt x="310" y="886"/>
                      </a:lnTo>
                      <a:lnTo>
                        <a:pt x="311" y="879"/>
                      </a:lnTo>
                      <a:lnTo>
                        <a:pt x="313" y="876"/>
                      </a:lnTo>
                      <a:lnTo>
                        <a:pt x="313" y="872"/>
                      </a:lnTo>
                      <a:lnTo>
                        <a:pt x="313" y="868"/>
                      </a:lnTo>
                      <a:lnTo>
                        <a:pt x="314" y="865"/>
                      </a:lnTo>
                      <a:lnTo>
                        <a:pt x="314" y="859"/>
                      </a:lnTo>
                      <a:lnTo>
                        <a:pt x="315" y="857"/>
                      </a:lnTo>
                      <a:lnTo>
                        <a:pt x="315" y="851"/>
                      </a:lnTo>
                      <a:lnTo>
                        <a:pt x="315" y="848"/>
                      </a:lnTo>
                      <a:lnTo>
                        <a:pt x="317" y="842"/>
                      </a:lnTo>
                      <a:lnTo>
                        <a:pt x="317" y="840"/>
                      </a:lnTo>
                      <a:lnTo>
                        <a:pt x="318" y="834"/>
                      </a:lnTo>
                      <a:lnTo>
                        <a:pt x="320" y="831"/>
                      </a:lnTo>
                      <a:lnTo>
                        <a:pt x="320" y="825"/>
                      </a:lnTo>
                      <a:lnTo>
                        <a:pt x="321" y="821"/>
                      </a:lnTo>
                      <a:lnTo>
                        <a:pt x="321" y="817"/>
                      </a:lnTo>
                      <a:lnTo>
                        <a:pt x="321" y="813"/>
                      </a:lnTo>
                      <a:lnTo>
                        <a:pt x="322" y="808"/>
                      </a:lnTo>
                      <a:lnTo>
                        <a:pt x="322" y="804"/>
                      </a:lnTo>
                      <a:lnTo>
                        <a:pt x="324" y="798"/>
                      </a:lnTo>
                      <a:lnTo>
                        <a:pt x="325" y="795"/>
                      </a:lnTo>
                      <a:lnTo>
                        <a:pt x="325" y="790"/>
                      </a:lnTo>
                      <a:lnTo>
                        <a:pt x="325" y="786"/>
                      </a:lnTo>
                      <a:lnTo>
                        <a:pt x="325" y="781"/>
                      </a:lnTo>
                      <a:lnTo>
                        <a:pt x="325" y="777"/>
                      </a:lnTo>
                      <a:lnTo>
                        <a:pt x="325" y="771"/>
                      </a:lnTo>
                      <a:lnTo>
                        <a:pt x="327" y="769"/>
                      </a:lnTo>
                      <a:lnTo>
                        <a:pt x="327" y="763"/>
                      </a:lnTo>
                      <a:lnTo>
                        <a:pt x="328" y="760"/>
                      </a:lnTo>
                      <a:lnTo>
                        <a:pt x="328" y="754"/>
                      </a:lnTo>
                      <a:lnTo>
                        <a:pt x="328" y="750"/>
                      </a:lnTo>
                      <a:lnTo>
                        <a:pt x="328" y="746"/>
                      </a:lnTo>
                      <a:lnTo>
                        <a:pt x="328" y="742"/>
                      </a:lnTo>
                      <a:lnTo>
                        <a:pt x="328" y="739"/>
                      </a:lnTo>
                      <a:lnTo>
                        <a:pt x="328" y="734"/>
                      </a:lnTo>
                      <a:lnTo>
                        <a:pt x="328" y="732"/>
                      </a:lnTo>
                      <a:lnTo>
                        <a:pt x="328" y="727"/>
                      </a:lnTo>
                      <a:lnTo>
                        <a:pt x="328" y="723"/>
                      </a:lnTo>
                      <a:lnTo>
                        <a:pt x="327" y="720"/>
                      </a:lnTo>
                      <a:lnTo>
                        <a:pt x="327" y="716"/>
                      </a:lnTo>
                      <a:lnTo>
                        <a:pt x="327" y="713"/>
                      </a:lnTo>
                      <a:lnTo>
                        <a:pt x="325" y="707"/>
                      </a:lnTo>
                      <a:lnTo>
                        <a:pt x="324" y="702"/>
                      </a:lnTo>
                      <a:lnTo>
                        <a:pt x="321" y="696"/>
                      </a:lnTo>
                      <a:lnTo>
                        <a:pt x="320" y="693"/>
                      </a:lnTo>
                      <a:lnTo>
                        <a:pt x="317" y="689"/>
                      </a:lnTo>
                      <a:lnTo>
                        <a:pt x="314" y="688"/>
                      </a:lnTo>
                      <a:lnTo>
                        <a:pt x="310" y="683"/>
                      </a:lnTo>
                      <a:lnTo>
                        <a:pt x="305" y="682"/>
                      </a:lnTo>
                      <a:lnTo>
                        <a:pt x="300" y="680"/>
                      </a:lnTo>
                      <a:lnTo>
                        <a:pt x="295" y="679"/>
                      </a:lnTo>
                      <a:lnTo>
                        <a:pt x="288" y="678"/>
                      </a:lnTo>
                      <a:lnTo>
                        <a:pt x="283" y="678"/>
                      </a:lnTo>
                      <a:lnTo>
                        <a:pt x="280" y="678"/>
                      </a:lnTo>
                      <a:lnTo>
                        <a:pt x="276" y="678"/>
                      </a:lnTo>
                      <a:lnTo>
                        <a:pt x="273" y="678"/>
                      </a:lnTo>
                      <a:lnTo>
                        <a:pt x="270" y="678"/>
                      </a:lnTo>
                      <a:lnTo>
                        <a:pt x="266" y="678"/>
                      </a:lnTo>
                      <a:lnTo>
                        <a:pt x="261" y="678"/>
                      </a:lnTo>
                      <a:lnTo>
                        <a:pt x="257" y="678"/>
                      </a:lnTo>
                      <a:lnTo>
                        <a:pt x="253" y="678"/>
                      </a:lnTo>
                      <a:lnTo>
                        <a:pt x="249" y="678"/>
                      </a:lnTo>
                      <a:lnTo>
                        <a:pt x="246" y="679"/>
                      </a:lnTo>
                      <a:lnTo>
                        <a:pt x="241" y="679"/>
                      </a:lnTo>
                      <a:lnTo>
                        <a:pt x="237" y="680"/>
                      </a:lnTo>
                      <a:lnTo>
                        <a:pt x="233" y="680"/>
                      </a:lnTo>
                      <a:lnTo>
                        <a:pt x="229" y="680"/>
                      </a:lnTo>
                      <a:lnTo>
                        <a:pt x="224" y="682"/>
                      </a:lnTo>
                      <a:lnTo>
                        <a:pt x="222" y="682"/>
                      </a:lnTo>
                      <a:lnTo>
                        <a:pt x="217" y="683"/>
                      </a:lnTo>
                      <a:lnTo>
                        <a:pt x="213" y="683"/>
                      </a:lnTo>
                      <a:lnTo>
                        <a:pt x="209" y="685"/>
                      </a:lnTo>
                      <a:lnTo>
                        <a:pt x="205" y="686"/>
                      </a:lnTo>
                      <a:lnTo>
                        <a:pt x="200" y="686"/>
                      </a:lnTo>
                      <a:lnTo>
                        <a:pt x="195" y="688"/>
                      </a:lnTo>
                      <a:lnTo>
                        <a:pt x="190" y="688"/>
                      </a:lnTo>
                      <a:lnTo>
                        <a:pt x="187" y="688"/>
                      </a:lnTo>
                      <a:lnTo>
                        <a:pt x="183" y="689"/>
                      </a:lnTo>
                      <a:lnTo>
                        <a:pt x="179" y="689"/>
                      </a:lnTo>
                      <a:lnTo>
                        <a:pt x="175" y="690"/>
                      </a:lnTo>
                      <a:lnTo>
                        <a:pt x="170" y="692"/>
                      </a:lnTo>
                      <a:lnTo>
                        <a:pt x="166" y="692"/>
                      </a:lnTo>
                      <a:lnTo>
                        <a:pt x="162" y="693"/>
                      </a:lnTo>
                      <a:lnTo>
                        <a:pt x="158" y="693"/>
                      </a:lnTo>
                      <a:lnTo>
                        <a:pt x="155" y="695"/>
                      </a:lnTo>
                      <a:lnTo>
                        <a:pt x="151" y="695"/>
                      </a:lnTo>
                      <a:lnTo>
                        <a:pt x="146" y="696"/>
                      </a:lnTo>
                      <a:lnTo>
                        <a:pt x="143" y="696"/>
                      </a:lnTo>
                      <a:lnTo>
                        <a:pt x="141" y="698"/>
                      </a:lnTo>
                      <a:lnTo>
                        <a:pt x="136" y="698"/>
                      </a:lnTo>
                      <a:lnTo>
                        <a:pt x="132" y="699"/>
                      </a:lnTo>
                      <a:lnTo>
                        <a:pt x="129" y="700"/>
                      </a:lnTo>
                      <a:lnTo>
                        <a:pt x="126" y="702"/>
                      </a:lnTo>
                      <a:lnTo>
                        <a:pt x="119" y="702"/>
                      </a:lnTo>
                      <a:lnTo>
                        <a:pt x="114" y="705"/>
                      </a:lnTo>
                      <a:lnTo>
                        <a:pt x="109" y="705"/>
                      </a:lnTo>
                      <a:lnTo>
                        <a:pt x="105" y="706"/>
                      </a:lnTo>
                      <a:lnTo>
                        <a:pt x="101" y="707"/>
                      </a:lnTo>
                      <a:lnTo>
                        <a:pt x="98" y="709"/>
                      </a:lnTo>
                      <a:lnTo>
                        <a:pt x="94" y="707"/>
                      </a:lnTo>
                      <a:lnTo>
                        <a:pt x="89" y="707"/>
                      </a:lnTo>
                      <a:lnTo>
                        <a:pt x="85" y="705"/>
                      </a:lnTo>
                      <a:lnTo>
                        <a:pt x="81" y="703"/>
                      </a:lnTo>
                      <a:lnTo>
                        <a:pt x="77" y="699"/>
                      </a:lnTo>
                      <a:lnTo>
                        <a:pt x="72" y="695"/>
                      </a:lnTo>
                      <a:lnTo>
                        <a:pt x="68" y="689"/>
                      </a:lnTo>
                      <a:lnTo>
                        <a:pt x="64" y="685"/>
                      </a:lnTo>
                      <a:lnTo>
                        <a:pt x="61" y="680"/>
                      </a:lnTo>
                      <a:lnTo>
                        <a:pt x="60" y="678"/>
                      </a:lnTo>
                      <a:lnTo>
                        <a:pt x="57" y="675"/>
                      </a:lnTo>
                      <a:lnTo>
                        <a:pt x="55" y="671"/>
                      </a:lnTo>
                      <a:lnTo>
                        <a:pt x="53" y="666"/>
                      </a:lnTo>
                      <a:lnTo>
                        <a:pt x="51" y="663"/>
                      </a:lnTo>
                      <a:lnTo>
                        <a:pt x="48" y="659"/>
                      </a:lnTo>
                      <a:lnTo>
                        <a:pt x="47" y="656"/>
                      </a:lnTo>
                      <a:lnTo>
                        <a:pt x="44" y="651"/>
                      </a:lnTo>
                      <a:lnTo>
                        <a:pt x="43" y="648"/>
                      </a:lnTo>
                      <a:lnTo>
                        <a:pt x="40" y="642"/>
                      </a:lnTo>
                      <a:lnTo>
                        <a:pt x="38" y="639"/>
                      </a:lnTo>
                      <a:lnTo>
                        <a:pt x="37" y="634"/>
                      </a:lnTo>
                      <a:lnTo>
                        <a:pt x="34" y="631"/>
                      </a:lnTo>
                      <a:lnTo>
                        <a:pt x="33" y="625"/>
                      </a:lnTo>
                      <a:lnTo>
                        <a:pt x="31" y="622"/>
                      </a:lnTo>
                      <a:lnTo>
                        <a:pt x="28" y="617"/>
                      </a:lnTo>
                      <a:lnTo>
                        <a:pt x="27" y="612"/>
                      </a:lnTo>
                      <a:lnTo>
                        <a:pt x="26" y="608"/>
                      </a:lnTo>
                      <a:lnTo>
                        <a:pt x="24" y="604"/>
                      </a:lnTo>
                      <a:lnTo>
                        <a:pt x="21" y="598"/>
                      </a:lnTo>
                      <a:lnTo>
                        <a:pt x="20" y="594"/>
                      </a:lnTo>
                      <a:lnTo>
                        <a:pt x="18" y="590"/>
                      </a:lnTo>
                      <a:lnTo>
                        <a:pt x="17" y="585"/>
                      </a:lnTo>
                      <a:lnTo>
                        <a:pt x="16" y="580"/>
                      </a:lnTo>
                      <a:lnTo>
                        <a:pt x="14" y="575"/>
                      </a:lnTo>
                      <a:lnTo>
                        <a:pt x="13" y="571"/>
                      </a:lnTo>
                      <a:lnTo>
                        <a:pt x="11" y="567"/>
                      </a:lnTo>
                      <a:lnTo>
                        <a:pt x="10" y="563"/>
                      </a:lnTo>
                      <a:lnTo>
                        <a:pt x="8" y="558"/>
                      </a:lnTo>
                      <a:lnTo>
                        <a:pt x="7" y="554"/>
                      </a:lnTo>
                      <a:lnTo>
                        <a:pt x="7" y="550"/>
                      </a:lnTo>
                      <a:lnTo>
                        <a:pt x="6" y="546"/>
                      </a:lnTo>
                      <a:lnTo>
                        <a:pt x="4" y="541"/>
                      </a:lnTo>
                      <a:lnTo>
                        <a:pt x="3" y="537"/>
                      </a:lnTo>
                      <a:lnTo>
                        <a:pt x="3" y="534"/>
                      </a:lnTo>
                      <a:lnTo>
                        <a:pt x="1" y="530"/>
                      </a:lnTo>
                      <a:lnTo>
                        <a:pt x="1" y="526"/>
                      </a:lnTo>
                      <a:lnTo>
                        <a:pt x="1" y="523"/>
                      </a:lnTo>
                      <a:lnTo>
                        <a:pt x="1" y="520"/>
                      </a:lnTo>
                      <a:lnTo>
                        <a:pt x="0" y="513"/>
                      </a:lnTo>
                      <a:lnTo>
                        <a:pt x="0" y="507"/>
                      </a:lnTo>
                      <a:lnTo>
                        <a:pt x="0" y="503"/>
                      </a:lnTo>
                      <a:lnTo>
                        <a:pt x="1" y="499"/>
                      </a:lnTo>
                      <a:close/>
                    </a:path>
                  </a:pathLst>
                </a:custGeom>
                <a:solidFill>
                  <a:srgbClr val="FFD84D"/>
                </a:solidFill>
                <a:ln w="9525">
                  <a:noFill/>
                  <a:round/>
                  <a:headEnd/>
                  <a:tailEnd/>
                </a:ln>
              </p:spPr>
              <p:txBody>
                <a:bodyPr/>
                <a:lstStyle/>
                <a:p>
                  <a:pPr eaLnBrk="0" hangingPunct="0"/>
                  <a:endParaRPr lang="en-US"/>
                </a:p>
              </p:txBody>
            </p:sp>
            <p:sp>
              <p:nvSpPr>
                <p:cNvPr id="50192" name="Freeform 59"/>
                <p:cNvSpPr>
                  <a:spLocks/>
                </p:cNvSpPr>
                <p:nvPr/>
              </p:nvSpPr>
              <p:spPr bwMode="auto">
                <a:xfrm>
                  <a:off x="511" y="877"/>
                  <a:ext cx="522" cy="828"/>
                </a:xfrm>
                <a:custGeom>
                  <a:avLst/>
                  <a:gdLst>
                    <a:gd name="T0" fmla="*/ 73 w 522"/>
                    <a:gd name="T1" fmla="*/ 705 h 828"/>
                    <a:gd name="T2" fmla="*/ 124 w 522"/>
                    <a:gd name="T3" fmla="*/ 733 h 828"/>
                    <a:gd name="T4" fmla="*/ 185 w 522"/>
                    <a:gd name="T5" fmla="*/ 767 h 828"/>
                    <a:gd name="T6" fmla="*/ 246 w 522"/>
                    <a:gd name="T7" fmla="*/ 800 h 828"/>
                    <a:gd name="T8" fmla="*/ 297 w 522"/>
                    <a:gd name="T9" fmla="*/ 823 h 828"/>
                    <a:gd name="T10" fmla="*/ 334 w 522"/>
                    <a:gd name="T11" fmla="*/ 824 h 828"/>
                    <a:gd name="T12" fmla="*/ 343 w 522"/>
                    <a:gd name="T13" fmla="*/ 790 h 828"/>
                    <a:gd name="T14" fmla="*/ 343 w 522"/>
                    <a:gd name="T15" fmla="*/ 744 h 828"/>
                    <a:gd name="T16" fmla="*/ 340 w 522"/>
                    <a:gd name="T17" fmla="*/ 696 h 828"/>
                    <a:gd name="T18" fmla="*/ 336 w 522"/>
                    <a:gd name="T19" fmla="*/ 651 h 828"/>
                    <a:gd name="T20" fmla="*/ 332 w 522"/>
                    <a:gd name="T21" fmla="*/ 614 h 828"/>
                    <a:gd name="T22" fmla="*/ 368 w 522"/>
                    <a:gd name="T23" fmla="*/ 601 h 828"/>
                    <a:gd name="T24" fmla="*/ 407 w 522"/>
                    <a:gd name="T25" fmla="*/ 590 h 828"/>
                    <a:gd name="T26" fmla="*/ 449 w 522"/>
                    <a:gd name="T27" fmla="*/ 575 h 828"/>
                    <a:gd name="T28" fmla="*/ 492 w 522"/>
                    <a:gd name="T29" fmla="*/ 557 h 828"/>
                    <a:gd name="T30" fmla="*/ 521 w 522"/>
                    <a:gd name="T31" fmla="*/ 519 h 828"/>
                    <a:gd name="T32" fmla="*/ 502 w 522"/>
                    <a:gd name="T33" fmla="*/ 480 h 828"/>
                    <a:gd name="T34" fmla="*/ 471 w 522"/>
                    <a:gd name="T35" fmla="*/ 439 h 828"/>
                    <a:gd name="T36" fmla="*/ 435 w 522"/>
                    <a:gd name="T37" fmla="*/ 395 h 828"/>
                    <a:gd name="T38" fmla="*/ 401 w 522"/>
                    <a:gd name="T39" fmla="*/ 358 h 828"/>
                    <a:gd name="T40" fmla="*/ 376 w 522"/>
                    <a:gd name="T41" fmla="*/ 318 h 828"/>
                    <a:gd name="T42" fmla="*/ 386 w 522"/>
                    <a:gd name="T43" fmla="*/ 276 h 828"/>
                    <a:gd name="T44" fmla="*/ 393 w 522"/>
                    <a:gd name="T45" fmla="*/ 238 h 828"/>
                    <a:gd name="T46" fmla="*/ 397 w 522"/>
                    <a:gd name="T47" fmla="*/ 199 h 828"/>
                    <a:gd name="T48" fmla="*/ 393 w 522"/>
                    <a:gd name="T49" fmla="*/ 159 h 828"/>
                    <a:gd name="T50" fmla="*/ 350 w 522"/>
                    <a:gd name="T51" fmla="*/ 144 h 828"/>
                    <a:gd name="T52" fmla="*/ 309 w 522"/>
                    <a:gd name="T53" fmla="*/ 151 h 828"/>
                    <a:gd name="T54" fmla="*/ 268 w 522"/>
                    <a:gd name="T55" fmla="*/ 164 h 828"/>
                    <a:gd name="T56" fmla="*/ 228 w 522"/>
                    <a:gd name="T57" fmla="*/ 179 h 828"/>
                    <a:gd name="T58" fmla="*/ 197 w 522"/>
                    <a:gd name="T59" fmla="*/ 189 h 828"/>
                    <a:gd name="T60" fmla="*/ 181 w 522"/>
                    <a:gd name="T61" fmla="*/ 145 h 828"/>
                    <a:gd name="T62" fmla="*/ 167 w 522"/>
                    <a:gd name="T63" fmla="*/ 108 h 828"/>
                    <a:gd name="T64" fmla="*/ 148 w 522"/>
                    <a:gd name="T65" fmla="*/ 67 h 828"/>
                    <a:gd name="T66" fmla="*/ 128 w 522"/>
                    <a:gd name="T67" fmla="*/ 29 h 828"/>
                    <a:gd name="T68" fmla="*/ 91 w 522"/>
                    <a:gd name="T69" fmla="*/ 5 h 828"/>
                    <a:gd name="T70" fmla="*/ 57 w 522"/>
                    <a:gd name="T71" fmla="*/ 50 h 828"/>
                    <a:gd name="T72" fmla="*/ 35 w 522"/>
                    <a:gd name="T73" fmla="*/ 97 h 828"/>
                    <a:gd name="T74" fmla="*/ 16 w 522"/>
                    <a:gd name="T75" fmla="*/ 145 h 828"/>
                    <a:gd name="T76" fmla="*/ 3 w 522"/>
                    <a:gd name="T77" fmla="*/ 185 h 828"/>
                    <a:gd name="T78" fmla="*/ 10 w 522"/>
                    <a:gd name="T79" fmla="*/ 226 h 828"/>
                    <a:gd name="T80" fmla="*/ 52 w 522"/>
                    <a:gd name="T81" fmla="*/ 239 h 828"/>
                    <a:gd name="T82" fmla="*/ 86 w 522"/>
                    <a:gd name="T83" fmla="*/ 229 h 828"/>
                    <a:gd name="T84" fmla="*/ 131 w 522"/>
                    <a:gd name="T85" fmla="*/ 222 h 828"/>
                    <a:gd name="T86" fmla="*/ 167 w 522"/>
                    <a:gd name="T87" fmla="*/ 238 h 828"/>
                    <a:gd name="T88" fmla="*/ 172 w 522"/>
                    <a:gd name="T89" fmla="*/ 282 h 828"/>
                    <a:gd name="T90" fmla="*/ 174 w 522"/>
                    <a:gd name="T91" fmla="*/ 324 h 828"/>
                    <a:gd name="T92" fmla="*/ 188 w 522"/>
                    <a:gd name="T93" fmla="*/ 347 h 828"/>
                    <a:gd name="T94" fmla="*/ 241 w 522"/>
                    <a:gd name="T95" fmla="*/ 365 h 828"/>
                    <a:gd name="T96" fmla="*/ 286 w 522"/>
                    <a:gd name="T97" fmla="*/ 394 h 828"/>
                    <a:gd name="T98" fmla="*/ 263 w 522"/>
                    <a:gd name="T99" fmla="*/ 439 h 828"/>
                    <a:gd name="T100" fmla="*/ 207 w 522"/>
                    <a:gd name="T101" fmla="*/ 480 h 828"/>
                    <a:gd name="T102" fmla="*/ 164 w 522"/>
                    <a:gd name="T103" fmla="*/ 509 h 828"/>
                    <a:gd name="T104" fmla="*/ 165 w 522"/>
                    <a:gd name="T105" fmla="*/ 537 h 828"/>
                    <a:gd name="T106" fmla="*/ 167 w 522"/>
                    <a:gd name="T107" fmla="*/ 585 h 828"/>
                    <a:gd name="T108" fmla="*/ 153 w 522"/>
                    <a:gd name="T109" fmla="*/ 629 h 828"/>
                    <a:gd name="T110" fmla="*/ 110 w 522"/>
                    <a:gd name="T111" fmla="*/ 629 h 828"/>
                    <a:gd name="T112" fmla="*/ 72 w 522"/>
                    <a:gd name="T113" fmla="*/ 621 h 828"/>
                    <a:gd name="T114" fmla="*/ 43 w 522"/>
                    <a:gd name="T115" fmla="*/ 651 h 828"/>
                    <a:gd name="T116" fmla="*/ 42 w 522"/>
                    <a:gd name="T117" fmla="*/ 688 h 828"/>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w 522"/>
                    <a:gd name="T178" fmla="*/ 0 h 828"/>
                    <a:gd name="T179" fmla="*/ 522 w 522"/>
                    <a:gd name="T180" fmla="*/ 828 h 828"/>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T177" t="T178" r="T179" b="T180"/>
                  <a:pathLst>
                    <a:path w="522" h="828">
                      <a:moveTo>
                        <a:pt x="42" y="688"/>
                      </a:moveTo>
                      <a:lnTo>
                        <a:pt x="45" y="688"/>
                      </a:lnTo>
                      <a:lnTo>
                        <a:pt x="47" y="690"/>
                      </a:lnTo>
                      <a:lnTo>
                        <a:pt x="53" y="693"/>
                      </a:lnTo>
                      <a:lnTo>
                        <a:pt x="54" y="695"/>
                      </a:lnTo>
                      <a:lnTo>
                        <a:pt x="57" y="696"/>
                      </a:lnTo>
                      <a:lnTo>
                        <a:pt x="62" y="698"/>
                      </a:lnTo>
                      <a:lnTo>
                        <a:pt x="64" y="700"/>
                      </a:lnTo>
                      <a:lnTo>
                        <a:pt x="69" y="702"/>
                      </a:lnTo>
                      <a:lnTo>
                        <a:pt x="73" y="705"/>
                      </a:lnTo>
                      <a:lnTo>
                        <a:pt x="77" y="707"/>
                      </a:lnTo>
                      <a:lnTo>
                        <a:pt x="81" y="710"/>
                      </a:lnTo>
                      <a:lnTo>
                        <a:pt x="86" y="712"/>
                      </a:lnTo>
                      <a:lnTo>
                        <a:pt x="90" y="716"/>
                      </a:lnTo>
                      <a:lnTo>
                        <a:pt x="96" y="717"/>
                      </a:lnTo>
                      <a:lnTo>
                        <a:pt x="101" y="720"/>
                      </a:lnTo>
                      <a:lnTo>
                        <a:pt x="106" y="725"/>
                      </a:lnTo>
                      <a:lnTo>
                        <a:pt x="111" y="727"/>
                      </a:lnTo>
                      <a:lnTo>
                        <a:pt x="117" y="730"/>
                      </a:lnTo>
                      <a:lnTo>
                        <a:pt x="124" y="733"/>
                      </a:lnTo>
                      <a:lnTo>
                        <a:pt x="128" y="737"/>
                      </a:lnTo>
                      <a:lnTo>
                        <a:pt x="134" y="740"/>
                      </a:lnTo>
                      <a:lnTo>
                        <a:pt x="141" y="743"/>
                      </a:lnTo>
                      <a:lnTo>
                        <a:pt x="147" y="747"/>
                      </a:lnTo>
                      <a:lnTo>
                        <a:pt x="153" y="750"/>
                      </a:lnTo>
                      <a:lnTo>
                        <a:pt x="160" y="754"/>
                      </a:lnTo>
                      <a:lnTo>
                        <a:pt x="165" y="757"/>
                      </a:lnTo>
                      <a:lnTo>
                        <a:pt x="172" y="761"/>
                      </a:lnTo>
                      <a:lnTo>
                        <a:pt x="178" y="764"/>
                      </a:lnTo>
                      <a:lnTo>
                        <a:pt x="185" y="767"/>
                      </a:lnTo>
                      <a:lnTo>
                        <a:pt x="191" y="770"/>
                      </a:lnTo>
                      <a:lnTo>
                        <a:pt x="198" y="774"/>
                      </a:lnTo>
                      <a:lnTo>
                        <a:pt x="204" y="777"/>
                      </a:lnTo>
                      <a:lnTo>
                        <a:pt x="211" y="781"/>
                      </a:lnTo>
                      <a:lnTo>
                        <a:pt x="216" y="784"/>
                      </a:lnTo>
                      <a:lnTo>
                        <a:pt x="224" y="788"/>
                      </a:lnTo>
                      <a:lnTo>
                        <a:pt x="228" y="790"/>
                      </a:lnTo>
                      <a:lnTo>
                        <a:pt x="235" y="793"/>
                      </a:lnTo>
                      <a:lnTo>
                        <a:pt x="241" y="797"/>
                      </a:lnTo>
                      <a:lnTo>
                        <a:pt x="246" y="800"/>
                      </a:lnTo>
                      <a:lnTo>
                        <a:pt x="252" y="801"/>
                      </a:lnTo>
                      <a:lnTo>
                        <a:pt x="258" y="805"/>
                      </a:lnTo>
                      <a:lnTo>
                        <a:pt x="263" y="807"/>
                      </a:lnTo>
                      <a:lnTo>
                        <a:pt x="269" y="810"/>
                      </a:lnTo>
                      <a:lnTo>
                        <a:pt x="275" y="813"/>
                      </a:lnTo>
                      <a:lnTo>
                        <a:pt x="279" y="814"/>
                      </a:lnTo>
                      <a:lnTo>
                        <a:pt x="285" y="815"/>
                      </a:lnTo>
                      <a:lnTo>
                        <a:pt x="289" y="818"/>
                      </a:lnTo>
                      <a:lnTo>
                        <a:pt x="293" y="820"/>
                      </a:lnTo>
                      <a:lnTo>
                        <a:pt x="297" y="823"/>
                      </a:lnTo>
                      <a:lnTo>
                        <a:pt x="302" y="824"/>
                      </a:lnTo>
                      <a:lnTo>
                        <a:pt x="306" y="825"/>
                      </a:lnTo>
                      <a:lnTo>
                        <a:pt x="309" y="825"/>
                      </a:lnTo>
                      <a:lnTo>
                        <a:pt x="313" y="827"/>
                      </a:lnTo>
                      <a:lnTo>
                        <a:pt x="316" y="827"/>
                      </a:lnTo>
                      <a:lnTo>
                        <a:pt x="320" y="828"/>
                      </a:lnTo>
                      <a:lnTo>
                        <a:pt x="324" y="828"/>
                      </a:lnTo>
                      <a:lnTo>
                        <a:pt x="329" y="828"/>
                      </a:lnTo>
                      <a:lnTo>
                        <a:pt x="332" y="827"/>
                      </a:lnTo>
                      <a:lnTo>
                        <a:pt x="334" y="824"/>
                      </a:lnTo>
                      <a:lnTo>
                        <a:pt x="336" y="820"/>
                      </a:lnTo>
                      <a:lnTo>
                        <a:pt x="339" y="815"/>
                      </a:lnTo>
                      <a:lnTo>
                        <a:pt x="339" y="813"/>
                      </a:lnTo>
                      <a:lnTo>
                        <a:pt x="340" y="810"/>
                      </a:lnTo>
                      <a:lnTo>
                        <a:pt x="340" y="807"/>
                      </a:lnTo>
                      <a:lnTo>
                        <a:pt x="340" y="804"/>
                      </a:lnTo>
                      <a:lnTo>
                        <a:pt x="341" y="800"/>
                      </a:lnTo>
                      <a:lnTo>
                        <a:pt x="341" y="797"/>
                      </a:lnTo>
                      <a:lnTo>
                        <a:pt x="343" y="793"/>
                      </a:lnTo>
                      <a:lnTo>
                        <a:pt x="343" y="790"/>
                      </a:lnTo>
                      <a:lnTo>
                        <a:pt x="343" y="786"/>
                      </a:lnTo>
                      <a:lnTo>
                        <a:pt x="343" y="781"/>
                      </a:lnTo>
                      <a:lnTo>
                        <a:pt x="343" y="777"/>
                      </a:lnTo>
                      <a:lnTo>
                        <a:pt x="344" y="773"/>
                      </a:lnTo>
                      <a:lnTo>
                        <a:pt x="344" y="767"/>
                      </a:lnTo>
                      <a:lnTo>
                        <a:pt x="344" y="763"/>
                      </a:lnTo>
                      <a:lnTo>
                        <a:pt x="344" y="759"/>
                      </a:lnTo>
                      <a:lnTo>
                        <a:pt x="344" y="754"/>
                      </a:lnTo>
                      <a:lnTo>
                        <a:pt x="343" y="750"/>
                      </a:lnTo>
                      <a:lnTo>
                        <a:pt x="343" y="744"/>
                      </a:lnTo>
                      <a:lnTo>
                        <a:pt x="343" y="740"/>
                      </a:lnTo>
                      <a:lnTo>
                        <a:pt x="343" y="734"/>
                      </a:lnTo>
                      <a:lnTo>
                        <a:pt x="343" y="730"/>
                      </a:lnTo>
                      <a:lnTo>
                        <a:pt x="343" y="725"/>
                      </a:lnTo>
                      <a:lnTo>
                        <a:pt x="343" y="720"/>
                      </a:lnTo>
                      <a:lnTo>
                        <a:pt x="343" y="716"/>
                      </a:lnTo>
                      <a:lnTo>
                        <a:pt x="341" y="710"/>
                      </a:lnTo>
                      <a:lnTo>
                        <a:pt x="341" y="706"/>
                      </a:lnTo>
                      <a:lnTo>
                        <a:pt x="340" y="700"/>
                      </a:lnTo>
                      <a:lnTo>
                        <a:pt x="340" y="696"/>
                      </a:lnTo>
                      <a:lnTo>
                        <a:pt x="340" y="690"/>
                      </a:lnTo>
                      <a:lnTo>
                        <a:pt x="340" y="686"/>
                      </a:lnTo>
                      <a:lnTo>
                        <a:pt x="339" y="682"/>
                      </a:lnTo>
                      <a:lnTo>
                        <a:pt x="339" y="678"/>
                      </a:lnTo>
                      <a:lnTo>
                        <a:pt x="339" y="672"/>
                      </a:lnTo>
                      <a:lnTo>
                        <a:pt x="337" y="668"/>
                      </a:lnTo>
                      <a:lnTo>
                        <a:pt x="337" y="663"/>
                      </a:lnTo>
                      <a:lnTo>
                        <a:pt x="337" y="659"/>
                      </a:lnTo>
                      <a:lnTo>
                        <a:pt x="336" y="655"/>
                      </a:lnTo>
                      <a:lnTo>
                        <a:pt x="336" y="651"/>
                      </a:lnTo>
                      <a:lnTo>
                        <a:pt x="336" y="648"/>
                      </a:lnTo>
                      <a:lnTo>
                        <a:pt x="336" y="644"/>
                      </a:lnTo>
                      <a:lnTo>
                        <a:pt x="334" y="641"/>
                      </a:lnTo>
                      <a:lnTo>
                        <a:pt x="334" y="637"/>
                      </a:lnTo>
                      <a:lnTo>
                        <a:pt x="333" y="634"/>
                      </a:lnTo>
                      <a:lnTo>
                        <a:pt x="333" y="631"/>
                      </a:lnTo>
                      <a:lnTo>
                        <a:pt x="333" y="625"/>
                      </a:lnTo>
                      <a:lnTo>
                        <a:pt x="332" y="621"/>
                      </a:lnTo>
                      <a:lnTo>
                        <a:pt x="332" y="617"/>
                      </a:lnTo>
                      <a:lnTo>
                        <a:pt x="332" y="614"/>
                      </a:lnTo>
                      <a:lnTo>
                        <a:pt x="332" y="612"/>
                      </a:lnTo>
                      <a:lnTo>
                        <a:pt x="333" y="611"/>
                      </a:lnTo>
                      <a:lnTo>
                        <a:pt x="339" y="610"/>
                      </a:lnTo>
                      <a:lnTo>
                        <a:pt x="341" y="608"/>
                      </a:lnTo>
                      <a:lnTo>
                        <a:pt x="347" y="607"/>
                      </a:lnTo>
                      <a:lnTo>
                        <a:pt x="351" y="607"/>
                      </a:lnTo>
                      <a:lnTo>
                        <a:pt x="359" y="605"/>
                      </a:lnTo>
                      <a:lnTo>
                        <a:pt x="361" y="604"/>
                      </a:lnTo>
                      <a:lnTo>
                        <a:pt x="364" y="602"/>
                      </a:lnTo>
                      <a:lnTo>
                        <a:pt x="368" y="601"/>
                      </a:lnTo>
                      <a:lnTo>
                        <a:pt x="371" y="601"/>
                      </a:lnTo>
                      <a:lnTo>
                        <a:pt x="376" y="600"/>
                      </a:lnTo>
                      <a:lnTo>
                        <a:pt x="380" y="598"/>
                      </a:lnTo>
                      <a:lnTo>
                        <a:pt x="383" y="597"/>
                      </a:lnTo>
                      <a:lnTo>
                        <a:pt x="387" y="597"/>
                      </a:lnTo>
                      <a:lnTo>
                        <a:pt x="391" y="594"/>
                      </a:lnTo>
                      <a:lnTo>
                        <a:pt x="394" y="594"/>
                      </a:lnTo>
                      <a:lnTo>
                        <a:pt x="398" y="592"/>
                      </a:lnTo>
                      <a:lnTo>
                        <a:pt x="403" y="591"/>
                      </a:lnTo>
                      <a:lnTo>
                        <a:pt x="407" y="590"/>
                      </a:lnTo>
                      <a:lnTo>
                        <a:pt x="413" y="588"/>
                      </a:lnTo>
                      <a:lnTo>
                        <a:pt x="415" y="587"/>
                      </a:lnTo>
                      <a:lnTo>
                        <a:pt x="421" y="587"/>
                      </a:lnTo>
                      <a:lnTo>
                        <a:pt x="425" y="584"/>
                      </a:lnTo>
                      <a:lnTo>
                        <a:pt x="430" y="583"/>
                      </a:lnTo>
                      <a:lnTo>
                        <a:pt x="434" y="581"/>
                      </a:lnTo>
                      <a:lnTo>
                        <a:pt x="438" y="580"/>
                      </a:lnTo>
                      <a:lnTo>
                        <a:pt x="441" y="578"/>
                      </a:lnTo>
                      <a:lnTo>
                        <a:pt x="447" y="577"/>
                      </a:lnTo>
                      <a:lnTo>
                        <a:pt x="449" y="575"/>
                      </a:lnTo>
                      <a:lnTo>
                        <a:pt x="455" y="574"/>
                      </a:lnTo>
                      <a:lnTo>
                        <a:pt x="458" y="571"/>
                      </a:lnTo>
                      <a:lnTo>
                        <a:pt x="462" y="570"/>
                      </a:lnTo>
                      <a:lnTo>
                        <a:pt x="467" y="568"/>
                      </a:lnTo>
                      <a:lnTo>
                        <a:pt x="471" y="567"/>
                      </a:lnTo>
                      <a:lnTo>
                        <a:pt x="475" y="566"/>
                      </a:lnTo>
                      <a:lnTo>
                        <a:pt x="478" y="564"/>
                      </a:lnTo>
                      <a:lnTo>
                        <a:pt x="482" y="561"/>
                      </a:lnTo>
                      <a:lnTo>
                        <a:pt x="485" y="561"/>
                      </a:lnTo>
                      <a:lnTo>
                        <a:pt x="492" y="557"/>
                      </a:lnTo>
                      <a:lnTo>
                        <a:pt x="498" y="553"/>
                      </a:lnTo>
                      <a:lnTo>
                        <a:pt x="503" y="550"/>
                      </a:lnTo>
                      <a:lnTo>
                        <a:pt x="509" y="547"/>
                      </a:lnTo>
                      <a:lnTo>
                        <a:pt x="512" y="543"/>
                      </a:lnTo>
                      <a:lnTo>
                        <a:pt x="516" y="540"/>
                      </a:lnTo>
                      <a:lnTo>
                        <a:pt x="519" y="536"/>
                      </a:lnTo>
                      <a:lnTo>
                        <a:pt x="522" y="533"/>
                      </a:lnTo>
                      <a:lnTo>
                        <a:pt x="522" y="529"/>
                      </a:lnTo>
                      <a:lnTo>
                        <a:pt x="522" y="524"/>
                      </a:lnTo>
                      <a:lnTo>
                        <a:pt x="521" y="519"/>
                      </a:lnTo>
                      <a:lnTo>
                        <a:pt x="519" y="513"/>
                      </a:lnTo>
                      <a:lnTo>
                        <a:pt x="518" y="510"/>
                      </a:lnTo>
                      <a:lnTo>
                        <a:pt x="516" y="507"/>
                      </a:lnTo>
                      <a:lnTo>
                        <a:pt x="515" y="503"/>
                      </a:lnTo>
                      <a:lnTo>
                        <a:pt x="513" y="500"/>
                      </a:lnTo>
                      <a:lnTo>
                        <a:pt x="511" y="496"/>
                      </a:lnTo>
                      <a:lnTo>
                        <a:pt x="509" y="493"/>
                      </a:lnTo>
                      <a:lnTo>
                        <a:pt x="506" y="489"/>
                      </a:lnTo>
                      <a:lnTo>
                        <a:pt x="505" y="485"/>
                      </a:lnTo>
                      <a:lnTo>
                        <a:pt x="502" y="480"/>
                      </a:lnTo>
                      <a:lnTo>
                        <a:pt x="499" y="476"/>
                      </a:lnTo>
                      <a:lnTo>
                        <a:pt x="496" y="472"/>
                      </a:lnTo>
                      <a:lnTo>
                        <a:pt x="494" y="469"/>
                      </a:lnTo>
                      <a:lnTo>
                        <a:pt x="491" y="465"/>
                      </a:lnTo>
                      <a:lnTo>
                        <a:pt x="488" y="460"/>
                      </a:lnTo>
                      <a:lnTo>
                        <a:pt x="484" y="456"/>
                      </a:lnTo>
                      <a:lnTo>
                        <a:pt x="482" y="452"/>
                      </a:lnTo>
                      <a:lnTo>
                        <a:pt x="478" y="448"/>
                      </a:lnTo>
                      <a:lnTo>
                        <a:pt x="475" y="443"/>
                      </a:lnTo>
                      <a:lnTo>
                        <a:pt x="471" y="439"/>
                      </a:lnTo>
                      <a:lnTo>
                        <a:pt x="468" y="435"/>
                      </a:lnTo>
                      <a:lnTo>
                        <a:pt x="464" y="431"/>
                      </a:lnTo>
                      <a:lnTo>
                        <a:pt x="461" y="425"/>
                      </a:lnTo>
                      <a:lnTo>
                        <a:pt x="457" y="422"/>
                      </a:lnTo>
                      <a:lnTo>
                        <a:pt x="454" y="418"/>
                      </a:lnTo>
                      <a:lnTo>
                        <a:pt x="449" y="412"/>
                      </a:lnTo>
                      <a:lnTo>
                        <a:pt x="447" y="408"/>
                      </a:lnTo>
                      <a:lnTo>
                        <a:pt x="442" y="404"/>
                      </a:lnTo>
                      <a:lnTo>
                        <a:pt x="440" y="399"/>
                      </a:lnTo>
                      <a:lnTo>
                        <a:pt x="435" y="395"/>
                      </a:lnTo>
                      <a:lnTo>
                        <a:pt x="431" y="391"/>
                      </a:lnTo>
                      <a:lnTo>
                        <a:pt x="428" y="388"/>
                      </a:lnTo>
                      <a:lnTo>
                        <a:pt x="424" y="384"/>
                      </a:lnTo>
                      <a:lnTo>
                        <a:pt x="421" y="380"/>
                      </a:lnTo>
                      <a:lnTo>
                        <a:pt x="417" y="377"/>
                      </a:lnTo>
                      <a:lnTo>
                        <a:pt x="414" y="372"/>
                      </a:lnTo>
                      <a:lnTo>
                        <a:pt x="411" y="370"/>
                      </a:lnTo>
                      <a:lnTo>
                        <a:pt x="407" y="365"/>
                      </a:lnTo>
                      <a:lnTo>
                        <a:pt x="404" y="362"/>
                      </a:lnTo>
                      <a:lnTo>
                        <a:pt x="401" y="358"/>
                      </a:lnTo>
                      <a:lnTo>
                        <a:pt x="398" y="357"/>
                      </a:lnTo>
                      <a:lnTo>
                        <a:pt x="393" y="350"/>
                      </a:lnTo>
                      <a:lnTo>
                        <a:pt x="388" y="345"/>
                      </a:lnTo>
                      <a:lnTo>
                        <a:pt x="384" y="340"/>
                      </a:lnTo>
                      <a:lnTo>
                        <a:pt x="380" y="337"/>
                      </a:lnTo>
                      <a:lnTo>
                        <a:pt x="376" y="331"/>
                      </a:lnTo>
                      <a:lnTo>
                        <a:pt x="374" y="330"/>
                      </a:lnTo>
                      <a:lnTo>
                        <a:pt x="374" y="328"/>
                      </a:lnTo>
                      <a:lnTo>
                        <a:pt x="376" y="323"/>
                      </a:lnTo>
                      <a:lnTo>
                        <a:pt x="376" y="318"/>
                      </a:lnTo>
                      <a:lnTo>
                        <a:pt x="377" y="316"/>
                      </a:lnTo>
                      <a:lnTo>
                        <a:pt x="378" y="310"/>
                      </a:lnTo>
                      <a:lnTo>
                        <a:pt x="380" y="306"/>
                      </a:lnTo>
                      <a:lnTo>
                        <a:pt x="381" y="299"/>
                      </a:lnTo>
                      <a:lnTo>
                        <a:pt x="383" y="293"/>
                      </a:lnTo>
                      <a:lnTo>
                        <a:pt x="383" y="289"/>
                      </a:lnTo>
                      <a:lnTo>
                        <a:pt x="384" y="286"/>
                      </a:lnTo>
                      <a:lnTo>
                        <a:pt x="384" y="282"/>
                      </a:lnTo>
                      <a:lnTo>
                        <a:pt x="386" y="279"/>
                      </a:lnTo>
                      <a:lnTo>
                        <a:pt x="386" y="276"/>
                      </a:lnTo>
                      <a:lnTo>
                        <a:pt x="387" y="272"/>
                      </a:lnTo>
                      <a:lnTo>
                        <a:pt x="387" y="267"/>
                      </a:lnTo>
                      <a:lnTo>
                        <a:pt x="388" y="265"/>
                      </a:lnTo>
                      <a:lnTo>
                        <a:pt x="388" y="260"/>
                      </a:lnTo>
                      <a:lnTo>
                        <a:pt x="390" y="257"/>
                      </a:lnTo>
                      <a:lnTo>
                        <a:pt x="390" y="253"/>
                      </a:lnTo>
                      <a:lnTo>
                        <a:pt x="391" y="249"/>
                      </a:lnTo>
                      <a:lnTo>
                        <a:pt x="391" y="245"/>
                      </a:lnTo>
                      <a:lnTo>
                        <a:pt x="393" y="240"/>
                      </a:lnTo>
                      <a:lnTo>
                        <a:pt x="393" y="238"/>
                      </a:lnTo>
                      <a:lnTo>
                        <a:pt x="394" y="233"/>
                      </a:lnTo>
                      <a:lnTo>
                        <a:pt x="394" y="229"/>
                      </a:lnTo>
                      <a:lnTo>
                        <a:pt x="394" y="225"/>
                      </a:lnTo>
                      <a:lnTo>
                        <a:pt x="395" y="222"/>
                      </a:lnTo>
                      <a:lnTo>
                        <a:pt x="395" y="218"/>
                      </a:lnTo>
                      <a:lnTo>
                        <a:pt x="395" y="213"/>
                      </a:lnTo>
                      <a:lnTo>
                        <a:pt x="395" y="209"/>
                      </a:lnTo>
                      <a:lnTo>
                        <a:pt x="395" y="206"/>
                      </a:lnTo>
                      <a:lnTo>
                        <a:pt x="397" y="202"/>
                      </a:lnTo>
                      <a:lnTo>
                        <a:pt x="397" y="199"/>
                      </a:lnTo>
                      <a:lnTo>
                        <a:pt x="397" y="195"/>
                      </a:lnTo>
                      <a:lnTo>
                        <a:pt x="397" y="191"/>
                      </a:lnTo>
                      <a:lnTo>
                        <a:pt x="397" y="188"/>
                      </a:lnTo>
                      <a:lnTo>
                        <a:pt x="397" y="185"/>
                      </a:lnTo>
                      <a:lnTo>
                        <a:pt x="397" y="181"/>
                      </a:lnTo>
                      <a:lnTo>
                        <a:pt x="395" y="178"/>
                      </a:lnTo>
                      <a:lnTo>
                        <a:pt x="395" y="175"/>
                      </a:lnTo>
                      <a:lnTo>
                        <a:pt x="395" y="169"/>
                      </a:lnTo>
                      <a:lnTo>
                        <a:pt x="394" y="164"/>
                      </a:lnTo>
                      <a:lnTo>
                        <a:pt x="393" y="159"/>
                      </a:lnTo>
                      <a:lnTo>
                        <a:pt x="391" y="155"/>
                      </a:lnTo>
                      <a:lnTo>
                        <a:pt x="388" y="151"/>
                      </a:lnTo>
                      <a:lnTo>
                        <a:pt x="387" y="150"/>
                      </a:lnTo>
                      <a:lnTo>
                        <a:pt x="383" y="147"/>
                      </a:lnTo>
                      <a:lnTo>
                        <a:pt x="378" y="145"/>
                      </a:lnTo>
                      <a:lnTo>
                        <a:pt x="374" y="144"/>
                      </a:lnTo>
                      <a:lnTo>
                        <a:pt x="368" y="144"/>
                      </a:lnTo>
                      <a:lnTo>
                        <a:pt x="363" y="142"/>
                      </a:lnTo>
                      <a:lnTo>
                        <a:pt x="357" y="142"/>
                      </a:lnTo>
                      <a:lnTo>
                        <a:pt x="350" y="144"/>
                      </a:lnTo>
                      <a:lnTo>
                        <a:pt x="344" y="145"/>
                      </a:lnTo>
                      <a:lnTo>
                        <a:pt x="340" y="145"/>
                      </a:lnTo>
                      <a:lnTo>
                        <a:pt x="336" y="145"/>
                      </a:lnTo>
                      <a:lnTo>
                        <a:pt x="332" y="145"/>
                      </a:lnTo>
                      <a:lnTo>
                        <a:pt x="329" y="147"/>
                      </a:lnTo>
                      <a:lnTo>
                        <a:pt x="324" y="148"/>
                      </a:lnTo>
                      <a:lnTo>
                        <a:pt x="320" y="150"/>
                      </a:lnTo>
                      <a:lnTo>
                        <a:pt x="316" y="150"/>
                      </a:lnTo>
                      <a:lnTo>
                        <a:pt x="313" y="151"/>
                      </a:lnTo>
                      <a:lnTo>
                        <a:pt x="309" y="151"/>
                      </a:lnTo>
                      <a:lnTo>
                        <a:pt x="305" y="152"/>
                      </a:lnTo>
                      <a:lnTo>
                        <a:pt x="300" y="154"/>
                      </a:lnTo>
                      <a:lnTo>
                        <a:pt x="296" y="155"/>
                      </a:lnTo>
                      <a:lnTo>
                        <a:pt x="292" y="157"/>
                      </a:lnTo>
                      <a:lnTo>
                        <a:pt x="287" y="158"/>
                      </a:lnTo>
                      <a:lnTo>
                        <a:pt x="285" y="159"/>
                      </a:lnTo>
                      <a:lnTo>
                        <a:pt x="280" y="161"/>
                      </a:lnTo>
                      <a:lnTo>
                        <a:pt x="276" y="162"/>
                      </a:lnTo>
                      <a:lnTo>
                        <a:pt x="272" y="164"/>
                      </a:lnTo>
                      <a:lnTo>
                        <a:pt x="268" y="164"/>
                      </a:lnTo>
                      <a:lnTo>
                        <a:pt x="265" y="167"/>
                      </a:lnTo>
                      <a:lnTo>
                        <a:pt x="259" y="168"/>
                      </a:lnTo>
                      <a:lnTo>
                        <a:pt x="256" y="168"/>
                      </a:lnTo>
                      <a:lnTo>
                        <a:pt x="252" y="169"/>
                      </a:lnTo>
                      <a:lnTo>
                        <a:pt x="249" y="172"/>
                      </a:lnTo>
                      <a:lnTo>
                        <a:pt x="245" y="172"/>
                      </a:lnTo>
                      <a:lnTo>
                        <a:pt x="241" y="174"/>
                      </a:lnTo>
                      <a:lnTo>
                        <a:pt x="238" y="175"/>
                      </a:lnTo>
                      <a:lnTo>
                        <a:pt x="235" y="176"/>
                      </a:lnTo>
                      <a:lnTo>
                        <a:pt x="228" y="179"/>
                      </a:lnTo>
                      <a:lnTo>
                        <a:pt x="224" y="182"/>
                      </a:lnTo>
                      <a:lnTo>
                        <a:pt x="216" y="184"/>
                      </a:lnTo>
                      <a:lnTo>
                        <a:pt x="212" y="186"/>
                      </a:lnTo>
                      <a:lnTo>
                        <a:pt x="208" y="188"/>
                      </a:lnTo>
                      <a:lnTo>
                        <a:pt x="205" y="189"/>
                      </a:lnTo>
                      <a:lnTo>
                        <a:pt x="199" y="192"/>
                      </a:lnTo>
                      <a:lnTo>
                        <a:pt x="198" y="194"/>
                      </a:lnTo>
                      <a:lnTo>
                        <a:pt x="198" y="192"/>
                      </a:lnTo>
                      <a:lnTo>
                        <a:pt x="197" y="191"/>
                      </a:lnTo>
                      <a:lnTo>
                        <a:pt x="197" y="189"/>
                      </a:lnTo>
                      <a:lnTo>
                        <a:pt x="197" y="186"/>
                      </a:lnTo>
                      <a:lnTo>
                        <a:pt x="194" y="182"/>
                      </a:lnTo>
                      <a:lnTo>
                        <a:pt x="192" y="178"/>
                      </a:lnTo>
                      <a:lnTo>
                        <a:pt x="191" y="172"/>
                      </a:lnTo>
                      <a:lnTo>
                        <a:pt x="189" y="168"/>
                      </a:lnTo>
                      <a:lnTo>
                        <a:pt x="188" y="162"/>
                      </a:lnTo>
                      <a:lnTo>
                        <a:pt x="185" y="155"/>
                      </a:lnTo>
                      <a:lnTo>
                        <a:pt x="182" y="152"/>
                      </a:lnTo>
                      <a:lnTo>
                        <a:pt x="182" y="150"/>
                      </a:lnTo>
                      <a:lnTo>
                        <a:pt x="181" y="145"/>
                      </a:lnTo>
                      <a:lnTo>
                        <a:pt x="180" y="142"/>
                      </a:lnTo>
                      <a:lnTo>
                        <a:pt x="178" y="138"/>
                      </a:lnTo>
                      <a:lnTo>
                        <a:pt x="177" y="134"/>
                      </a:lnTo>
                      <a:lnTo>
                        <a:pt x="175" y="131"/>
                      </a:lnTo>
                      <a:lnTo>
                        <a:pt x="174" y="127"/>
                      </a:lnTo>
                      <a:lnTo>
                        <a:pt x="172" y="123"/>
                      </a:lnTo>
                      <a:lnTo>
                        <a:pt x="171" y="120"/>
                      </a:lnTo>
                      <a:lnTo>
                        <a:pt x="170" y="115"/>
                      </a:lnTo>
                      <a:lnTo>
                        <a:pt x="168" y="113"/>
                      </a:lnTo>
                      <a:lnTo>
                        <a:pt x="167" y="108"/>
                      </a:lnTo>
                      <a:lnTo>
                        <a:pt x="165" y="104"/>
                      </a:lnTo>
                      <a:lnTo>
                        <a:pt x="162" y="100"/>
                      </a:lnTo>
                      <a:lnTo>
                        <a:pt x="161" y="96"/>
                      </a:lnTo>
                      <a:lnTo>
                        <a:pt x="160" y="91"/>
                      </a:lnTo>
                      <a:lnTo>
                        <a:pt x="157" y="87"/>
                      </a:lnTo>
                      <a:lnTo>
                        <a:pt x="155" y="83"/>
                      </a:lnTo>
                      <a:lnTo>
                        <a:pt x="154" y="80"/>
                      </a:lnTo>
                      <a:lnTo>
                        <a:pt x="153" y="76"/>
                      </a:lnTo>
                      <a:lnTo>
                        <a:pt x="151" y="71"/>
                      </a:lnTo>
                      <a:lnTo>
                        <a:pt x="148" y="67"/>
                      </a:lnTo>
                      <a:lnTo>
                        <a:pt x="147" y="64"/>
                      </a:lnTo>
                      <a:lnTo>
                        <a:pt x="145" y="60"/>
                      </a:lnTo>
                      <a:lnTo>
                        <a:pt x="143" y="56"/>
                      </a:lnTo>
                      <a:lnTo>
                        <a:pt x="141" y="53"/>
                      </a:lnTo>
                      <a:lnTo>
                        <a:pt x="140" y="49"/>
                      </a:lnTo>
                      <a:lnTo>
                        <a:pt x="138" y="46"/>
                      </a:lnTo>
                      <a:lnTo>
                        <a:pt x="137" y="42"/>
                      </a:lnTo>
                      <a:lnTo>
                        <a:pt x="134" y="37"/>
                      </a:lnTo>
                      <a:lnTo>
                        <a:pt x="133" y="35"/>
                      </a:lnTo>
                      <a:lnTo>
                        <a:pt x="128" y="29"/>
                      </a:lnTo>
                      <a:lnTo>
                        <a:pt x="126" y="23"/>
                      </a:lnTo>
                      <a:lnTo>
                        <a:pt x="121" y="17"/>
                      </a:lnTo>
                      <a:lnTo>
                        <a:pt x="118" y="13"/>
                      </a:lnTo>
                      <a:lnTo>
                        <a:pt x="116" y="9"/>
                      </a:lnTo>
                      <a:lnTo>
                        <a:pt x="111" y="5"/>
                      </a:lnTo>
                      <a:lnTo>
                        <a:pt x="107" y="2"/>
                      </a:lnTo>
                      <a:lnTo>
                        <a:pt x="104" y="0"/>
                      </a:lnTo>
                      <a:lnTo>
                        <a:pt x="100" y="0"/>
                      </a:lnTo>
                      <a:lnTo>
                        <a:pt x="96" y="3"/>
                      </a:lnTo>
                      <a:lnTo>
                        <a:pt x="91" y="5"/>
                      </a:lnTo>
                      <a:lnTo>
                        <a:pt x="87" y="9"/>
                      </a:lnTo>
                      <a:lnTo>
                        <a:pt x="83" y="13"/>
                      </a:lnTo>
                      <a:lnTo>
                        <a:pt x="79" y="19"/>
                      </a:lnTo>
                      <a:lnTo>
                        <a:pt x="74" y="23"/>
                      </a:lnTo>
                      <a:lnTo>
                        <a:pt x="69" y="30"/>
                      </a:lnTo>
                      <a:lnTo>
                        <a:pt x="66" y="35"/>
                      </a:lnTo>
                      <a:lnTo>
                        <a:pt x="64" y="37"/>
                      </a:lnTo>
                      <a:lnTo>
                        <a:pt x="62" y="42"/>
                      </a:lnTo>
                      <a:lnTo>
                        <a:pt x="60" y="46"/>
                      </a:lnTo>
                      <a:lnTo>
                        <a:pt x="57" y="50"/>
                      </a:lnTo>
                      <a:lnTo>
                        <a:pt x="54" y="54"/>
                      </a:lnTo>
                      <a:lnTo>
                        <a:pt x="53" y="59"/>
                      </a:lnTo>
                      <a:lnTo>
                        <a:pt x="50" y="64"/>
                      </a:lnTo>
                      <a:lnTo>
                        <a:pt x="49" y="69"/>
                      </a:lnTo>
                      <a:lnTo>
                        <a:pt x="46" y="74"/>
                      </a:lnTo>
                      <a:lnTo>
                        <a:pt x="45" y="77"/>
                      </a:lnTo>
                      <a:lnTo>
                        <a:pt x="42" y="83"/>
                      </a:lnTo>
                      <a:lnTo>
                        <a:pt x="40" y="87"/>
                      </a:lnTo>
                      <a:lnTo>
                        <a:pt x="37" y="93"/>
                      </a:lnTo>
                      <a:lnTo>
                        <a:pt x="35" y="97"/>
                      </a:lnTo>
                      <a:lnTo>
                        <a:pt x="33" y="103"/>
                      </a:lnTo>
                      <a:lnTo>
                        <a:pt x="30" y="107"/>
                      </a:lnTo>
                      <a:lnTo>
                        <a:pt x="29" y="113"/>
                      </a:lnTo>
                      <a:lnTo>
                        <a:pt x="27" y="117"/>
                      </a:lnTo>
                      <a:lnTo>
                        <a:pt x="26" y="123"/>
                      </a:lnTo>
                      <a:lnTo>
                        <a:pt x="23" y="127"/>
                      </a:lnTo>
                      <a:lnTo>
                        <a:pt x="22" y="131"/>
                      </a:lnTo>
                      <a:lnTo>
                        <a:pt x="20" y="137"/>
                      </a:lnTo>
                      <a:lnTo>
                        <a:pt x="18" y="141"/>
                      </a:lnTo>
                      <a:lnTo>
                        <a:pt x="16" y="145"/>
                      </a:lnTo>
                      <a:lnTo>
                        <a:pt x="15" y="150"/>
                      </a:lnTo>
                      <a:lnTo>
                        <a:pt x="13" y="155"/>
                      </a:lnTo>
                      <a:lnTo>
                        <a:pt x="12" y="159"/>
                      </a:lnTo>
                      <a:lnTo>
                        <a:pt x="10" y="164"/>
                      </a:lnTo>
                      <a:lnTo>
                        <a:pt x="9" y="167"/>
                      </a:lnTo>
                      <a:lnTo>
                        <a:pt x="8" y="171"/>
                      </a:lnTo>
                      <a:lnTo>
                        <a:pt x="6" y="175"/>
                      </a:lnTo>
                      <a:lnTo>
                        <a:pt x="5" y="178"/>
                      </a:lnTo>
                      <a:lnTo>
                        <a:pt x="5" y="182"/>
                      </a:lnTo>
                      <a:lnTo>
                        <a:pt x="3" y="185"/>
                      </a:lnTo>
                      <a:lnTo>
                        <a:pt x="3" y="189"/>
                      </a:lnTo>
                      <a:lnTo>
                        <a:pt x="2" y="195"/>
                      </a:lnTo>
                      <a:lnTo>
                        <a:pt x="0" y="201"/>
                      </a:lnTo>
                      <a:lnTo>
                        <a:pt x="0" y="203"/>
                      </a:lnTo>
                      <a:lnTo>
                        <a:pt x="0" y="208"/>
                      </a:lnTo>
                      <a:lnTo>
                        <a:pt x="0" y="212"/>
                      </a:lnTo>
                      <a:lnTo>
                        <a:pt x="2" y="216"/>
                      </a:lnTo>
                      <a:lnTo>
                        <a:pt x="3" y="219"/>
                      </a:lnTo>
                      <a:lnTo>
                        <a:pt x="8" y="223"/>
                      </a:lnTo>
                      <a:lnTo>
                        <a:pt x="10" y="226"/>
                      </a:lnTo>
                      <a:lnTo>
                        <a:pt x="15" y="229"/>
                      </a:lnTo>
                      <a:lnTo>
                        <a:pt x="19" y="232"/>
                      </a:lnTo>
                      <a:lnTo>
                        <a:pt x="23" y="235"/>
                      </a:lnTo>
                      <a:lnTo>
                        <a:pt x="27" y="236"/>
                      </a:lnTo>
                      <a:lnTo>
                        <a:pt x="32" y="238"/>
                      </a:lnTo>
                      <a:lnTo>
                        <a:pt x="36" y="238"/>
                      </a:lnTo>
                      <a:lnTo>
                        <a:pt x="42" y="239"/>
                      </a:lnTo>
                      <a:lnTo>
                        <a:pt x="45" y="239"/>
                      </a:lnTo>
                      <a:lnTo>
                        <a:pt x="49" y="239"/>
                      </a:lnTo>
                      <a:lnTo>
                        <a:pt x="52" y="239"/>
                      </a:lnTo>
                      <a:lnTo>
                        <a:pt x="54" y="239"/>
                      </a:lnTo>
                      <a:lnTo>
                        <a:pt x="57" y="236"/>
                      </a:lnTo>
                      <a:lnTo>
                        <a:pt x="62" y="236"/>
                      </a:lnTo>
                      <a:lnTo>
                        <a:pt x="63" y="235"/>
                      </a:lnTo>
                      <a:lnTo>
                        <a:pt x="66" y="233"/>
                      </a:lnTo>
                      <a:lnTo>
                        <a:pt x="70" y="232"/>
                      </a:lnTo>
                      <a:lnTo>
                        <a:pt x="74" y="232"/>
                      </a:lnTo>
                      <a:lnTo>
                        <a:pt x="77" y="230"/>
                      </a:lnTo>
                      <a:lnTo>
                        <a:pt x="81" y="230"/>
                      </a:lnTo>
                      <a:lnTo>
                        <a:pt x="86" y="229"/>
                      </a:lnTo>
                      <a:lnTo>
                        <a:pt x="90" y="228"/>
                      </a:lnTo>
                      <a:lnTo>
                        <a:pt x="94" y="228"/>
                      </a:lnTo>
                      <a:lnTo>
                        <a:pt x="100" y="226"/>
                      </a:lnTo>
                      <a:lnTo>
                        <a:pt x="104" y="225"/>
                      </a:lnTo>
                      <a:lnTo>
                        <a:pt x="108" y="225"/>
                      </a:lnTo>
                      <a:lnTo>
                        <a:pt x="113" y="223"/>
                      </a:lnTo>
                      <a:lnTo>
                        <a:pt x="117" y="223"/>
                      </a:lnTo>
                      <a:lnTo>
                        <a:pt x="121" y="222"/>
                      </a:lnTo>
                      <a:lnTo>
                        <a:pt x="127" y="222"/>
                      </a:lnTo>
                      <a:lnTo>
                        <a:pt x="131" y="222"/>
                      </a:lnTo>
                      <a:lnTo>
                        <a:pt x="135" y="222"/>
                      </a:lnTo>
                      <a:lnTo>
                        <a:pt x="138" y="222"/>
                      </a:lnTo>
                      <a:lnTo>
                        <a:pt x="143" y="223"/>
                      </a:lnTo>
                      <a:lnTo>
                        <a:pt x="147" y="223"/>
                      </a:lnTo>
                      <a:lnTo>
                        <a:pt x="150" y="223"/>
                      </a:lnTo>
                      <a:lnTo>
                        <a:pt x="153" y="225"/>
                      </a:lnTo>
                      <a:lnTo>
                        <a:pt x="155" y="226"/>
                      </a:lnTo>
                      <a:lnTo>
                        <a:pt x="161" y="229"/>
                      </a:lnTo>
                      <a:lnTo>
                        <a:pt x="165" y="233"/>
                      </a:lnTo>
                      <a:lnTo>
                        <a:pt x="167" y="238"/>
                      </a:lnTo>
                      <a:lnTo>
                        <a:pt x="168" y="245"/>
                      </a:lnTo>
                      <a:lnTo>
                        <a:pt x="168" y="247"/>
                      </a:lnTo>
                      <a:lnTo>
                        <a:pt x="170" y="250"/>
                      </a:lnTo>
                      <a:lnTo>
                        <a:pt x="170" y="255"/>
                      </a:lnTo>
                      <a:lnTo>
                        <a:pt x="171" y="259"/>
                      </a:lnTo>
                      <a:lnTo>
                        <a:pt x="171" y="263"/>
                      </a:lnTo>
                      <a:lnTo>
                        <a:pt x="171" y="267"/>
                      </a:lnTo>
                      <a:lnTo>
                        <a:pt x="172" y="272"/>
                      </a:lnTo>
                      <a:lnTo>
                        <a:pt x="172" y="277"/>
                      </a:lnTo>
                      <a:lnTo>
                        <a:pt x="172" y="282"/>
                      </a:lnTo>
                      <a:lnTo>
                        <a:pt x="174" y="286"/>
                      </a:lnTo>
                      <a:lnTo>
                        <a:pt x="174" y="291"/>
                      </a:lnTo>
                      <a:lnTo>
                        <a:pt x="174" y="296"/>
                      </a:lnTo>
                      <a:lnTo>
                        <a:pt x="174" y="300"/>
                      </a:lnTo>
                      <a:lnTo>
                        <a:pt x="174" y="304"/>
                      </a:lnTo>
                      <a:lnTo>
                        <a:pt x="174" y="309"/>
                      </a:lnTo>
                      <a:lnTo>
                        <a:pt x="174" y="313"/>
                      </a:lnTo>
                      <a:lnTo>
                        <a:pt x="174" y="317"/>
                      </a:lnTo>
                      <a:lnTo>
                        <a:pt x="174" y="321"/>
                      </a:lnTo>
                      <a:lnTo>
                        <a:pt x="174" y="324"/>
                      </a:lnTo>
                      <a:lnTo>
                        <a:pt x="174" y="328"/>
                      </a:lnTo>
                      <a:lnTo>
                        <a:pt x="174" y="334"/>
                      </a:lnTo>
                      <a:lnTo>
                        <a:pt x="174" y="338"/>
                      </a:lnTo>
                      <a:lnTo>
                        <a:pt x="174" y="341"/>
                      </a:lnTo>
                      <a:lnTo>
                        <a:pt x="174" y="343"/>
                      </a:lnTo>
                      <a:lnTo>
                        <a:pt x="175" y="343"/>
                      </a:lnTo>
                      <a:lnTo>
                        <a:pt x="180" y="344"/>
                      </a:lnTo>
                      <a:lnTo>
                        <a:pt x="181" y="344"/>
                      </a:lnTo>
                      <a:lnTo>
                        <a:pt x="185" y="345"/>
                      </a:lnTo>
                      <a:lnTo>
                        <a:pt x="188" y="347"/>
                      </a:lnTo>
                      <a:lnTo>
                        <a:pt x="194" y="348"/>
                      </a:lnTo>
                      <a:lnTo>
                        <a:pt x="197" y="350"/>
                      </a:lnTo>
                      <a:lnTo>
                        <a:pt x="202" y="351"/>
                      </a:lnTo>
                      <a:lnTo>
                        <a:pt x="208" y="353"/>
                      </a:lnTo>
                      <a:lnTo>
                        <a:pt x="214" y="355"/>
                      </a:lnTo>
                      <a:lnTo>
                        <a:pt x="219" y="357"/>
                      </a:lnTo>
                      <a:lnTo>
                        <a:pt x="224" y="358"/>
                      </a:lnTo>
                      <a:lnTo>
                        <a:pt x="229" y="361"/>
                      </a:lnTo>
                      <a:lnTo>
                        <a:pt x="236" y="364"/>
                      </a:lnTo>
                      <a:lnTo>
                        <a:pt x="241" y="365"/>
                      </a:lnTo>
                      <a:lnTo>
                        <a:pt x="246" y="368"/>
                      </a:lnTo>
                      <a:lnTo>
                        <a:pt x="252" y="371"/>
                      </a:lnTo>
                      <a:lnTo>
                        <a:pt x="258" y="374"/>
                      </a:lnTo>
                      <a:lnTo>
                        <a:pt x="263" y="377"/>
                      </a:lnTo>
                      <a:lnTo>
                        <a:pt x="268" y="380"/>
                      </a:lnTo>
                      <a:lnTo>
                        <a:pt x="272" y="381"/>
                      </a:lnTo>
                      <a:lnTo>
                        <a:pt x="278" y="385"/>
                      </a:lnTo>
                      <a:lnTo>
                        <a:pt x="280" y="387"/>
                      </a:lnTo>
                      <a:lnTo>
                        <a:pt x="283" y="389"/>
                      </a:lnTo>
                      <a:lnTo>
                        <a:pt x="286" y="394"/>
                      </a:lnTo>
                      <a:lnTo>
                        <a:pt x="289" y="397"/>
                      </a:lnTo>
                      <a:lnTo>
                        <a:pt x="292" y="402"/>
                      </a:lnTo>
                      <a:lnTo>
                        <a:pt x="292" y="408"/>
                      </a:lnTo>
                      <a:lnTo>
                        <a:pt x="289" y="412"/>
                      </a:lnTo>
                      <a:lnTo>
                        <a:pt x="285" y="419"/>
                      </a:lnTo>
                      <a:lnTo>
                        <a:pt x="280" y="424"/>
                      </a:lnTo>
                      <a:lnTo>
                        <a:pt x="278" y="426"/>
                      </a:lnTo>
                      <a:lnTo>
                        <a:pt x="273" y="431"/>
                      </a:lnTo>
                      <a:lnTo>
                        <a:pt x="268" y="435"/>
                      </a:lnTo>
                      <a:lnTo>
                        <a:pt x="263" y="439"/>
                      </a:lnTo>
                      <a:lnTo>
                        <a:pt x="258" y="443"/>
                      </a:lnTo>
                      <a:lnTo>
                        <a:pt x="252" y="448"/>
                      </a:lnTo>
                      <a:lnTo>
                        <a:pt x="248" y="453"/>
                      </a:lnTo>
                      <a:lnTo>
                        <a:pt x="241" y="456"/>
                      </a:lnTo>
                      <a:lnTo>
                        <a:pt x="236" y="462"/>
                      </a:lnTo>
                      <a:lnTo>
                        <a:pt x="229" y="465"/>
                      </a:lnTo>
                      <a:lnTo>
                        <a:pt x="224" y="470"/>
                      </a:lnTo>
                      <a:lnTo>
                        <a:pt x="218" y="473"/>
                      </a:lnTo>
                      <a:lnTo>
                        <a:pt x="212" y="477"/>
                      </a:lnTo>
                      <a:lnTo>
                        <a:pt x="207" y="480"/>
                      </a:lnTo>
                      <a:lnTo>
                        <a:pt x="201" y="485"/>
                      </a:lnTo>
                      <a:lnTo>
                        <a:pt x="195" y="489"/>
                      </a:lnTo>
                      <a:lnTo>
                        <a:pt x="189" y="492"/>
                      </a:lnTo>
                      <a:lnTo>
                        <a:pt x="185" y="495"/>
                      </a:lnTo>
                      <a:lnTo>
                        <a:pt x="181" y="497"/>
                      </a:lnTo>
                      <a:lnTo>
                        <a:pt x="177" y="500"/>
                      </a:lnTo>
                      <a:lnTo>
                        <a:pt x="172" y="503"/>
                      </a:lnTo>
                      <a:lnTo>
                        <a:pt x="170" y="504"/>
                      </a:lnTo>
                      <a:lnTo>
                        <a:pt x="167" y="507"/>
                      </a:lnTo>
                      <a:lnTo>
                        <a:pt x="164" y="509"/>
                      </a:lnTo>
                      <a:lnTo>
                        <a:pt x="162" y="510"/>
                      </a:lnTo>
                      <a:lnTo>
                        <a:pt x="162" y="512"/>
                      </a:lnTo>
                      <a:lnTo>
                        <a:pt x="162" y="514"/>
                      </a:lnTo>
                      <a:lnTo>
                        <a:pt x="162" y="516"/>
                      </a:lnTo>
                      <a:lnTo>
                        <a:pt x="162" y="519"/>
                      </a:lnTo>
                      <a:lnTo>
                        <a:pt x="164" y="522"/>
                      </a:lnTo>
                      <a:lnTo>
                        <a:pt x="164" y="526"/>
                      </a:lnTo>
                      <a:lnTo>
                        <a:pt x="164" y="530"/>
                      </a:lnTo>
                      <a:lnTo>
                        <a:pt x="165" y="533"/>
                      </a:lnTo>
                      <a:lnTo>
                        <a:pt x="165" y="537"/>
                      </a:lnTo>
                      <a:lnTo>
                        <a:pt x="165" y="543"/>
                      </a:lnTo>
                      <a:lnTo>
                        <a:pt x="165" y="547"/>
                      </a:lnTo>
                      <a:lnTo>
                        <a:pt x="165" y="551"/>
                      </a:lnTo>
                      <a:lnTo>
                        <a:pt x="167" y="557"/>
                      </a:lnTo>
                      <a:lnTo>
                        <a:pt x="167" y="561"/>
                      </a:lnTo>
                      <a:lnTo>
                        <a:pt x="167" y="567"/>
                      </a:lnTo>
                      <a:lnTo>
                        <a:pt x="167" y="571"/>
                      </a:lnTo>
                      <a:lnTo>
                        <a:pt x="167" y="577"/>
                      </a:lnTo>
                      <a:lnTo>
                        <a:pt x="167" y="581"/>
                      </a:lnTo>
                      <a:lnTo>
                        <a:pt x="167" y="585"/>
                      </a:lnTo>
                      <a:lnTo>
                        <a:pt x="167" y="591"/>
                      </a:lnTo>
                      <a:lnTo>
                        <a:pt x="165" y="595"/>
                      </a:lnTo>
                      <a:lnTo>
                        <a:pt x="165" y="601"/>
                      </a:lnTo>
                      <a:lnTo>
                        <a:pt x="165" y="604"/>
                      </a:lnTo>
                      <a:lnTo>
                        <a:pt x="164" y="608"/>
                      </a:lnTo>
                      <a:lnTo>
                        <a:pt x="164" y="612"/>
                      </a:lnTo>
                      <a:lnTo>
                        <a:pt x="162" y="617"/>
                      </a:lnTo>
                      <a:lnTo>
                        <a:pt x="161" y="622"/>
                      </a:lnTo>
                      <a:lnTo>
                        <a:pt x="157" y="627"/>
                      </a:lnTo>
                      <a:lnTo>
                        <a:pt x="153" y="629"/>
                      </a:lnTo>
                      <a:lnTo>
                        <a:pt x="147" y="631"/>
                      </a:lnTo>
                      <a:lnTo>
                        <a:pt x="141" y="632"/>
                      </a:lnTo>
                      <a:lnTo>
                        <a:pt x="134" y="634"/>
                      </a:lnTo>
                      <a:lnTo>
                        <a:pt x="131" y="632"/>
                      </a:lnTo>
                      <a:lnTo>
                        <a:pt x="127" y="632"/>
                      </a:lnTo>
                      <a:lnTo>
                        <a:pt x="124" y="632"/>
                      </a:lnTo>
                      <a:lnTo>
                        <a:pt x="120" y="632"/>
                      </a:lnTo>
                      <a:lnTo>
                        <a:pt x="117" y="631"/>
                      </a:lnTo>
                      <a:lnTo>
                        <a:pt x="113" y="631"/>
                      </a:lnTo>
                      <a:lnTo>
                        <a:pt x="110" y="629"/>
                      </a:lnTo>
                      <a:lnTo>
                        <a:pt x="106" y="629"/>
                      </a:lnTo>
                      <a:lnTo>
                        <a:pt x="101" y="628"/>
                      </a:lnTo>
                      <a:lnTo>
                        <a:pt x="99" y="628"/>
                      </a:lnTo>
                      <a:lnTo>
                        <a:pt x="94" y="627"/>
                      </a:lnTo>
                      <a:lnTo>
                        <a:pt x="91" y="625"/>
                      </a:lnTo>
                      <a:lnTo>
                        <a:pt x="87" y="625"/>
                      </a:lnTo>
                      <a:lnTo>
                        <a:pt x="84" y="624"/>
                      </a:lnTo>
                      <a:lnTo>
                        <a:pt x="80" y="622"/>
                      </a:lnTo>
                      <a:lnTo>
                        <a:pt x="77" y="622"/>
                      </a:lnTo>
                      <a:lnTo>
                        <a:pt x="72" y="621"/>
                      </a:lnTo>
                      <a:lnTo>
                        <a:pt x="66" y="621"/>
                      </a:lnTo>
                      <a:lnTo>
                        <a:pt x="62" y="621"/>
                      </a:lnTo>
                      <a:lnTo>
                        <a:pt x="57" y="622"/>
                      </a:lnTo>
                      <a:lnTo>
                        <a:pt x="54" y="624"/>
                      </a:lnTo>
                      <a:lnTo>
                        <a:pt x="52" y="625"/>
                      </a:lnTo>
                      <a:lnTo>
                        <a:pt x="49" y="629"/>
                      </a:lnTo>
                      <a:lnTo>
                        <a:pt x="47" y="634"/>
                      </a:lnTo>
                      <a:lnTo>
                        <a:pt x="46" y="639"/>
                      </a:lnTo>
                      <a:lnTo>
                        <a:pt x="45" y="644"/>
                      </a:lnTo>
                      <a:lnTo>
                        <a:pt x="43" y="651"/>
                      </a:lnTo>
                      <a:lnTo>
                        <a:pt x="43" y="656"/>
                      </a:lnTo>
                      <a:lnTo>
                        <a:pt x="42" y="662"/>
                      </a:lnTo>
                      <a:lnTo>
                        <a:pt x="42" y="668"/>
                      </a:lnTo>
                      <a:lnTo>
                        <a:pt x="42" y="672"/>
                      </a:lnTo>
                      <a:lnTo>
                        <a:pt x="42" y="678"/>
                      </a:lnTo>
                      <a:lnTo>
                        <a:pt x="42" y="681"/>
                      </a:lnTo>
                      <a:lnTo>
                        <a:pt x="42" y="683"/>
                      </a:lnTo>
                      <a:lnTo>
                        <a:pt x="42" y="686"/>
                      </a:lnTo>
                      <a:lnTo>
                        <a:pt x="42" y="688"/>
                      </a:lnTo>
                      <a:close/>
                    </a:path>
                  </a:pathLst>
                </a:custGeom>
                <a:solidFill>
                  <a:srgbClr val="FFAB00"/>
                </a:solidFill>
                <a:ln w="9525">
                  <a:noFill/>
                  <a:round/>
                  <a:headEnd/>
                  <a:tailEnd/>
                </a:ln>
              </p:spPr>
              <p:txBody>
                <a:bodyPr/>
                <a:lstStyle/>
                <a:p>
                  <a:pPr eaLnBrk="0" hangingPunct="0"/>
                  <a:endParaRPr lang="en-US"/>
                </a:p>
              </p:txBody>
            </p:sp>
            <p:sp>
              <p:nvSpPr>
                <p:cNvPr id="50193" name="Freeform 60"/>
                <p:cNvSpPr>
                  <a:spLocks/>
                </p:cNvSpPr>
                <p:nvPr/>
              </p:nvSpPr>
              <p:spPr bwMode="auto">
                <a:xfrm>
                  <a:off x="207" y="1312"/>
                  <a:ext cx="309" cy="331"/>
                </a:xfrm>
                <a:custGeom>
                  <a:avLst/>
                  <a:gdLst>
                    <a:gd name="T0" fmla="*/ 80 w 309"/>
                    <a:gd name="T1" fmla="*/ 68 h 331"/>
                    <a:gd name="T2" fmla="*/ 73 w 309"/>
                    <a:gd name="T3" fmla="*/ 82 h 331"/>
                    <a:gd name="T4" fmla="*/ 66 w 309"/>
                    <a:gd name="T5" fmla="*/ 99 h 331"/>
                    <a:gd name="T6" fmla="*/ 57 w 309"/>
                    <a:gd name="T7" fmla="*/ 118 h 331"/>
                    <a:gd name="T8" fmla="*/ 49 w 309"/>
                    <a:gd name="T9" fmla="*/ 136 h 331"/>
                    <a:gd name="T10" fmla="*/ 42 w 309"/>
                    <a:gd name="T11" fmla="*/ 159 h 331"/>
                    <a:gd name="T12" fmla="*/ 35 w 309"/>
                    <a:gd name="T13" fmla="*/ 180 h 331"/>
                    <a:gd name="T14" fmla="*/ 26 w 309"/>
                    <a:gd name="T15" fmla="*/ 202 h 331"/>
                    <a:gd name="T16" fmla="*/ 20 w 309"/>
                    <a:gd name="T17" fmla="*/ 221 h 331"/>
                    <a:gd name="T18" fmla="*/ 13 w 309"/>
                    <a:gd name="T19" fmla="*/ 241 h 331"/>
                    <a:gd name="T20" fmla="*/ 8 w 309"/>
                    <a:gd name="T21" fmla="*/ 261 h 331"/>
                    <a:gd name="T22" fmla="*/ 3 w 309"/>
                    <a:gd name="T23" fmla="*/ 278 h 331"/>
                    <a:gd name="T24" fmla="*/ 0 w 309"/>
                    <a:gd name="T25" fmla="*/ 294 h 331"/>
                    <a:gd name="T26" fmla="*/ 0 w 309"/>
                    <a:gd name="T27" fmla="*/ 308 h 331"/>
                    <a:gd name="T28" fmla="*/ 2 w 309"/>
                    <a:gd name="T29" fmla="*/ 325 h 331"/>
                    <a:gd name="T30" fmla="*/ 12 w 309"/>
                    <a:gd name="T31" fmla="*/ 331 h 331"/>
                    <a:gd name="T32" fmla="*/ 25 w 309"/>
                    <a:gd name="T33" fmla="*/ 331 h 331"/>
                    <a:gd name="T34" fmla="*/ 40 w 309"/>
                    <a:gd name="T35" fmla="*/ 326 h 331"/>
                    <a:gd name="T36" fmla="*/ 62 w 309"/>
                    <a:gd name="T37" fmla="*/ 321 h 331"/>
                    <a:gd name="T38" fmla="*/ 83 w 309"/>
                    <a:gd name="T39" fmla="*/ 312 h 331"/>
                    <a:gd name="T40" fmla="*/ 107 w 309"/>
                    <a:gd name="T41" fmla="*/ 304 h 331"/>
                    <a:gd name="T42" fmla="*/ 133 w 309"/>
                    <a:gd name="T43" fmla="*/ 292 h 331"/>
                    <a:gd name="T44" fmla="*/ 160 w 309"/>
                    <a:gd name="T45" fmla="*/ 281 h 331"/>
                    <a:gd name="T46" fmla="*/ 187 w 309"/>
                    <a:gd name="T47" fmla="*/ 268 h 331"/>
                    <a:gd name="T48" fmla="*/ 211 w 309"/>
                    <a:gd name="T49" fmla="*/ 255 h 331"/>
                    <a:gd name="T50" fmla="*/ 235 w 309"/>
                    <a:gd name="T51" fmla="*/ 243 h 331"/>
                    <a:gd name="T52" fmla="*/ 256 w 309"/>
                    <a:gd name="T53" fmla="*/ 230 h 331"/>
                    <a:gd name="T54" fmla="*/ 275 w 309"/>
                    <a:gd name="T55" fmla="*/ 219 h 331"/>
                    <a:gd name="T56" fmla="*/ 292 w 309"/>
                    <a:gd name="T57" fmla="*/ 206 h 331"/>
                    <a:gd name="T58" fmla="*/ 304 w 309"/>
                    <a:gd name="T59" fmla="*/ 190 h 331"/>
                    <a:gd name="T60" fmla="*/ 309 w 309"/>
                    <a:gd name="T61" fmla="*/ 175 h 331"/>
                    <a:gd name="T62" fmla="*/ 309 w 309"/>
                    <a:gd name="T63" fmla="*/ 157 h 331"/>
                    <a:gd name="T64" fmla="*/ 304 w 309"/>
                    <a:gd name="T65" fmla="*/ 139 h 331"/>
                    <a:gd name="T66" fmla="*/ 299 w 309"/>
                    <a:gd name="T67" fmla="*/ 122 h 331"/>
                    <a:gd name="T68" fmla="*/ 290 w 309"/>
                    <a:gd name="T69" fmla="*/ 108 h 331"/>
                    <a:gd name="T70" fmla="*/ 276 w 309"/>
                    <a:gd name="T71" fmla="*/ 94 h 331"/>
                    <a:gd name="T72" fmla="*/ 256 w 309"/>
                    <a:gd name="T73" fmla="*/ 91 h 331"/>
                    <a:gd name="T74" fmla="*/ 241 w 309"/>
                    <a:gd name="T75" fmla="*/ 94 h 331"/>
                    <a:gd name="T76" fmla="*/ 224 w 309"/>
                    <a:gd name="T77" fmla="*/ 95 h 331"/>
                    <a:gd name="T78" fmla="*/ 206 w 309"/>
                    <a:gd name="T79" fmla="*/ 95 h 331"/>
                    <a:gd name="T80" fmla="*/ 189 w 309"/>
                    <a:gd name="T81" fmla="*/ 95 h 331"/>
                    <a:gd name="T82" fmla="*/ 171 w 309"/>
                    <a:gd name="T83" fmla="*/ 94 h 331"/>
                    <a:gd name="T84" fmla="*/ 157 w 309"/>
                    <a:gd name="T85" fmla="*/ 87 h 331"/>
                    <a:gd name="T86" fmla="*/ 161 w 309"/>
                    <a:gd name="T87" fmla="*/ 71 h 331"/>
                    <a:gd name="T88" fmla="*/ 167 w 309"/>
                    <a:gd name="T89" fmla="*/ 50 h 331"/>
                    <a:gd name="T90" fmla="*/ 170 w 309"/>
                    <a:gd name="T91" fmla="*/ 35 h 331"/>
                    <a:gd name="T92" fmla="*/ 172 w 309"/>
                    <a:gd name="T93" fmla="*/ 18 h 331"/>
                    <a:gd name="T94" fmla="*/ 168 w 309"/>
                    <a:gd name="T95" fmla="*/ 3 h 331"/>
                    <a:gd name="T96" fmla="*/ 152 w 309"/>
                    <a:gd name="T97" fmla="*/ 0 h 331"/>
                    <a:gd name="T98" fmla="*/ 131 w 309"/>
                    <a:gd name="T99" fmla="*/ 8 h 331"/>
                    <a:gd name="T100" fmla="*/ 108 w 309"/>
                    <a:gd name="T101" fmla="*/ 27 h 331"/>
                    <a:gd name="T102" fmla="*/ 96 w 309"/>
                    <a:gd name="T103" fmla="*/ 41 h 331"/>
                    <a:gd name="T104" fmla="*/ 87 w 309"/>
                    <a:gd name="T105" fmla="*/ 55 h 331"/>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w 309"/>
                    <a:gd name="T160" fmla="*/ 0 h 331"/>
                    <a:gd name="T161" fmla="*/ 309 w 309"/>
                    <a:gd name="T162" fmla="*/ 331 h 331"/>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T159" t="T160" r="T161" b="T162"/>
                  <a:pathLst>
                    <a:path w="309" h="331">
                      <a:moveTo>
                        <a:pt x="86" y="60"/>
                      </a:moveTo>
                      <a:lnTo>
                        <a:pt x="83" y="62"/>
                      </a:lnTo>
                      <a:lnTo>
                        <a:pt x="81" y="65"/>
                      </a:lnTo>
                      <a:lnTo>
                        <a:pt x="80" y="68"/>
                      </a:lnTo>
                      <a:lnTo>
                        <a:pt x="79" y="72"/>
                      </a:lnTo>
                      <a:lnTo>
                        <a:pt x="77" y="75"/>
                      </a:lnTo>
                      <a:lnTo>
                        <a:pt x="74" y="78"/>
                      </a:lnTo>
                      <a:lnTo>
                        <a:pt x="73" y="82"/>
                      </a:lnTo>
                      <a:lnTo>
                        <a:pt x="71" y="87"/>
                      </a:lnTo>
                      <a:lnTo>
                        <a:pt x="69" y="89"/>
                      </a:lnTo>
                      <a:lnTo>
                        <a:pt x="67" y="95"/>
                      </a:lnTo>
                      <a:lnTo>
                        <a:pt x="66" y="99"/>
                      </a:lnTo>
                      <a:lnTo>
                        <a:pt x="63" y="104"/>
                      </a:lnTo>
                      <a:lnTo>
                        <a:pt x="62" y="108"/>
                      </a:lnTo>
                      <a:lnTo>
                        <a:pt x="60" y="113"/>
                      </a:lnTo>
                      <a:lnTo>
                        <a:pt x="57" y="118"/>
                      </a:lnTo>
                      <a:lnTo>
                        <a:pt x="56" y="122"/>
                      </a:lnTo>
                      <a:lnTo>
                        <a:pt x="53" y="126"/>
                      </a:lnTo>
                      <a:lnTo>
                        <a:pt x="52" y="132"/>
                      </a:lnTo>
                      <a:lnTo>
                        <a:pt x="49" y="136"/>
                      </a:lnTo>
                      <a:lnTo>
                        <a:pt x="47" y="142"/>
                      </a:lnTo>
                      <a:lnTo>
                        <a:pt x="46" y="148"/>
                      </a:lnTo>
                      <a:lnTo>
                        <a:pt x="43" y="153"/>
                      </a:lnTo>
                      <a:lnTo>
                        <a:pt x="42" y="159"/>
                      </a:lnTo>
                      <a:lnTo>
                        <a:pt x="40" y="163"/>
                      </a:lnTo>
                      <a:lnTo>
                        <a:pt x="37" y="169"/>
                      </a:lnTo>
                      <a:lnTo>
                        <a:pt x="36" y="175"/>
                      </a:lnTo>
                      <a:lnTo>
                        <a:pt x="35" y="180"/>
                      </a:lnTo>
                      <a:lnTo>
                        <a:pt x="32" y="186"/>
                      </a:lnTo>
                      <a:lnTo>
                        <a:pt x="30" y="190"/>
                      </a:lnTo>
                      <a:lnTo>
                        <a:pt x="29" y="196"/>
                      </a:lnTo>
                      <a:lnTo>
                        <a:pt x="26" y="202"/>
                      </a:lnTo>
                      <a:lnTo>
                        <a:pt x="25" y="207"/>
                      </a:lnTo>
                      <a:lnTo>
                        <a:pt x="23" y="211"/>
                      </a:lnTo>
                      <a:lnTo>
                        <a:pt x="22" y="217"/>
                      </a:lnTo>
                      <a:lnTo>
                        <a:pt x="20" y="221"/>
                      </a:lnTo>
                      <a:lnTo>
                        <a:pt x="17" y="227"/>
                      </a:lnTo>
                      <a:lnTo>
                        <a:pt x="16" y="231"/>
                      </a:lnTo>
                      <a:lnTo>
                        <a:pt x="15" y="237"/>
                      </a:lnTo>
                      <a:lnTo>
                        <a:pt x="13" y="241"/>
                      </a:lnTo>
                      <a:lnTo>
                        <a:pt x="12" y="247"/>
                      </a:lnTo>
                      <a:lnTo>
                        <a:pt x="10" y="251"/>
                      </a:lnTo>
                      <a:lnTo>
                        <a:pt x="9" y="257"/>
                      </a:lnTo>
                      <a:lnTo>
                        <a:pt x="8" y="261"/>
                      </a:lnTo>
                      <a:lnTo>
                        <a:pt x="8" y="265"/>
                      </a:lnTo>
                      <a:lnTo>
                        <a:pt x="6" y="270"/>
                      </a:lnTo>
                      <a:lnTo>
                        <a:pt x="5" y="274"/>
                      </a:lnTo>
                      <a:lnTo>
                        <a:pt x="3" y="278"/>
                      </a:lnTo>
                      <a:lnTo>
                        <a:pt x="3" y="284"/>
                      </a:lnTo>
                      <a:lnTo>
                        <a:pt x="3" y="287"/>
                      </a:lnTo>
                      <a:lnTo>
                        <a:pt x="2" y="291"/>
                      </a:lnTo>
                      <a:lnTo>
                        <a:pt x="0" y="294"/>
                      </a:lnTo>
                      <a:lnTo>
                        <a:pt x="0" y="298"/>
                      </a:lnTo>
                      <a:lnTo>
                        <a:pt x="0" y="301"/>
                      </a:lnTo>
                      <a:lnTo>
                        <a:pt x="0" y="305"/>
                      </a:lnTo>
                      <a:lnTo>
                        <a:pt x="0" y="308"/>
                      </a:lnTo>
                      <a:lnTo>
                        <a:pt x="0" y="312"/>
                      </a:lnTo>
                      <a:lnTo>
                        <a:pt x="0" y="317"/>
                      </a:lnTo>
                      <a:lnTo>
                        <a:pt x="0" y="321"/>
                      </a:lnTo>
                      <a:lnTo>
                        <a:pt x="2" y="325"/>
                      </a:lnTo>
                      <a:lnTo>
                        <a:pt x="3" y="329"/>
                      </a:lnTo>
                      <a:lnTo>
                        <a:pt x="6" y="331"/>
                      </a:lnTo>
                      <a:lnTo>
                        <a:pt x="9" y="331"/>
                      </a:lnTo>
                      <a:lnTo>
                        <a:pt x="12" y="331"/>
                      </a:lnTo>
                      <a:lnTo>
                        <a:pt x="15" y="331"/>
                      </a:lnTo>
                      <a:lnTo>
                        <a:pt x="17" y="331"/>
                      </a:lnTo>
                      <a:lnTo>
                        <a:pt x="20" y="331"/>
                      </a:lnTo>
                      <a:lnTo>
                        <a:pt x="25" y="331"/>
                      </a:lnTo>
                      <a:lnTo>
                        <a:pt x="27" y="329"/>
                      </a:lnTo>
                      <a:lnTo>
                        <a:pt x="32" y="329"/>
                      </a:lnTo>
                      <a:lnTo>
                        <a:pt x="36" y="328"/>
                      </a:lnTo>
                      <a:lnTo>
                        <a:pt x="40" y="326"/>
                      </a:lnTo>
                      <a:lnTo>
                        <a:pt x="46" y="325"/>
                      </a:lnTo>
                      <a:lnTo>
                        <a:pt x="50" y="325"/>
                      </a:lnTo>
                      <a:lnTo>
                        <a:pt x="56" y="324"/>
                      </a:lnTo>
                      <a:lnTo>
                        <a:pt x="62" y="321"/>
                      </a:lnTo>
                      <a:lnTo>
                        <a:pt x="66" y="319"/>
                      </a:lnTo>
                      <a:lnTo>
                        <a:pt x="71" y="317"/>
                      </a:lnTo>
                      <a:lnTo>
                        <a:pt x="77" y="315"/>
                      </a:lnTo>
                      <a:lnTo>
                        <a:pt x="83" y="312"/>
                      </a:lnTo>
                      <a:lnTo>
                        <a:pt x="89" y="311"/>
                      </a:lnTo>
                      <a:lnTo>
                        <a:pt x="96" y="308"/>
                      </a:lnTo>
                      <a:lnTo>
                        <a:pt x="101" y="307"/>
                      </a:lnTo>
                      <a:lnTo>
                        <a:pt x="107" y="304"/>
                      </a:lnTo>
                      <a:lnTo>
                        <a:pt x="114" y="301"/>
                      </a:lnTo>
                      <a:lnTo>
                        <a:pt x="120" y="298"/>
                      </a:lnTo>
                      <a:lnTo>
                        <a:pt x="127" y="295"/>
                      </a:lnTo>
                      <a:lnTo>
                        <a:pt x="133" y="292"/>
                      </a:lnTo>
                      <a:lnTo>
                        <a:pt x="141" y="290"/>
                      </a:lnTo>
                      <a:lnTo>
                        <a:pt x="147" y="287"/>
                      </a:lnTo>
                      <a:lnTo>
                        <a:pt x="154" y="285"/>
                      </a:lnTo>
                      <a:lnTo>
                        <a:pt x="160" y="281"/>
                      </a:lnTo>
                      <a:lnTo>
                        <a:pt x="167" y="278"/>
                      </a:lnTo>
                      <a:lnTo>
                        <a:pt x="172" y="275"/>
                      </a:lnTo>
                      <a:lnTo>
                        <a:pt x="179" y="271"/>
                      </a:lnTo>
                      <a:lnTo>
                        <a:pt x="187" y="268"/>
                      </a:lnTo>
                      <a:lnTo>
                        <a:pt x="192" y="265"/>
                      </a:lnTo>
                      <a:lnTo>
                        <a:pt x="199" y="263"/>
                      </a:lnTo>
                      <a:lnTo>
                        <a:pt x="205" y="258"/>
                      </a:lnTo>
                      <a:lnTo>
                        <a:pt x="211" y="255"/>
                      </a:lnTo>
                      <a:lnTo>
                        <a:pt x="218" y="253"/>
                      </a:lnTo>
                      <a:lnTo>
                        <a:pt x="224" y="248"/>
                      </a:lnTo>
                      <a:lnTo>
                        <a:pt x="229" y="246"/>
                      </a:lnTo>
                      <a:lnTo>
                        <a:pt x="235" y="243"/>
                      </a:lnTo>
                      <a:lnTo>
                        <a:pt x="241" y="240"/>
                      </a:lnTo>
                      <a:lnTo>
                        <a:pt x="246" y="236"/>
                      </a:lnTo>
                      <a:lnTo>
                        <a:pt x="252" y="234"/>
                      </a:lnTo>
                      <a:lnTo>
                        <a:pt x="256" y="230"/>
                      </a:lnTo>
                      <a:lnTo>
                        <a:pt x="262" y="227"/>
                      </a:lnTo>
                      <a:lnTo>
                        <a:pt x="266" y="224"/>
                      </a:lnTo>
                      <a:lnTo>
                        <a:pt x="270" y="221"/>
                      </a:lnTo>
                      <a:lnTo>
                        <a:pt x="275" y="219"/>
                      </a:lnTo>
                      <a:lnTo>
                        <a:pt x="279" y="216"/>
                      </a:lnTo>
                      <a:lnTo>
                        <a:pt x="282" y="213"/>
                      </a:lnTo>
                      <a:lnTo>
                        <a:pt x="286" y="211"/>
                      </a:lnTo>
                      <a:lnTo>
                        <a:pt x="292" y="206"/>
                      </a:lnTo>
                      <a:lnTo>
                        <a:pt x="297" y="202"/>
                      </a:lnTo>
                      <a:lnTo>
                        <a:pt x="302" y="197"/>
                      </a:lnTo>
                      <a:lnTo>
                        <a:pt x="304" y="194"/>
                      </a:lnTo>
                      <a:lnTo>
                        <a:pt x="304" y="190"/>
                      </a:lnTo>
                      <a:lnTo>
                        <a:pt x="306" y="187"/>
                      </a:lnTo>
                      <a:lnTo>
                        <a:pt x="307" y="183"/>
                      </a:lnTo>
                      <a:lnTo>
                        <a:pt x="309" y="179"/>
                      </a:lnTo>
                      <a:lnTo>
                        <a:pt x="309" y="175"/>
                      </a:lnTo>
                      <a:lnTo>
                        <a:pt x="309" y="170"/>
                      </a:lnTo>
                      <a:lnTo>
                        <a:pt x="309" y="166"/>
                      </a:lnTo>
                      <a:lnTo>
                        <a:pt x="309" y="163"/>
                      </a:lnTo>
                      <a:lnTo>
                        <a:pt x="309" y="157"/>
                      </a:lnTo>
                      <a:lnTo>
                        <a:pt x="307" y="153"/>
                      </a:lnTo>
                      <a:lnTo>
                        <a:pt x="307" y="149"/>
                      </a:lnTo>
                      <a:lnTo>
                        <a:pt x="306" y="145"/>
                      </a:lnTo>
                      <a:lnTo>
                        <a:pt x="304" y="139"/>
                      </a:lnTo>
                      <a:lnTo>
                        <a:pt x="303" y="135"/>
                      </a:lnTo>
                      <a:lnTo>
                        <a:pt x="303" y="131"/>
                      </a:lnTo>
                      <a:lnTo>
                        <a:pt x="302" y="126"/>
                      </a:lnTo>
                      <a:lnTo>
                        <a:pt x="299" y="122"/>
                      </a:lnTo>
                      <a:lnTo>
                        <a:pt x="297" y="118"/>
                      </a:lnTo>
                      <a:lnTo>
                        <a:pt x="295" y="113"/>
                      </a:lnTo>
                      <a:lnTo>
                        <a:pt x="293" y="111"/>
                      </a:lnTo>
                      <a:lnTo>
                        <a:pt x="290" y="108"/>
                      </a:lnTo>
                      <a:lnTo>
                        <a:pt x="287" y="104"/>
                      </a:lnTo>
                      <a:lnTo>
                        <a:pt x="285" y="101"/>
                      </a:lnTo>
                      <a:lnTo>
                        <a:pt x="283" y="99"/>
                      </a:lnTo>
                      <a:lnTo>
                        <a:pt x="276" y="94"/>
                      </a:lnTo>
                      <a:lnTo>
                        <a:pt x="272" y="91"/>
                      </a:lnTo>
                      <a:lnTo>
                        <a:pt x="265" y="89"/>
                      </a:lnTo>
                      <a:lnTo>
                        <a:pt x="259" y="91"/>
                      </a:lnTo>
                      <a:lnTo>
                        <a:pt x="256" y="91"/>
                      </a:lnTo>
                      <a:lnTo>
                        <a:pt x="252" y="91"/>
                      </a:lnTo>
                      <a:lnTo>
                        <a:pt x="249" y="92"/>
                      </a:lnTo>
                      <a:lnTo>
                        <a:pt x="245" y="92"/>
                      </a:lnTo>
                      <a:lnTo>
                        <a:pt x="241" y="94"/>
                      </a:lnTo>
                      <a:lnTo>
                        <a:pt x="236" y="94"/>
                      </a:lnTo>
                      <a:lnTo>
                        <a:pt x="232" y="95"/>
                      </a:lnTo>
                      <a:lnTo>
                        <a:pt x="228" y="95"/>
                      </a:lnTo>
                      <a:lnTo>
                        <a:pt x="224" y="95"/>
                      </a:lnTo>
                      <a:lnTo>
                        <a:pt x="219" y="95"/>
                      </a:lnTo>
                      <a:lnTo>
                        <a:pt x="215" y="95"/>
                      </a:lnTo>
                      <a:lnTo>
                        <a:pt x="211" y="95"/>
                      </a:lnTo>
                      <a:lnTo>
                        <a:pt x="206" y="95"/>
                      </a:lnTo>
                      <a:lnTo>
                        <a:pt x="202" y="95"/>
                      </a:lnTo>
                      <a:lnTo>
                        <a:pt x="198" y="95"/>
                      </a:lnTo>
                      <a:lnTo>
                        <a:pt x="194" y="96"/>
                      </a:lnTo>
                      <a:lnTo>
                        <a:pt x="189" y="95"/>
                      </a:lnTo>
                      <a:lnTo>
                        <a:pt x="185" y="95"/>
                      </a:lnTo>
                      <a:lnTo>
                        <a:pt x="182" y="95"/>
                      </a:lnTo>
                      <a:lnTo>
                        <a:pt x="178" y="95"/>
                      </a:lnTo>
                      <a:lnTo>
                        <a:pt x="171" y="94"/>
                      </a:lnTo>
                      <a:lnTo>
                        <a:pt x="167" y="94"/>
                      </a:lnTo>
                      <a:lnTo>
                        <a:pt x="161" y="91"/>
                      </a:lnTo>
                      <a:lnTo>
                        <a:pt x="160" y="89"/>
                      </a:lnTo>
                      <a:lnTo>
                        <a:pt x="157" y="87"/>
                      </a:lnTo>
                      <a:lnTo>
                        <a:pt x="158" y="85"/>
                      </a:lnTo>
                      <a:lnTo>
                        <a:pt x="158" y="81"/>
                      </a:lnTo>
                      <a:lnTo>
                        <a:pt x="160" y="77"/>
                      </a:lnTo>
                      <a:lnTo>
                        <a:pt x="161" y="71"/>
                      </a:lnTo>
                      <a:lnTo>
                        <a:pt x="164" y="65"/>
                      </a:lnTo>
                      <a:lnTo>
                        <a:pt x="164" y="60"/>
                      </a:lnTo>
                      <a:lnTo>
                        <a:pt x="167" y="52"/>
                      </a:lnTo>
                      <a:lnTo>
                        <a:pt x="167" y="50"/>
                      </a:lnTo>
                      <a:lnTo>
                        <a:pt x="168" y="45"/>
                      </a:lnTo>
                      <a:lnTo>
                        <a:pt x="168" y="42"/>
                      </a:lnTo>
                      <a:lnTo>
                        <a:pt x="170" y="40"/>
                      </a:lnTo>
                      <a:lnTo>
                        <a:pt x="170" y="35"/>
                      </a:lnTo>
                      <a:lnTo>
                        <a:pt x="171" y="33"/>
                      </a:lnTo>
                      <a:lnTo>
                        <a:pt x="171" y="28"/>
                      </a:lnTo>
                      <a:lnTo>
                        <a:pt x="172" y="25"/>
                      </a:lnTo>
                      <a:lnTo>
                        <a:pt x="172" y="18"/>
                      </a:lnTo>
                      <a:lnTo>
                        <a:pt x="172" y="14"/>
                      </a:lnTo>
                      <a:lnTo>
                        <a:pt x="171" y="8"/>
                      </a:lnTo>
                      <a:lnTo>
                        <a:pt x="170" y="6"/>
                      </a:lnTo>
                      <a:lnTo>
                        <a:pt x="168" y="3"/>
                      </a:lnTo>
                      <a:lnTo>
                        <a:pt x="165" y="1"/>
                      </a:lnTo>
                      <a:lnTo>
                        <a:pt x="161" y="0"/>
                      </a:lnTo>
                      <a:lnTo>
                        <a:pt x="157" y="0"/>
                      </a:lnTo>
                      <a:lnTo>
                        <a:pt x="152" y="0"/>
                      </a:lnTo>
                      <a:lnTo>
                        <a:pt x="148" y="3"/>
                      </a:lnTo>
                      <a:lnTo>
                        <a:pt x="143" y="4"/>
                      </a:lnTo>
                      <a:lnTo>
                        <a:pt x="137" y="6"/>
                      </a:lnTo>
                      <a:lnTo>
                        <a:pt x="131" y="8"/>
                      </a:lnTo>
                      <a:lnTo>
                        <a:pt x="125" y="13"/>
                      </a:lnTo>
                      <a:lnTo>
                        <a:pt x="120" y="17"/>
                      </a:lnTo>
                      <a:lnTo>
                        <a:pt x="114" y="21"/>
                      </a:lnTo>
                      <a:lnTo>
                        <a:pt x="108" y="27"/>
                      </a:lnTo>
                      <a:lnTo>
                        <a:pt x="103" y="33"/>
                      </a:lnTo>
                      <a:lnTo>
                        <a:pt x="100" y="35"/>
                      </a:lnTo>
                      <a:lnTo>
                        <a:pt x="97" y="38"/>
                      </a:lnTo>
                      <a:lnTo>
                        <a:pt x="96" y="41"/>
                      </a:lnTo>
                      <a:lnTo>
                        <a:pt x="93" y="45"/>
                      </a:lnTo>
                      <a:lnTo>
                        <a:pt x="91" y="48"/>
                      </a:lnTo>
                      <a:lnTo>
                        <a:pt x="89" y="51"/>
                      </a:lnTo>
                      <a:lnTo>
                        <a:pt x="87" y="55"/>
                      </a:lnTo>
                      <a:lnTo>
                        <a:pt x="86" y="60"/>
                      </a:lnTo>
                      <a:close/>
                    </a:path>
                  </a:pathLst>
                </a:custGeom>
                <a:solidFill>
                  <a:srgbClr val="FFAB00"/>
                </a:solidFill>
                <a:ln w="9525">
                  <a:noFill/>
                  <a:round/>
                  <a:headEnd/>
                  <a:tailEnd/>
                </a:ln>
              </p:spPr>
              <p:txBody>
                <a:bodyPr/>
                <a:lstStyle/>
                <a:p>
                  <a:pPr eaLnBrk="0" hangingPunct="0"/>
                  <a:endParaRPr lang="en-US"/>
                </a:p>
              </p:txBody>
            </p:sp>
            <p:sp>
              <p:nvSpPr>
                <p:cNvPr id="50194" name="Freeform 61"/>
                <p:cNvSpPr>
                  <a:spLocks/>
                </p:cNvSpPr>
                <p:nvPr/>
              </p:nvSpPr>
              <p:spPr bwMode="auto">
                <a:xfrm>
                  <a:off x="351" y="1085"/>
                  <a:ext cx="411" cy="380"/>
                </a:xfrm>
                <a:custGeom>
                  <a:avLst/>
                  <a:gdLst>
                    <a:gd name="T0" fmla="*/ 21 w 411"/>
                    <a:gd name="T1" fmla="*/ 318 h 380"/>
                    <a:gd name="T2" fmla="*/ 332 w 411"/>
                    <a:gd name="T3" fmla="*/ 291 h 380"/>
                    <a:gd name="T4" fmla="*/ 338 w 411"/>
                    <a:gd name="T5" fmla="*/ 285 h 380"/>
                    <a:gd name="T6" fmla="*/ 351 w 411"/>
                    <a:gd name="T7" fmla="*/ 277 h 380"/>
                    <a:gd name="T8" fmla="*/ 361 w 411"/>
                    <a:gd name="T9" fmla="*/ 268 h 380"/>
                    <a:gd name="T10" fmla="*/ 374 w 411"/>
                    <a:gd name="T11" fmla="*/ 260 h 380"/>
                    <a:gd name="T12" fmla="*/ 384 w 411"/>
                    <a:gd name="T13" fmla="*/ 248 h 380"/>
                    <a:gd name="T14" fmla="*/ 394 w 411"/>
                    <a:gd name="T15" fmla="*/ 238 h 380"/>
                    <a:gd name="T16" fmla="*/ 405 w 411"/>
                    <a:gd name="T17" fmla="*/ 227 h 380"/>
                    <a:gd name="T18" fmla="*/ 411 w 411"/>
                    <a:gd name="T19" fmla="*/ 214 h 380"/>
                    <a:gd name="T20" fmla="*/ 401 w 411"/>
                    <a:gd name="T21" fmla="*/ 203 h 380"/>
                    <a:gd name="T22" fmla="*/ 388 w 411"/>
                    <a:gd name="T23" fmla="*/ 196 h 380"/>
                    <a:gd name="T24" fmla="*/ 371 w 411"/>
                    <a:gd name="T25" fmla="*/ 189 h 380"/>
                    <a:gd name="T26" fmla="*/ 352 w 411"/>
                    <a:gd name="T27" fmla="*/ 181 h 380"/>
                    <a:gd name="T28" fmla="*/ 334 w 411"/>
                    <a:gd name="T29" fmla="*/ 174 h 380"/>
                    <a:gd name="T30" fmla="*/ 315 w 411"/>
                    <a:gd name="T31" fmla="*/ 169 h 380"/>
                    <a:gd name="T32" fmla="*/ 298 w 411"/>
                    <a:gd name="T33" fmla="*/ 163 h 380"/>
                    <a:gd name="T34" fmla="*/ 286 w 411"/>
                    <a:gd name="T35" fmla="*/ 159 h 380"/>
                    <a:gd name="T36" fmla="*/ 276 w 411"/>
                    <a:gd name="T37" fmla="*/ 156 h 380"/>
                    <a:gd name="T38" fmla="*/ 254 w 411"/>
                    <a:gd name="T39" fmla="*/ 98 h 380"/>
                    <a:gd name="T40" fmla="*/ 254 w 411"/>
                    <a:gd name="T41" fmla="*/ 86 h 380"/>
                    <a:gd name="T42" fmla="*/ 253 w 411"/>
                    <a:gd name="T43" fmla="*/ 74 h 380"/>
                    <a:gd name="T44" fmla="*/ 251 w 411"/>
                    <a:gd name="T45" fmla="*/ 62 h 380"/>
                    <a:gd name="T46" fmla="*/ 243 w 411"/>
                    <a:gd name="T47" fmla="*/ 57 h 380"/>
                    <a:gd name="T48" fmla="*/ 233 w 411"/>
                    <a:gd name="T49" fmla="*/ 62 h 380"/>
                    <a:gd name="T50" fmla="*/ 220 w 411"/>
                    <a:gd name="T51" fmla="*/ 69 h 380"/>
                    <a:gd name="T52" fmla="*/ 207 w 411"/>
                    <a:gd name="T53" fmla="*/ 76 h 380"/>
                    <a:gd name="T54" fmla="*/ 195 w 411"/>
                    <a:gd name="T55" fmla="*/ 85 h 380"/>
                    <a:gd name="T56" fmla="*/ 190 w 411"/>
                    <a:gd name="T57" fmla="*/ 82 h 380"/>
                    <a:gd name="T58" fmla="*/ 180 w 411"/>
                    <a:gd name="T59" fmla="*/ 66 h 380"/>
                    <a:gd name="T60" fmla="*/ 172 w 411"/>
                    <a:gd name="T61" fmla="*/ 55 h 380"/>
                    <a:gd name="T62" fmla="*/ 162 w 411"/>
                    <a:gd name="T63" fmla="*/ 42 h 380"/>
                    <a:gd name="T64" fmla="*/ 151 w 411"/>
                    <a:gd name="T65" fmla="*/ 30 h 380"/>
                    <a:gd name="T66" fmla="*/ 141 w 411"/>
                    <a:gd name="T67" fmla="*/ 18 h 380"/>
                    <a:gd name="T68" fmla="*/ 131 w 411"/>
                    <a:gd name="T69" fmla="*/ 10 h 380"/>
                    <a:gd name="T70" fmla="*/ 115 w 411"/>
                    <a:gd name="T71" fmla="*/ 0 h 380"/>
                    <a:gd name="T72" fmla="*/ 107 w 411"/>
                    <a:gd name="T73" fmla="*/ 10 h 380"/>
                    <a:gd name="T74" fmla="*/ 102 w 411"/>
                    <a:gd name="T75" fmla="*/ 20 h 380"/>
                    <a:gd name="T76" fmla="*/ 97 w 411"/>
                    <a:gd name="T77" fmla="*/ 34 h 380"/>
                    <a:gd name="T78" fmla="*/ 92 w 411"/>
                    <a:gd name="T79" fmla="*/ 49 h 380"/>
                    <a:gd name="T80" fmla="*/ 87 w 411"/>
                    <a:gd name="T81" fmla="*/ 65 h 380"/>
                    <a:gd name="T82" fmla="*/ 82 w 411"/>
                    <a:gd name="T83" fmla="*/ 79 h 380"/>
                    <a:gd name="T84" fmla="*/ 78 w 411"/>
                    <a:gd name="T85" fmla="*/ 93 h 380"/>
                    <a:gd name="T86" fmla="*/ 74 w 411"/>
                    <a:gd name="T87" fmla="*/ 105 h 380"/>
                    <a:gd name="T88" fmla="*/ 72 w 411"/>
                    <a:gd name="T89" fmla="*/ 115 h 380"/>
                    <a:gd name="T90" fmla="*/ 70 w 411"/>
                    <a:gd name="T91" fmla="*/ 119 h 380"/>
                    <a:gd name="T92" fmla="*/ 58 w 411"/>
                    <a:gd name="T93" fmla="*/ 119 h 380"/>
                    <a:gd name="T94" fmla="*/ 48 w 411"/>
                    <a:gd name="T95" fmla="*/ 119 h 380"/>
                    <a:gd name="T96" fmla="*/ 38 w 411"/>
                    <a:gd name="T97" fmla="*/ 120 h 380"/>
                    <a:gd name="T98" fmla="*/ 28 w 411"/>
                    <a:gd name="T99" fmla="*/ 120 h 380"/>
                    <a:gd name="T100" fmla="*/ 17 w 411"/>
                    <a:gd name="T101" fmla="*/ 122 h 380"/>
                    <a:gd name="T102" fmla="*/ 1 w 411"/>
                    <a:gd name="T103" fmla="*/ 126 h 380"/>
                    <a:gd name="T104" fmla="*/ 1 w 411"/>
                    <a:gd name="T105" fmla="*/ 132 h 380"/>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w 411"/>
                    <a:gd name="T160" fmla="*/ 0 h 380"/>
                    <a:gd name="T161" fmla="*/ 411 w 411"/>
                    <a:gd name="T162" fmla="*/ 380 h 380"/>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T159" t="T160" r="T161" b="T162"/>
                  <a:pathLst>
                    <a:path w="411" h="380">
                      <a:moveTo>
                        <a:pt x="1" y="132"/>
                      </a:moveTo>
                      <a:lnTo>
                        <a:pt x="82" y="225"/>
                      </a:lnTo>
                      <a:lnTo>
                        <a:pt x="21" y="318"/>
                      </a:lnTo>
                      <a:lnTo>
                        <a:pt x="165" y="281"/>
                      </a:lnTo>
                      <a:lnTo>
                        <a:pt x="315" y="380"/>
                      </a:lnTo>
                      <a:lnTo>
                        <a:pt x="332" y="291"/>
                      </a:lnTo>
                      <a:lnTo>
                        <a:pt x="332" y="289"/>
                      </a:lnTo>
                      <a:lnTo>
                        <a:pt x="335" y="288"/>
                      </a:lnTo>
                      <a:lnTo>
                        <a:pt x="338" y="285"/>
                      </a:lnTo>
                      <a:lnTo>
                        <a:pt x="345" y="281"/>
                      </a:lnTo>
                      <a:lnTo>
                        <a:pt x="348" y="278"/>
                      </a:lnTo>
                      <a:lnTo>
                        <a:pt x="351" y="277"/>
                      </a:lnTo>
                      <a:lnTo>
                        <a:pt x="354" y="274"/>
                      </a:lnTo>
                      <a:lnTo>
                        <a:pt x="358" y="271"/>
                      </a:lnTo>
                      <a:lnTo>
                        <a:pt x="361" y="268"/>
                      </a:lnTo>
                      <a:lnTo>
                        <a:pt x="365" y="265"/>
                      </a:lnTo>
                      <a:lnTo>
                        <a:pt x="369" y="261"/>
                      </a:lnTo>
                      <a:lnTo>
                        <a:pt x="374" y="260"/>
                      </a:lnTo>
                      <a:lnTo>
                        <a:pt x="376" y="255"/>
                      </a:lnTo>
                      <a:lnTo>
                        <a:pt x="379" y="252"/>
                      </a:lnTo>
                      <a:lnTo>
                        <a:pt x="384" y="248"/>
                      </a:lnTo>
                      <a:lnTo>
                        <a:pt x="388" y="245"/>
                      </a:lnTo>
                      <a:lnTo>
                        <a:pt x="391" y="241"/>
                      </a:lnTo>
                      <a:lnTo>
                        <a:pt x="394" y="238"/>
                      </a:lnTo>
                      <a:lnTo>
                        <a:pt x="398" y="235"/>
                      </a:lnTo>
                      <a:lnTo>
                        <a:pt x="401" y="233"/>
                      </a:lnTo>
                      <a:lnTo>
                        <a:pt x="405" y="227"/>
                      </a:lnTo>
                      <a:lnTo>
                        <a:pt x="409" y="221"/>
                      </a:lnTo>
                      <a:lnTo>
                        <a:pt x="411" y="217"/>
                      </a:lnTo>
                      <a:lnTo>
                        <a:pt x="411" y="214"/>
                      </a:lnTo>
                      <a:lnTo>
                        <a:pt x="408" y="208"/>
                      </a:lnTo>
                      <a:lnTo>
                        <a:pt x="403" y="204"/>
                      </a:lnTo>
                      <a:lnTo>
                        <a:pt x="401" y="203"/>
                      </a:lnTo>
                      <a:lnTo>
                        <a:pt x="396" y="200"/>
                      </a:lnTo>
                      <a:lnTo>
                        <a:pt x="392" y="198"/>
                      </a:lnTo>
                      <a:lnTo>
                        <a:pt x="388" y="196"/>
                      </a:lnTo>
                      <a:lnTo>
                        <a:pt x="382" y="193"/>
                      </a:lnTo>
                      <a:lnTo>
                        <a:pt x="376" y="190"/>
                      </a:lnTo>
                      <a:lnTo>
                        <a:pt x="371" y="189"/>
                      </a:lnTo>
                      <a:lnTo>
                        <a:pt x="365" y="187"/>
                      </a:lnTo>
                      <a:lnTo>
                        <a:pt x="358" y="184"/>
                      </a:lnTo>
                      <a:lnTo>
                        <a:pt x="352" y="181"/>
                      </a:lnTo>
                      <a:lnTo>
                        <a:pt x="347" y="179"/>
                      </a:lnTo>
                      <a:lnTo>
                        <a:pt x="341" y="177"/>
                      </a:lnTo>
                      <a:lnTo>
                        <a:pt x="334" y="174"/>
                      </a:lnTo>
                      <a:lnTo>
                        <a:pt x="328" y="173"/>
                      </a:lnTo>
                      <a:lnTo>
                        <a:pt x="321" y="170"/>
                      </a:lnTo>
                      <a:lnTo>
                        <a:pt x="315" y="169"/>
                      </a:lnTo>
                      <a:lnTo>
                        <a:pt x="310" y="166"/>
                      </a:lnTo>
                      <a:lnTo>
                        <a:pt x="304" y="164"/>
                      </a:lnTo>
                      <a:lnTo>
                        <a:pt x="298" y="163"/>
                      </a:lnTo>
                      <a:lnTo>
                        <a:pt x="294" y="162"/>
                      </a:lnTo>
                      <a:lnTo>
                        <a:pt x="290" y="160"/>
                      </a:lnTo>
                      <a:lnTo>
                        <a:pt x="286" y="159"/>
                      </a:lnTo>
                      <a:lnTo>
                        <a:pt x="283" y="157"/>
                      </a:lnTo>
                      <a:lnTo>
                        <a:pt x="280" y="157"/>
                      </a:lnTo>
                      <a:lnTo>
                        <a:pt x="276" y="156"/>
                      </a:lnTo>
                      <a:lnTo>
                        <a:pt x="274" y="156"/>
                      </a:lnTo>
                      <a:lnTo>
                        <a:pt x="254" y="101"/>
                      </a:lnTo>
                      <a:lnTo>
                        <a:pt x="254" y="98"/>
                      </a:lnTo>
                      <a:lnTo>
                        <a:pt x="254" y="93"/>
                      </a:lnTo>
                      <a:lnTo>
                        <a:pt x="254" y="89"/>
                      </a:lnTo>
                      <a:lnTo>
                        <a:pt x="254" y="86"/>
                      </a:lnTo>
                      <a:lnTo>
                        <a:pt x="254" y="82"/>
                      </a:lnTo>
                      <a:lnTo>
                        <a:pt x="254" y="78"/>
                      </a:lnTo>
                      <a:lnTo>
                        <a:pt x="253" y="74"/>
                      </a:lnTo>
                      <a:lnTo>
                        <a:pt x="253" y="69"/>
                      </a:lnTo>
                      <a:lnTo>
                        <a:pt x="253" y="65"/>
                      </a:lnTo>
                      <a:lnTo>
                        <a:pt x="251" y="62"/>
                      </a:lnTo>
                      <a:lnTo>
                        <a:pt x="249" y="58"/>
                      </a:lnTo>
                      <a:lnTo>
                        <a:pt x="246" y="57"/>
                      </a:lnTo>
                      <a:lnTo>
                        <a:pt x="243" y="57"/>
                      </a:lnTo>
                      <a:lnTo>
                        <a:pt x="240" y="58"/>
                      </a:lnTo>
                      <a:lnTo>
                        <a:pt x="236" y="59"/>
                      </a:lnTo>
                      <a:lnTo>
                        <a:pt x="233" y="62"/>
                      </a:lnTo>
                      <a:lnTo>
                        <a:pt x="229" y="64"/>
                      </a:lnTo>
                      <a:lnTo>
                        <a:pt x="224" y="66"/>
                      </a:lnTo>
                      <a:lnTo>
                        <a:pt x="220" y="69"/>
                      </a:lnTo>
                      <a:lnTo>
                        <a:pt x="216" y="72"/>
                      </a:lnTo>
                      <a:lnTo>
                        <a:pt x="212" y="74"/>
                      </a:lnTo>
                      <a:lnTo>
                        <a:pt x="207" y="76"/>
                      </a:lnTo>
                      <a:lnTo>
                        <a:pt x="203" y="79"/>
                      </a:lnTo>
                      <a:lnTo>
                        <a:pt x="200" y="82"/>
                      </a:lnTo>
                      <a:lnTo>
                        <a:pt x="195" y="85"/>
                      </a:lnTo>
                      <a:lnTo>
                        <a:pt x="195" y="86"/>
                      </a:lnTo>
                      <a:lnTo>
                        <a:pt x="193" y="85"/>
                      </a:lnTo>
                      <a:lnTo>
                        <a:pt x="190" y="82"/>
                      </a:lnTo>
                      <a:lnTo>
                        <a:pt x="187" y="76"/>
                      </a:lnTo>
                      <a:lnTo>
                        <a:pt x="183" y="71"/>
                      </a:lnTo>
                      <a:lnTo>
                        <a:pt x="180" y="66"/>
                      </a:lnTo>
                      <a:lnTo>
                        <a:pt x="178" y="62"/>
                      </a:lnTo>
                      <a:lnTo>
                        <a:pt x="173" y="59"/>
                      </a:lnTo>
                      <a:lnTo>
                        <a:pt x="172" y="55"/>
                      </a:lnTo>
                      <a:lnTo>
                        <a:pt x="168" y="51"/>
                      </a:lnTo>
                      <a:lnTo>
                        <a:pt x="165" y="47"/>
                      </a:lnTo>
                      <a:lnTo>
                        <a:pt x="162" y="42"/>
                      </a:lnTo>
                      <a:lnTo>
                        <a:pt x="159" y="38"/>
                      </a:lnTo>
                      <a:lnTo>
                        <a:pt x="155" y="34"/>
                      </a:lnTo>
                      <a:lnTo>
                        <a:pt x="151" y="30"/>
                      </a:lnTo>
                      <a:lnTo>
                        <a:pt x="148" y="25"/>
                      </a:lnTo>
                      <a:lnTo>
                        <a:pt x="145" y="22"/>
                      </a:lnTo>
                      <a:lnTo>
                        <a:pt x="141" y="18"/>
                      </a:lnTo>
                      <a:lnTo>
                        <a:pt x="138" y="14"/>
                      </a:lnTo>
                      <a:lnTo>
                        <a:pt x="133" y="11"/>
                      </a:lnTo>
                      <a:lnTo>
                        <a:pt x="131" y="10"/>
                      </a:lnTo>
                      <a:lnTo>
                        <a:pt x="125" y="4"/>
                      </a:lnTo>
                      <a:lnTo>
                        <a:pt x="119" y="1"/>
                      </a:lnTo>
                      <a:lnTo>
                        <a:pt x="115" y="0"/>
                      </a:lnTo>
                      <a:lnTo>
                        <a:pt x="114" y="1"/>
                      </a:lnTo>
                      <a:lnTo>
                        <a:pt x="111" y="5"/>
                      </a:lnTo>
                      <a:lnTo>
                        <a:pt x="107" y="10"/>
                      </a:lnTo>
                      <a:lnTo>
                        <a:pt x="105" y="13"/>
                      </a:lnTo>
                      <a:lnTo>
                        <a:pt x="104" y="17"/>
                      </a:lnTo>
                      <a:lnTo>
                        <a:pt x="102" y="20"/>
                      </a:lnTo>
                      <a:lnTo>
                        <a:pt x="101" y="25"/>
                      </a:lnTo>
                      <a:lnTo>
                        <a:pt x="99" y="28"/>
                      </a:lnTo>
                      <a:lnTo>
                        <a:pt x="97" y="34"/>
                      </a:lnTo>
                      <a:lnTo>
                        <a:pt x="95" y="38"/>
                      </a:lnTo>
                      <a:lnTo>
                        <a:pt x="94" y="44"/>
                      </a:lnTo>
                      <a:lnTo>
                        <a:pt x="92" y="49"/>
                      </a:lnTo>
                      <a:lnTo>
                        <a:pt x="91" y="54"/>
                      </a:lnTo>
                      <a:lnTo>
                        <a:pt x="88" y="59"/>
                      </a:lnTo>
                      <a:lnTo>
                        <a:pt x="87" y="65"/>
                      </a:lnTo>
                      <a:lnTo>
                        <a:pt x="85" y="69"/>
                      </a:lnTo>
                      <a:lnTo>
                        <a:pt x="84" y="75"/>
                      </a:lnTo>
                      <a:lnTo>
                        <a:pt x="82" y="79"/>
                      </a:lnTo>
                      <a:lnTo>
                        <a:pt x="81" y="85"/>
                      </a:lnTo>
                      <a:lnTo>
                        <a:pt x="78" y="89"/>
                      </a:lnTo>
                      <a:lnTo>
                        <a:pt x="78" y="93"/>
                      </a:lnTo>
                      <a:lnTo>
                        <a:pt x="77" y="98"/>
                      </a:lnTo>
                      <a:lnTo>
                        <a:pt x="75" y="102"/>
                      </a:lnTo>
                      <a:lnTo>
                        <a:pt x="74" y="105"/>
                      </a:lnTo>
                      <a:lnTo>
                        <a:pt x="74" y="109"/>
                      </a:lnTo>
                      <a:lnTo>
                        <a:pt x="72" y="112"/>
                      </a:lnTo>
                      <a:lnTo>
                        <a:pt x="72" y="115"/>
                      </a:lnTo>
                      <a:lnTo>
                        <a:pt x="71" y="118"/>
                      </a:lnTo>
                      <a:lnTo>
                        <a:pt x="71" y="119"/>
                      </a:lnTo>
                      <a:lnTo>
                        <a:pt x="70" y="119"/>
                      </a:lnTo>
                      <a:lnTo>
                        <a:pt x="68" y="119"/>
                      </a:lnTo>
                      <a:lnTo>
                        <a:pt x="64" y="119"/>
                      </a:lnTo>
                      <a:lnTo>
                        <a:pt x="58" y="119"/>
                      </a:lnTo>
                      <a:lnTo>
                        <a:pt x="55" y="119"/>
                      </a:lnTo>
                      <a:lnTo>
                        <a:pt x="51" y="119"/>
                      </a:lnTo>
                      <a:lnTo>
                        <a:pt x="48" y="119"/>
                      </a:lnTo>
                      <a:lnTo>
                        <a:pt x="45" y="119"/>
                      </a:lnTo>
                      <a:lnTo>
                        <a:pt x="41" y="119"/>
                      </a:lnTo>
                      <a:lnTo>
                        <a:pt x="38" y="120"/>
                      </a:lnTo>
                      <a:lnTo>
                        <a:pt x="34" y="120"/>
                      </a:lnTo>
                      <a:lnTo>
                        <a:pt x="31" y="120"/>
                      </a:lnTo>
                      <a:lnTo>
                        <a:pt x="28" y="120"/>
                      </a:lnTo>
                      <a:lnTo>
                        <a:pt x="24" y="120"/>
                      </a:lnTo>
                      <a:lnTo>
                        <a:pt x="20" y="122"/>
                      </a:lnTo>
                      <a:lnTo>
                        <a:pt x="17" y="122"/>
                      </a:lnTo>
                      <a:lnTo>
                        <a:pt x="11" y="123"/>
                      </a:lnTo>
                      <a:lnTo>
                        <a:pt x="7" y="125"/>
                      </a:lnTo>
                      <a:lnTo>
                        <a:pt x="1" y="126"/>
                      </a:lnTo>
                      <a:lnTo>
                        <a:pt x="0" y="128"/>
                      </a:lnTo>
                      <a:lnTo>
                        <a:pt x="0" y="129"/>
                      </a:lnTo>
                      <a:lnTo>
                        <a:pt x="1" y="132"/>
                      </a:lnTo>
                      <a:close/>
                    </a:path>
                  </a:pathLst>
                </a:custGeom>
                <a:solidFill>
                  <a:srgbClr val="FFFFFF"/>
                </a:solidFill>
                <a:ln w="9525">
                  <a:noFill/>
                  <a:round/>
                  <a:headEnd/>
                  <a:tailEnd/>
                </a:ln>
              </p:spPr>
              <p:txBody>
                <a:bodyPr/>
                <a:lstStyle/>
                <a:p>
                  <a:pPr eaLnBrk="0" hangingPunct="0"/>
                  <a:endParaRPr lang="en-US"/>
                </a:p>
              </p:txBody>
            </p:sp>
            <p:sp>
              <p:nvSpPr>
                <p:cNvPr id="50195" name="Freeform 62"/>
                <p:cNvSpPr>
                  <a:spLocks/>
                </p:cNvSpPr>
                <p:nvPr/>
              </p:nvSpPr>
              <p:spPr bwMode="auto">
                <a:xfrm>
                  <a:off x="398" y="1156"/>
                  <a:ext cx="354" cy="338"/>
                </a:xfrm>
                <a:custGeom>
                  <a:avLst/>
                  <a:gdLst>
                    <a:gd name="T0" fmla="*/ 158 w 354"/>
                    <a:gd name="T1" fmla="*/ 59 h 338"/>
                    <a:gd name="T2" fmla="*/ 176 w 354"/>
                    <a:gd name="T3" fmla="*/ 44 h 338"/>
                    <a:gd name="T4" fmla="*/ 199 w 354"/>
                    <a:gd name="T5" fmla="*/ 27 h 338"/>
                    <a:gd name="T6" fmla="*/ 221 w 354"/>
                    <a:gd name="T7" fmla="*/ 11 h 338"/>
                    <a:gd name="T8" fmla="*/ 239 w 354"/>
                    <a:gd name="T9" fmla="*/ 3 h 338"/>
                    <a:gd name="T10" fmla="*/ 253 w 354"/>
                    <a:gd name="T11" fmla="*/ 8 h 338"/>
                    <a:gd name="T12" fmla="*/ 256 w 354"/>
                    <a:gd name="T13" fmla="*/ 25 h 338"/>
                    <a:gd name="T14" fmla="*/ 254 w 354"/>
                    <a:gd name="T15" fmla="*/ 48 h 338"/>
                    <a:gd name="T16" fmla="*/ 253 w 354"/>
                    <a:gd name="T17" fmla="*/ 69 h 338"/>
                    <a:gd name="T18" fmla="*/ 250 w 354"/>
                    <a:gd name="T19" fmla="*/ 91 h 338"/>
                    <a:gd name="T20" fmla="*/ 253 w 354"/>
                    <a:gd name="T21" fmla="*/ 101 h 338"/>
                    <a:gd name="T22" fmla="*/ 267 w 354"/>
                    <a:gd name="T23" fmla="*/ 103 h 338"/>
                    <a:gd name="T24" fmla="*/ 288 w 354"/>
                    <a:gd name="T25" fmla="*/ 109 h 338"/>
                    <a:gd name="T26" fmla="*/ 312 w 354"/>
                    <a:gd name="T27" fmla="*/ 116 h 338"/>
                    <a:gd name="T28" fmla="*/ 334 w 354"/>
                    <a:gd name="T29" fmla="*/ 125 h 338"/>
                    <a:gd name="T30" fmla="*/ 351 w 354"/>
                    <a:gd name="T31" fmla="*/ 136 h 338"/>
                    <a:gd name="T32" fmla="*/ 339 w 354"/>
                    <a:gd name="T33" fmla="*/ 157 h 338"/>
                    <a:gd name="T34" fmla="*/ 318 w 354"/>
                    <a:gd name="T35" fmla="*/ 170 h 338"/>
                    <a:gd name="T36" fmla="*/ 294 w 354"/>
                    <a:gd name="T37" fmla="*/ 183 h 338"/>
                    <a:gd name="T38" fmla="*/ 271 w 354"/>
                    <a:gd name="T39" fmla="*/ 193 h 338"/>
                    <a:gd name="T40" fmla="*/ 256 w 354"/>
                    <a:gd name="T41" fmla="*/ 200 h 338"/>
                    <a:gd name="T42" fmla="*/ 251 w 354"/>
                    <a:gd name="T43" fmla="*/ 210 h 338"/>
                    <a:gd name="T44" fmla="*/ 251 w 354"/>
                    <a:gd name="T45" fmla="*/ 233 h 338"/>
                    <a:gd name="T46" fmla="*/ 251 w 354"/>
                    <a:gd name="T47" fmla="*/ 261 h 338"/>
                    <a:gd name="T48" fmla="*/ 250 w 354"/>
                    <a:gd name="T49" fmla="*/ 292 h 338"/>
                    <a:gd name="T50" fmla="*/ 247 w 354"/>
                    <a:gd name="T51" fmla="*/ 319 h 338"/>
                    <a:gd name="T52" fmla="*/ 241 w 354"/>
                    <a:gd name="T53" fmla="*/ 338 h 338"/>
                    <a:gd name="T54" fmla="*/ 227 w 354"/>
                    <a:gd name="T55" fmla="*/ 333 h 338"/>
                    <a:gd name="T56" fmla="*/ 203 w 354"/>
                    <a:gd name="T57" fmla="*/ 318 h 338"/>
                    <a:gd name="T58" fmla="*/ 176 w 354"/>
                    <a:gd name="T59" fmla="*/ 296 h 338"/>
                    <a:gd name="T60" fmla="*/ 148 w 354"/>
                    <a:gd name="T61" fmla="*/ 274 h 338"/>
                    <a:gd name="T62" fmla="*/ 125 w 354"/>
                    <a:gd name="T63" fmla="*/ 255 h 338"/>
                    <a:gd name="T64" fmla="*/ 111 w 354"/>
                    <a:gd name="T65" fmla="*/ 244 h 338"/>
                    <a:gd name="T66" fmla="*/ 91 w 354"/>
                    <a:gd name="T67" fmla="*/ 251 h 338"/>
                    <a:gd name="T68" fmla="*/ 68 w 354"/>
                    <a:gd name="T69" fmla="*/ 260 h 338"/>
                    <a:gd name="T70" fmla="*/ 44 w 354"/>
                    <a:gd name="T71" fmla="*/ 268 h 338"/>
                    <a:gd name="T72" fmla="*/ 21 w 354"/>
                    <a:gd name="T73" fmla="*/ 274 h 338"/>
                    <a:gd name="T74" fmla="*/ 3 w 354"/>
                    <a:gd name="T75" fmla="*/ 274 h 338"/>
                    <a:gd name="T76" fmla="*/ 3 w 354"/>
                    <a:gd name="T77" fmla="*/ 261 h 338"/>
                    <a:gd name="T78" fmla="*/ 17 w 354"/>
                    <a:gd name="T79" fmla="*/ 237 h 338"/>
                    <a:gd name="T80" fmla="*/ 41 w 354"/>
                    <a:gd name="T81" fmla="*/ 207 h 338"/>
                    <a:gd name="T82" fmla="*/ 67 w 354"/>
                    <a:gd name="T83" fmla="*/ 174 h 338"/>
                    <a:gd name="T84" fmla="*/ 92 w 354"/>
                    <a:gd name="T85" fmla="*/ 149 h 338"/>
                    <a:gd name="T86" fmla="*/ 109 w 354"/>
                    <a:gd name="T87" fmla="*/ 130 h 338"/>
                    <a:gd name="T88" fmla="*/ 104 w 354"/>
                    <a:gd name="T89" fmla="*/ 122 h 338"/>
                    <a:gd name="T90" fmla="*/ 81 w 354"/>
                    <a:gd name="T91" fmla="*/ 99 h 338"/>
                    <a:gd name="T92" fmla="*/ 64 w 354"/>
                    <a:gd name="T93" fmla="*/ 74 h 338"/>
                    <a:gd name="T94" fmla="*/ 67 w 354"/>
                    <a:gd name="T95" fmla="*/ 58 h 338"/>
                    <a:gd name="T96" fmla="*/ 85 w 354"/>
                    <a:gd name="T97" fmla="*/ 58 h 338"/>
                    <a:gd name="T98" fmla="*/ 105 w 354"/>
                    <a:gd name="T99" fmla="*/ 61 h 338"/>
                    <a:gd name="T100" fmla="*/ 123 w 354"/>
                    <a:gd name="T101" fmla="*/ 65 h 338"/>
                    <a:gd name="T102" fmla="*/ 143 w 354"/>
                    <a:gd name="T103" fmla="*/ 71 h 338"/>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w 354"/>
                    <a:gd name="T157" fmla="*/ 0 h 338"/>
                    <a:gd name="T158" fmla="*/ 354 w 354"/>
                    <a:gd name="T159" fmla="*/ 338 h 338"/>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T156" t="T157" r="T158" b="T159"/>
                  <a:pathLst>
                    <a:path w="354" h="338">
                      <a:moveTo>
                        <a:pt x="145" y="71"/>
                      </a:moveTo>
                      <a:lnTo>
                        <a:pt x="145" y="71"/>
                      </a:lnTo>
                      <a:lnTo>
                        <a:pt x="148" y="68"/>
                      </a:lnTo>
                      <a:lnTo>
                        <a:pt x="152" y="64"/>
                      </a:lnTo>
                      <a:lnTo>
                        <a:pt x="158" y="59"/>
                      </a:lnTo>
                      <a:lnTo>
                        <a:pt x="162" y="57"/>
                      </a:lnTo>
                      <a:lnTo>
                        <a:pt x="165" y="52"/>
                      </a:lnTo>
                      <a:lnTo>
                        <a:pt x="169" y="49"/>
                      </a:lnTo>
                      <a:lnTo>
                        <a:pt x="173" y="48"/>
                      </a:lnTo>
                      <a:lnTo>
                        <a:pt x="176" y="44"/>
                      </a:lnTo>
                      <a:lnTo>
                        <a:pt x="182" y="41"/>
                      </a:lnTo>
                      <a:lnTo>
                        <a:pt x="186" y="37"/>
                      </a:lnTo>
                      <a:lnTo>
                        <a:pt x="190" y="34"/>
                      </a:lnTo>
                      <a:lnTo>
                        <a:pt x="194" y="30"/>
                      </a:lnTo>
                      <a:lnTo>
                        <a:pt x="199" y="27"/>
                      </a:lnTo>
                      <a:lnTo>
                        <a:pt x="203" y="24"/>
                      </a:lnTo>
                      <a:lnTo>
                        <a:pt x="209" y="20"/>
                      </a:lnTo>
                      <a:lnTo>
                        <a:pt x="213" y="17"/>
                      </a:lnTo>
                      <a:lnTo>
                        <a:pt x="217" y="14"/>
                      </a:lnTo>
                      <a:lnTo>
                        <a:pt x="221" y="11"/>
                      </a:lnTo>
                      <a:lnTo>
                        <a:pt x="226" y="10"/>
                      </a:lnTo>
                      <a:lnTo>
                        <a:pt x="229" y="7"/>
                      </a:lnTo>
                      <a:lnTo>
                        <a:pt x="233" y="5"/>
                      </a:lnTo>
                      <a:lnTo>
                        <a:pt x="236" y="3"/>
                      </a:lnTo>
                      <a:lnTo>
                        <a:pt x="239" y="3"/>
                      </a:lnTo>
                      <a:lnTo>
                        <a:pt x="244" y="0"/>
                      </a:lnTo>
                      <a:lnTo>
                        <a:pt x="248" y="1"/>
                      </a:lnTo>
                      <a:lnTo>
                        <a:pt x="251" y="3"/>
                      </a:lnTo>
                      <a:lnTo>
                        <a:pt x="253" y="7"/>
                      </a:lnTo>
                      <a:lnTo>
                        <a:pt x="253" y="8"/>
                      </a:lnTo>
                      <a:lnTo>
                        <a:pt x="254" y="11"/>
                      </a:lnTo>
                      <a:lnTo>
                        <a:pt x="254" y="14"/>
                      </a:lnTo>
                      <a:lnTo>
                        <a:pt x="256" y="18"/>
                      </a:lnTo>
                      <a:lnTo>
                        <a:pt x="256" y="21"/>
                      </a:lnTo>
                      <a:lnTo>
                        <a:pt x="256" y="25"/>
                      </a:lnTo>
                      <a:lnTo>
                        <a:pt x="256" y="30"/>
                      </a:lnTo>
                      <a:lnTo>
                        <a:pt x="256" y="34"/>
                      </a:lnTo>
                      <a:lnTo>
                        <a:pt x="256" y="38"/>
                      </a:lnTo>
                      <a:lnTo>
                        <a:pt x="256" y="42"/>
                      </a:lnTo>
                      <a:lnTo>
                        <a:pt x="254" y="48"/>
                      </a:lnTo>
                      <a:lnTo>
                        <a:pt x="254" y="52"/>
                      </a:lnTo>
                      <a:lnTo>
                        <a:pt x="254" y="57"/>
                      </a:lnTo>
                      <a:lnTo>
                        <a:pt x="253" y="61"/>
                      </a:lnTo>
                      <a:lnTo>
                        <a:pt x="253" y="65"/>
                      </a:lnTo>
                      <a:lnTo>
                        <a:pt x="253" y="69"/>
                      </a:lnTo>
                      <a:lnTo>
                        <a:pt x="251" y="74"/>
                      </a:lnTo>
                      <a:lnTo>
                        <a:pt x="251" y="78"/>
                      </a:lnTo>
                      <a:lnTo>
                        <a:pt x="251" y="81"/>
                      </a:lnTo>
                      <a:lnTo>
                        <a:pt x="251" y="85"/>
                      </a:lnTo>
                      <a:lnTo>
                        <a:pt x="250" y="91"/>
                      </a:lnTo>
                      <a:lnTo>
                        <a:pt x="248" y="96"/>
                      </a:lnTo>
                      <a:lnTo>
                        <a:pt x="248" y="99"/>
                      </a:lnTo>
                      <a:lnTo>
                        <a:pt x="248" y="101"/>
                      </a:lnTo>
                      <a:lnTo>
                        <a:pt x="250" y="101"/>
                      </a:lnTo>
                      <a:lnTo>
                        <a:pt x="253" y="101"/>
                      </a:lnTo>
                      <a:lnTo>
                        <a:pt x="254" y="101"/>
                      </a:lnTo>
                      <a:lnTo>
                        <a:pt x="257" y="102"/>
                      </a:lnTo>
                      <a:lnTo>
                        <a:pt x="260" y="102"/>
                      </a:lnTo>
                      <a:lnTo>
                        <a:pt x="264" y="103"/>
                      </a:lnTo>
                      <a:lnTo>
                        <a:pt x="267" y="103"/>
                      </a:lnTo>
                      <a:lnTo>
                        <a:pt x="271" y="105"/>
                      </a:lnTo>
                      <a:lnTo>
                        <a:pt x="275" y="105"/>
                      </a:lnTo>
                      <a:lnTo>
                        <a:pt x="280" y="106"/>
                      </a:lnTo>
                      <a:lnTo>
                        <a:pt x="284" y="108"/>
                      </a:lnTo>
                      <a:lnTo>
                        <a:pt x="288" y="109"/>
                      </a:lnTo>
                      <a:lnTo>
                        <a:pt x="293" y="110"/>
                      </a:lnTo>
                      <a:lnTo>
                        <a:pt x="298" y="112"/>
                      </a:lnTo>
                      <a:lnTo>
                        <a:pt x="302" y="113"/>
                      </a:lnTo>
                      <a:lnTo>
                        <a:pt x="308" y="115"/>
                      </a:lnTo>
                      <a:lnTo>
                        <a:pt x="312" y="116"/>
                      </a:lnTo>
                      <a:lnTo>
                        <a:pt x="317" y="118"/>
                      </a:lnTo>
                      <a:lnTo>
                        <a:pt x="321" y="119"/>
                      </a:lnTo>
                      <a:lnTo>
                        <a:pt x="325" y="120"/>
                      </a:lnTo>
                      <a:lnTo>
                        <a:pt x="329" y="122"/>
                      </a:lnTo>
                      <a:lnTo>
                        <a:pt x="334" y="125"/>
                      </a:lnTo>
                      <a:lnTo>
                        <a:pt x="337" y="126"/>
                      </a:lnTo>
                      <a:lnTo>
                        <a:pt x="341" y="127"/>
                      </a:lnTo>
                      <a:lnTo>
                        <a:pt x="344" y="129"/>
                      </a:lnTo>
                      <a:lnTo>
                        <a:pt x="347" y="132"/>
                      </a:lnTo>
                      <a:lnTo>
                        <a:pt x="351" y="136"/>
                      </a:lnTo>
                      <a:lnTo>
                        <a:pt x="354" y="140"/>
                      </a:lnTo>
                      <a:lnTo>
                        <a:pt x="352" y="143"/>
                      </a:lnTo>
                      <a:lnTo>
                        <a:pt x="351" y="147"/>
                      </a:lnTo>
                      <a:lnTo>
                        <a:pt x="345" y="152"/>
                      </a:lnTo>
                      <a:lnTo>
                        <a:pt x="339" y="157"/>
                      </a:lnTo>
                      <a:lnTo>
                        <a:pt x="335" y="160"/>
                      </a:lnTo>
                      <a:lnTo>
                        <a:pt x="331" y="163"/>
                      </a:lnTo>
                      <a:lnTo>
                        <a:pt x="327" y="164"/>
                      </a:lnTo>
                      <a:lnTo>
                        <a:pt x="322" y="169"/>
                      </a:lnTo>
                      <a:lnTo>
                        <a:pt x="318" y="170"/>
                      </a:lnTo>
                      <a:lnTo>
                        <a:pt x="314" y="173"/>
                      </a:lnTo>
                      <a:lnTo>
                        <a:pt x="308" y="176"/>
                      </a:lnTo>
                      <a:lnTo>
                        <a:pt x="304" y="179"/>
                      </a:lnTo>
                      <a:lnTo>
                        <a:pt x="298" y="180"/>
                      </a:lnTo>
                      <a:lnTo>
                        <a:pt x="294" y="183"/>
                      </a:lnTo>
                      <a:lnTo>
                        <a:pt x="288" y="184"/>
                      </a:lnTo>
                      <a:lnTo>
                        <a:pt x="284" y="187"/>
                      </a:lnTo>
                      <a:lnTo>
                        <a:pt x="280" y="189"/>
                      </a:lnTo>
                      <a:lnTo>
                        <a:pt x="275" y="191"/>
                      </a:lnTo>
                      <a:lnTo>
                        <a:pt x="271" y="193"/>
                      </a:lnTo>
                      <a:lnTo>
                        <a:pt x="268" y="196"/>
                      </a:lnTo>
                      <a:lnTo>
                        <a:pt x="264" y="197"/>
                      </a:lnTo>
                      <a:lnTo>
                        <a:pt x="260" y="197"/>
                      </a:lnTo>
                      <a:lnTo>
                        <a:pt x="257" y="198"/>
                      </a:lnTo>
                      <a:lnTo>
                        <a:pt x="256" y="200"/>
                      </a:lnTo>
                      <a:lnTo>
                        <a:pt x="251" y="201"/>
                      </a:lnTo>
                      <a:lnTo>
                        <a:pt x="251" y="203"/>
                      </a:lnTo>
                      <a:lnTo>
                        <a:pt x="251" y="204"/>
                      </a:lnTo>
                      <a:lnTo>
                        <a:pt x="251" y="208"/>
                      </a:lnTo>
                      <a:lnTo>
                        <a:pt x="251" y="210"/>
                      </a:lnTo>
                      <a:lnTo>
                        <a:pt x="251" y="214"/>
                      </a:lnTo>
                      <a:lnTo>
                        <a:pt x="251" y="218"/>
                      </a:lnTo>
                      <a:lnTo>
                        <a:pt x="251" y="223"/>
                      </a:lnTo>
                      <a:lnTo>
                        <a:pt x="251" y="227"/>
                      </a:lnTo>
                      <a:lnTo>
                        <a:pt x="251" y="233"/>
                      </a:lnTo>
                      <a:lnTo>
                        <a:pt x="251" y="237"/>
                      </a:lnTo>
                      <a:lnTo>
                        <a:pt x="251" y="244"/>
                      </a:lnTo>
                      <a:lnTo>
                        <a:pt x="251" y="250"/>
                      </a:lnTo>
                      <a:lnTo>
                        <a:pt x="251" y="255"/>
                      </a:lnTo>
                      <a:lnTo>
                        <a:pt x="251" y="261"/>
                      </a:lnTo>
                      <a:lnTo>
                        <a:pt x="251" y="268"/>
                      </a:lnTo>
                      <a:lnTo>
                        <a:pt x="250" y="274"/>
                      </a:lnTo>
                      <a:lnTo>
                        <a:pt x="250" y="279"/>
                      </a:lnTo>
                      <a:lnTo>
                        <a:pt x="250" y="287"/>
                      </a:lnTo>
                      <a:lnTo>
                        <a:pt x="250" y="292"/>
                      </a:lnTo>
                      <a:lnTo>
                        <a:pt x="248" y="298"/>
                      </a:lnTo>
                      <a:lnTo>
                        <a:pt x="248" y="304"/>
                      </a:lnTo>
                      <a:lnTo>
                        <a:pt x="247" y="309"/>
                      </a:lnTo>
                      <a:lnTo>
                        <a:pt x="247" y="315"/>
                      </a:lnTo>
                      <a:lnTo>
                        <a:pt x="247" y="319"/>
                      </a:lnTo>
                      <a:lnTo>
                        <a:pt x="247" y="323"/>
                      </a:lnTo>
                      <a:lnTo>
                        <a:pt x="246" y="328"/>
                      </a:lnTo>
                      <a:lnTo>
                        <a:pt x="246" y="331"/>
                      </a:lnTo>
                      <a:lnTo>
                        <a:pt x="243" y="335"/>
                      </a:lnTo>
                      <a:lnTo>
                        <a:pt x="241" y="338"/>
                      </a:lnTo>
                      <a:lnTo>
                        <a:pt x="239" y="338"/>
                      </a:lnTo>
                      <a:lnTo>
                        <a:pt x="237" y="338"/>
                      </a:lnTo>
                      <a:lnTo>
                        <a:pt x="234" y="336"/>
                      </a:lnTo>
                      <a:lnTo>
                        <a:pt x="231" y="335"/>
                      </a:lnTo>
                      <a:lnTo>
                        <a:pt x="227" y="333"/>
                      </a:lnTo>
                      <a:lnTo>
                        <a:pt x="223" y="331"/>
                      </a:lnTo>
                      <a:lnTo>
                        <a:pt x="219" y="328"/>
                      </a:lnTo>
                      <a:lnTo>
                        <a:pt x="214" y="325"/>
                      </a:lnTo>
                      <a:lnTo>
                        <a:pt x="209" y="322"/>
                      </a:lnTo>
                      <a:lnTo>
                        <a:pt x="203" y="318"/>
                      </a:lnTo>
                      <a:lnTo>
                        <a:pt x="197" y="313"/>
                      </a:lnTo>
                      <a:lnTo>
                        <a:pt x="193" y="309"/>
                      </a:lnTo>
                      <a:lnTo>
                        <a:pt x="187" y="305"/>
                      </a:lnTo>
                      <a:lnTo>
                        <a:pt x="182" y="301"/>
                      </a:lnTo>
                      <a:lnTo>
                        <a:pt x="176" y="296"/>
                      </a:lnTo>
                      <a:lnTo>
                        <a:pt x="170" y="292"/>
                      </a:lnTo>
                      <a:lnTo>
                        <a:pt x="165" y="288"/>
                      </a:lnTo>
                      <a:lnTo>
                        <a:pt x="159" y="284"/>
                      </a:lnTo>
                      <a:lnTo>
                        <a:pt x="153" y="278"/>
                      </a:lnTo>
                      <a:lnTo>
                        <a:pt x="148" y="274"/>
                      </a:lnTo>
                      <a:lnTo>
                        <a:pt x="142" y="269"/>
                      </a:lnTo>
                      <a:lnTo>
                        <a:pt x="138" y="265"/>
                      </a:lnTo>
                      <a:lnTo>
                        <a:pt x="132" y="262"/>
                      </a:lnTo>
                      <a:lnTo>
                        <a:pt x="129" y="260"/>
                      </a:lnTo>
                      <a:lnTo>
                        <a:pt x="125" y="255"/>
                      </a:lnTo>
                      <a:lnTo>
                        <a:pt x="121" y="252"/>
                      </a:lnTo>
                      <a:lnTo>
                        <a:pt x="116" y="250"/>
                      </a:lnTo>
                      <a:lnTo>
                        <a:pt x="115" y="247"/>
                      </a:lnTo>
                      <a:lnTo>
                        <a:pt x="112" y="244"/>
                      </a:lnTo>
                      <a:lnTo>
                        <a:pt x="111" y="244"/>
                      </a:lnTo>
                      <a:lnTo>
                        <a:pt x="109" y="244"/>
                      </a:lnTo>
                      <a:lnTo>
                        <a:pt x="106" y="245"/>
                      </a:lnTo>
                      <a:lnTo>
                        <a:pt x="101" y="247"/>
                      </a:lnTo>
                      <a:lnTo>
                        <a:pt x="95" y="250"/>
                      </a:lnTo>
                      <a:lnTo>
                        <a:pt x="91" y="251"/>
                      </a:lnTo>
                      <a:lnTo>
                        <a:pt x="86" y="252"/>
                      </a:lnTo>
                      <a:lnTo>
                        <a:pt x="82" y="255"/>
                      </a:lnTo>
                      <a:lnTo>
                        <a:pt x="78" y="257"/>
                      </a:lnTo>
                      <a:lnTo>
                        <a:pt x="72" y="258"/>
                      </a:lnTo>
                      <a:lnTo>
                        <a:pt x="68" y="260"/>
                      </a:lnTo>
                      <a:lnTo>
                        <a:pt x="64" y="261"/>
                      </a:lnTo>
                      <a:lnTo>
                        <a:pt x="60" y="264"/>
                      </a:lnTo>
                      <a:lnTo>
                        <a:pt x="54" y="264"/>
                      </a:lnTo>
                      <a:lnTo>
                        <a:pt x="50" y="267"/>
                      </a:lnTo>
                      <a:lnTo>
                        <a:pt x="44" y="268"/>
                      </a:lnTo>
                      <a:lnTo>
                        <a:pt x="40" y="269"/>
                      </a:lnTo>
                      <a:lnTo>
                        <a:pt x="34" y="269"/>
                      </a:lnTo>
                      <a:lnTo>
                        <a:pt x="30" y="271"/>
                      </a:lnTo>
                      <a:lnTo>
                        <a:pt x="25" y="272"/>
                      </a:lnTo>
                      <a:lnTo>
                        <a:pt x="21" y="274"/>
                      </a:lnTo>
                      <a:lnTo>
                        <a:pt x="17" y="274"/>
                      </a:lnTo>
                      <a:lnTo>
                        <a:pt x="14" y="275"/>
                      </a:lnTo>
                      <a:lnTo>
                        <a:pt x="10" y="275"/>
                      </a:lnTo>
                      <a:lnTo>
                        <a:pt x="8" y="275"/>
                      </a:lnTo>
                      <a:lnTo>
                        <a:pt x="3" y="274"/>
                      </a:lnTo>
                      <a:lnTo>
                        <a:pt x="0" y="272"/>
                      </a:lnTo>
                      <a:lnTo>
                        <a:pt x="0" y="269"/>
                      </a:lnTo>
                      <a:lnTo>
                        <a:pt x="0" y="268"/>
                      </a:lnTo>
                      <a:lnTo>
                        <a:pt x="0" y="264"/>
                      </a:lnTo>
                      <a:lnTo>
                        <a:pt x="3" y="261"/>
                      </a:lnTo>
                      <a:lnTo>
                        <a:pt x="4" y="257"/>
                      </a:lnTo>
                      <a:lnTo>
                        <a:pt x="7" y="252"/>
                      </a:lnTo>
                      <a:lnTo>
                        <a:pt x="10" y="247"/>
                      </a:lnTo>
                      <a:lnTo>
                        <a:pt x="14" y="243"/>
                      </a:lnTo>
                      <a:lnTo>
                        <a:pt x="17" y="237"/>
                      </a:lnTo>
                      <a:lnTo>
                        <a:pt x="21" y="231"/>
                      </a:lnTo>
                      <a:lnTo>
                        <a:pt x="25" y="225"/>
                      </a:lnTo>
                      <a:lnTo>
                        <a:pt x="31" y="220"/>
                      </a:lnTo>
                      <a:lnTo>
                        <a:pt x="35" y="213"/>
                      </a:lnTo>
                      <a:lnTo>
                        <a:pt x="41" y="207"/>
                      </a:lnTo>
                      <a:lnTo>
                        <a:pt x="47" y="200"/>
                      </a:lnTo>
                      <a:lnTo>
                        <a:pt x="52" y="194"/>
                      </a:lnTo>
                      <a:lnTo>
                        <a:pt x="57" y="189"/>
                      </a:lnTo>
                      <a:lnTo>
                        <a:pt x="62" y="181"/>
                      </a:lnTo>
                      <a:lnTo>
                        <a:pt x="67" y="174"/>
                      </a:lnTo>
                      <a:lnTo>
                        <a:pt x="72" y="170"/>
                      </a:lnTo>
                      <a:lnTo>
                        <a:pt x="78" y="163"/>
                      </a:lnTo>
                      <a:lnTo>
                        <a:pt x="82" y="157"/>
                      </a:lnTo>
                      <a:lnTo>
                        <a:pt x="86" y="153"/>
                      </a:lnTo>
                      <a:lnTo>
                        <a:pt x="92" y="149"/>
                      </a:lnTo>
                      <a:lnTo>
                        <a:pt x="95" y="143"/>
                      </a:lnTo>
                      <a:lnTo>
                        <a:pt x="99" y="140"/>
                      </a:lnTo>
                      <a:lnTo>
                        <a:pt x="102" y="136"/>
                      </a:lnTo>
                      <a:lnTo>
                        <a:pt x="105" y="133"/>
                      </a:lnTo>
                      <a:lnTo>
                        <a:pt x="109" y="130"/>
                      </a:lnTo>
                      <a:lnTo>
                        <a:pt x="111" y="129"/>
                      </a:lnTo>
                      <a:lnTo>
                        <a:pt x="109" y="127"/>
                      </a:lnTo>
                      <a:lnTo>
                        <a:pt x="108" y="126"/>
                      </a:lnTo>
                      <a:lnTo>
                        <a:pt x="106" y="125"/>
                      </a:lnTo>
                      <a:lnTo>
                        <a:pt x="104" y="122"/>
                      </a:lnTo>
                      <a:lnTo>
                        <a:pt x="99" y="118"/>
                      </a:lnTo>
                      <a:lnTo>
                        <a:pt x="95" y="115"/>
                      </a:lnTo>
                      <a:lnTo>
                        <a:pt x="91" y="109"/>
                      </a:lnTo>
                      <a:lnTo>
                        <a:pt x="86" y="105"/>
                      </a:lnTo>
                      <a:lnTo>
                        <a:pt x="81" y="99"/>
                      </a:lnTo>
                      <a:lnTo>
                        <a:pt x="77" y="95"/>
                      </a:lnTo>
                      <a:lnTo>
                        <a:pt x="72" y="89"/>
                      </a:lnTo>
                      <a:lnTo>
                        <a:pt x="69" y="83"/>
                      </a:lnTo>
                      <a:lnTo>
                        <a:pt x="65" y="79"/>
                      </a:lnTo>
                      <a:lnTo>
                        <a:pt x="64" y="74"/>
                      </a:lnTo>
                      <a:lnTo>
                        <a:pt x="61" y="69"/>
                      </a:lnTo>
                      <a:lnTo>
                        <a:pt x="61" y="65"/>
                      </a:lnTo>
                      <a:lnTo>
                        <a:pt x="61" y="62"/>
                      </a:lnTo>
                      <a:lnTo>
                        <a:pt x="64" y="59"/>
                      </a:lnTo>
                      <a:lnTo>
                        <a:pt x="67" y="58"/>
                      </a:lnTo>
                      <a:lnTo>
                        <a:pt x="72" y="58"/>
                      </a:lnTo>
                      <a:lnTo>
                        <a:pt x="75" y="58"/>
                      </a:lnTo>
                      <a:lnTo>
                        <a:pt x="78" y="58"/>
                      </a:lnTo>
                      <a:lnTo>
                        <a:pt x="82" y="58"/>
                      </a:lnTo>
                      <a:lnTo>
                        <a:pt x="85" y="58"/>
                      </a:lnTo>
                      <a:lnTo>
                        <a:pt x="89" y="58"/>
                      </a:lnTo>
                      <a:lnTo>
                        <a:pt x="94" y="59"/>
                      </a:lnTo>
                      <a:lnTo>
                        <a:pt x="98" y="59"/>
                      </a:lnTo>
                      <a:lnTo>
                        <a:pt x="102" y="61"/>
                      </a:lnTo>
                      <a:lnTo>
                        <a:pt x="105" y="61"/>
                      </a:lnTo>
                      <a:lnTo>
                        <a:pt x="109" y="62"/>
                      </a:lnTo>
                      <a:lnTo>
                        <a:pt x="112" y="62"/>
                      </a:lnTo>
                      <a:lnTo>
                        <a:pt x="116" y="64"/>
                      </a:lnTo>
                      <a:lnTo>
                        <a:pt x="121" y="64"/>
                      </a:lnTo>
                      <a:lnTo>
                        <a:pt x="123" y="65"/>
                      </a:lnTo>
                      <a:lnTo>
                        <a:pt x="126" y="65"/>
                      </a:lnTo>
                      <a:lnTo>
                        <a:pt x="131" y="66"/>
                      </a:lnTo>
                      <a:lnTo>
                        <a:pt x="136" y="68"/>
                      </a:lnTo>
                      <a:lnTo>
                        <a:pt x="140" y="71"/>
                      </a:lnTo>
                      <a:lnTo>
                        <a:pt x="143" y="71"/>
                      </a:lnTo>
                      <a:lnTo>
                        <a:pt x="145" y="71"/>
                      </a:lnTo>
                      <a:close/>
                    </a:path>
                  </a:pathLst>
                </a:custGeom>
                <a:solidFill>
                  <a:srgbClr val="FFEB78"/>
                </a:solidFill>
                <a:ln w="9525">
                  <a:noFill/>
                  <a:round/>
                  <a:headEnd/>
                  <a:tailEnd/>
                </a:ln>
              </p:spPr>
              <p:txBody>
                <a:bodyPr/>
                <a:lstStyle/>
                <a:p>
                  <a:pPr eaLnBrk="0" hangingPunct="0"/>
                  <a:endParaRPr lang="en-US"/>
                </a:p>
              </p:txBody>
            </p:sp>
            <p:sp>
              <p:nvSpPr>
                <p:cNvPr id="50196" name="Freeform 63"/>
                <p:cNvSpPr>
                  <a:spLocks/>
                </p:cNvSpPr>
                <p:nvPr/>
              </p:nvSpPr>
              <p:spPr bwMode="auto">
                <a:xfrm>
                  <a:off x="341" y="798"/>
                  <a:ext cx="337" cy="341"/>
                </a:xfrm>
                <a:custGeom>
                  <a:avLst/>
                  <a:gdLst>
                    <a:gd name="T0" fmla="*/ 3 w 337"/>
                    <a:gd name="T1" fmla="*/ 311 h 341"/>
                    <a:gd name="T2" fmla="*/ 14 w 337"/>
                    <a:gd name="T3" fmla="*/ 294 h 341"/>
                    <a:gd name="T4" fmla="*/ 26 w 337"/>
                    <a:gd name="T5" fmla="*/ 275 h 341"/>
                    <a:gd name="T6" fmla="*/ 40 w 337"/>
                    <a:gd name="T7" fmla="*/ 251 h 341"/>
                    <a:gd name="T8" fmla="*/ 55 w 337"/>
                    <a:gd name="T9" fmla="*/ 226 h 341"/>
                    <a:gd name="T10" fmla="*/ 74 w 337"/>
                    <a:gd name="T11" fmla="*/ 197 h 341"/>
                    <a:gd name="T12" fmla="*/ 92 w 337"/>
                    <a:gd name="T13" fmla="*/ 167 h 341"/>
                    <a:gd name="T14" fmla="*/ 111 w 337"/>
                    <a:gd name="T15" fmla="*/ 138 h 341"/>
                    <a:gd name="T16" fmla="*/ 129 w 337"/>
                    <a:gd name="T17" fmla="*/ 109 h 341"/>
                    <a:gd name="T18" fmla="*/ 148 w 337"/>
                    <a:gd name="T19" fmla="*/ 81 h 341"/>
                    <a:gd name="T20" fmla="*/ 165 w 337"/>
                    <a:gd name="T21" fmla="*/ 57 h 341"/>
                    <a:gd name="T22" fmla="*/ 180 w 337"/>
                    <a:gd name="T23" fmla="*/ 35 h 341"/>
                    <a:gd name="T24" fmla="*/ 195 w 337"/>
                    <a:gd name="T25" fmla="*/ 17 h 341"/>
                    <a:gd name="T26" fmla="*/ 210 w 337"/>
                    <a:gd name="T27" fmla="*/ 1 h 341"/>
                    <a:gd name="T28" fmla="*/ 223 w 337"/>
                    <a:gd name="T29" fmla="*/ 7 h 341"/>
                    <a:gd name="T30" fmla="*/ 232 w 337"/>
                    <a:gd name="T31" fmla="*/ 23 h 341"/>
                    <a:gd name="T32" fmla="*/ 242 w 337"/>
                    <a:gd name="T33" fmla="*/ 41 h 341"/>
                    <a:gd name="T34" fmla="*/ 250 w 337"/>
                    <a:gd name="T35" fmla="*/ 62 h 341"/>
                    <a:gd name="T36" fmla="*/ 260 w 337"/>
                    <a:gd name="T37" fmla="*/ 88 h 341"/>
                    <a:gd name="T38" fmla="*/ 271 w 337"/>
                    <a:gd name="T39" fmla="*/ 115 h 341"/>
                    <a:gd name="T40" fmla="*/ 281 w 337"/>
                    <a:gd name="T41" fmla="*/ 143 h 341"/>
                    <a:gd name="T42" fmla="*/ 291 w 337"/>
                    <a:gd name="T43" fmla="*/ 172 h 341"/>
                    <a:gd name="T44" fmla="*/ 301 w 337"/>
                    <a:gd name="T45" fmla="*/ 199 h 341"/>
                    <a:gd name="T46" fmla="*/ 310 w 337"/>
                    <a:gd name="T47" fmla="*/ 224 h 341"/>
                    <a:gd name="T48" fmla="*/ 318 w 337"/>
                    <a:gd name="T49" fmla="*/ 250 h 341"/>
                    <a:gd name="T50" fmla="*/ 325 w 337"/>
                    <a:gd name="T51" fmla="*/ 270 h 341"/>
                    <a:gd name="T52" fmla="*/ 331 w 337"/>
                    <a:gd name="T53" fmla="*/ 287 h 341"/>
                    <a:gd name="T54" fmla="*/ 337 w 337"/>
                    <a:gd name="T55" fmla="*/ 302 h 341"/>
                    <a:gd name="T56" fmla="*/ 313 w 337"/>
                    <a:gd name="T57" fmla="*/ 300 h 341"/>
                    <a:gd name="T58" fmla="*/ 308 w 337"/>
                    <a:gd name="T59" fmla="*/ 284 h 341"/>
                    <a:gd name="T60" fmla="*/ 303 w 337"/>
                    <a:gd name="T61" fmla="*/ 268 h 341"/>
                    <a:gd name="T62" fmla="*/ 296 w 337"/>
                    <a:gd name="T63" fmla="*/ 250 h 341"/>
                    <a:gd name="T64" fmla="*/ 288 w 337"/>
                    <a:gd name="T65" fmla="*/ 227 h 341"/>
                    <a:gd name="T66" fmla="*/ 280 w 337"/>
                    <a:gd name="T67" fmla="*/ 203 h 341"/>
                    <a:gd name="T68" fmla="*/ 271 w 337"/>
                    <a:gd name="T69" fmla="*/ 179 h 341"/>
                    <a:gd name="T70" fmla="*/ 263 w 337"/>
                    <a:gd name="T71" fmla="*/ 153 h 341"/>
                    <a:gd name="T72" fmla="*/ 253 w 337"/>
                    <a:gd name="T73" fmla="*/ 128 h 341"/>
                    <a:gd name="T74" fmla="*/ 244 w 337"/>
                    <a:gd name="T75" fmla="*/ 104 h 341"/>
                    <a:gd name="T76" fmla="*/ 236 w 337"/>
                    <a:gd name="T77" fmla="*/ 82 h 341"/>
                    <a:gd name="T78" fmla="*/ 229 w 337"/>
                    <a:gd name="T79" fmla="*/ 62 h 341"/>
                    <a:gd name="T80" fmla="*/ 222 w 337"/>
                    <a:gd name="T81" fmla="*/ 48 h 341"/>
                    <a:gd name="T82" fmla="*/ 215 w 337"/>
                    <a:gd name="T83" fmla="*/ 35 h 341"/>
                    <a:gd name="T84" fmla="*/ 207 w 337"/>
                    <a:gd name="T85" fmla="*/ 38 h 341"/>
                    <a:gd name="T86" fmla="*/ 199 w 337"/>
                    <a:gd name="T87" fmla="*/ 50 h 341"/>
                    <a:gd name="T88" fmla="*/ 188 w 337"/>
                    <a:gd name="T89" fmla="*/ 65 h 341"/>
                    <a:gd name="T90" fmla="*/ 176 w 337"/>
                    <a:gd name="T91" fmla="*/ 85 h 341"/>
                    <a:gd name="T92" fmla="*/ 161 w 337"/>
                    <a:gd name="T93" fmla="*/ 108 h 341"/>
                    <a:gd name="T94" fmla="*/ 145 w 337"/>
                    <a:gd name="T95" fmla="*/ 133 h 341"/>
                    <a:gd name="T96" fmla="*/ 128 w 337"/>
                    <a:gd name="T97" fmla="*/ 162 h 341"/>
                    <a:gd name="T98" fmla="*/ 111 w 337"/>
                    <a:gd name="T99" fmla="*/ 190 h 341"/>
                    <a:gd name="T100" fmla="*/ 94 w 337"/>
                    <a:gd name="T101" fmla="*/ 217 h 341"/>
                    <a:gd name="T102" fmla="*/ 77 w 337"/>
                    <a:gd name="T103" fmla="*/ 244 h 341"/>
                    <a:gd name="T104" fmla="*/ 61 w 337"/>
                    <a:gd name="T105" fmla="*/ 270 h 341"/>
                    <a:gd name="T106" fmla="*/ 48 w 337"/>
                    <a:gd name="T107" fmla="*/ 292 h 341"/>
                    <a:gd name="T108" fmla="*/ 36 w 337"/>
                    <a:gd name="T109" fmla="*/ 312 h 341"/>
                    <a:gd name="T110" fmla="*/ 27 w 337"/>
                    <a:gd name="T111" fmla="*/ 326 h 341"/>
                    <a:gd name="T112" fmla="*/ 20 w 337"/>
                    <a:gd name="T113" fmla="*/ 341 h 341"/>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w 337"/>
                    <a:gd name="T172" fmla="*/ 0 h 341"/>
                    <a:gd name="T173" fmla="*/ 337 w 337"/>
                    <a:gd name="T174" fmla="*/ 341 h 341"/>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T171" t="T172" r="T173" b="T174"/>
                  <a:pathLst>
                    <a:path w="337" h="341">
                      <a:moveTo>
                        <a:pt x="0" y="319"/>
                      </a:moveTo>
                      <a:lnTo>
                        <a:pt x="0" y="319"/>
                      </a:lnTo>
                      <a:lnTo>
                        <a:pt x="1" y="315"/>
                      </a:lnTo>
                      <a:lnTo>
                        <a:pt x="3" y="311"/>
                      </a:lnTo>
                      <a:lnTo>
                        <a:pt x="9" y="307"/>
                      </a:lnTo>
                      <a:lnTo>
                        <a:pt x="10" y="302"/>
                      </a:lnTo>
                      <a:lnTo>
                        <a:pt x="11" y="298"/>
                      </a:lnTo>
                      <a:lnTo>
                        <a:pt x="14" y="294"/>
                      </a:lnTo>
                      <a:lnTo>
                        <a:pt x="17" y="290"/>
                      </a:lnTo>
                      <a:lnTo>
                        <a:pt x="18" y="285"/>
                      </a:lnTo>
                      <a:lnTo>
                        <a:pt x="21" y="281"/>
                      </a:lnTo>
                      <a:lnTo>
                        <a:pt x="26" y="275"/>
                      </a:lnTo>
                      <a:lnTo>
                        <a:pt x="30" y="270"/>
                      </a:lnTo>
                      <a:lnTo>
                        <a:pt x="33" y="264"/>
                      </a:lnTo>
                      <a:lnTo>
                        <a:pt x="36" y="258"/>
                      </a:lnTo>
                      <a:lnTo>
                        <a:pt x="40" y="251"/>
                      </a:lnTo>
                      <a:lnTo>
                        <a:pt x="44" y="246"/>
                      </a:lnTo>
                      <a:lnTo>
                        <a:pt x="48" y="238"/>
                      </a:lnTo>
                      <a:lnTo>
                        <a:pt x="51" y="233"/>
                      </a:lnTo>
                      <a:lnTo>
                        <a:pt x="55" y="226"/>
                      </a:lnTo>
                      <a:lnTo>
                        <a:pt x="61" y="220"/>
                      </a:lnTo>
                      <a:lnTo>
                        <a:pt x="64" y="211"/>
                      </a:lnTo>
                      <a:lnTo>
                        <a:pt x="70" y="204"/>
                      </a:lnTo>
                      <a:lnTo>
                        <a:pt x="74" y="197"/>
                      </a:lnTo>
                      <a:lnTo>
                        <a:pt x="78" y="190"/>
                      </a:lnTo>
                      <a:lnTo>
                        <a:pt x="82" y="183"/>
                      </a:lnTo>
                      <a:lnTo>
                        <a:pt x="88" y="175"/>
                      </a:lnTo>
                      <a:lnTo>
                        <a:pt x="92" y="167"/>
                      </a:lnTo>
                      <a:lnTo>
                        <a:pt x="97" y="162"/>
                      </a:lnTo>
                      <a:lnTo>
                        <a:pt x="102" y="153"/>
                      </a:lnTo>
                      <a:lnTo>
                        <a:pt x="107" y="146"/>
                      </a:lnTo>
                      <a:lnTo>
                        <a:pt x="111" y="138"/>
                      </a:lnTo>
                      <a:lnTo>
                        <a:pt x="115" y="131"/>
                      </a:lnTo>
                      <a:lnTo>
                        <a:pt x="121" y="123"/>
                      </a:lnTo>
                      <a:lnTo>
                        <a:pt x="125" y="116"/>
                      </a:lnTo>
                      <a:lnTo>
                        <a:pt x="129" y="109"/>
                      </a:lnTo>
                      <a:lnTo>
                        <a:pt x="135" y="102"/>
                      </a:lnTo>
                      <a:lnTo>
                        <a:pt x="139" y="95"/>
                      </a:lnTo>
                      <a:lnTo>
                        <a:pt x="143" y="88"/>
                      </a:lnTo>
                      <a:lnTo>
                        <a:pt x="148" y="81"/>
                      </a:lnTo>
                      <a:lnTo>
                        <a:pt x="152" y="75"/>
                      </a:lnTo>
                      <a:lnTo>
                        <a:pt x="156" y="68"/>
                      </a:lnTo>
                      <a:lnTo>
                        <a:pt x="161" y="62"/>
                      </a:lnTo>
                      <a:lnTo>
                        <a:pt x="165" y="57"/>
                      </a:lnTo>
                      <a:lnTo>
                        <a:pt x="169" y="51"/>
                      </a:lnTo>
                      <a:lnTo>
                        <a:pt x="173" y="45"/>
                      </a:lnTo>
                      <a:lnTo>
                        <a:pt x="178" y="40"/>
                      </a:lnTo>
                      <a:lnTo>
                        <a:pt x="180" y="35"/>
                      </a:lnTo>
                      <a:lnTo>
                        <a:pt x="185" y="30"/>
                      </a:lnTo>
                      <a:lnTo>
                        <a:pt x="188" y="25"/>
                      </a:lnTo>
                      <a:lnTo>
                        <a:pt x="192" y="21"/>
                      </a:lnTo>
                      <a:lnTo>
                        <a:pt x="195" y="17"/>
                      </a:lnTo>
                      <a:lnTo>
                        <a:pt x="197" y="14"/>
                      </a:lnTo>
                      <a:lnTo>
                        <a:pt x="202" y="8"/>
                      </a:lnTo>
                      <a:lnTo>
                        <a:pt x="207" y="4"/>
                      </a:lnTo>
                      <a:lnTo>
                        <a:pt x="210" y="1"/>
                      </a:lnTo>
                      <a:lnTo>
                        <a:pt x="215" y="0"/>
                      </a:lnTo>
                      <a:lnTo>
                        <a:pt x="216" y="0"/>
                      </a:lnTo>
                      <a:lnTo>
                        <a:pt x="219" y="3"/>
                      </a:lnTo>
                      <a:lnTo>
                        <a:pt x="223" y="7"/>
                      </a:lnTo>
                      <a:lnTo>
                        <a:pt x="226" y="11"/>
                      </a:lnTo>
                      <a:lnTo>
                        <a:pt x="227" y="16"/>
                      </a:lnTo>
                      <a:lnTo>
                        <a:pt x="230" y="18"/>
                      </a:lnTo>
                      <a:lnTo>
                        <a:pt x="232" y="23"/>
                      </a:lnTo>
                      <a:lnTo>
                        <a:pt x="234" y="27"/>
                      </a:lnTo>
                      <a:lnTo>
                        <a:pt x="236" y="31"/>
                      </a:lnTo>
                      <a:lnTo>
                        <a:pt x="239" y="35"/>
                      </a:lnTo>
                      <a:lnTo>
                        <a:pt x="242" y="41"/>
                      </a:lnTo>
                      <a:lnTo>
                        <a:pt x="244" y="47"/>
                      </a:lnTo>
                      <a:lnTo>
                        <a:pt x="246" y="51"/>
                      </a:lnTo>
                      <a:lnTo>
                        <a:pt x="249" y="57"/>
                      </a:lnTo>
                      <a:lnTo>
                        <a:pt x="250" y="62"/>
                      </a:lnTo>
                      <a:lnTo>
                        <a:pt x="253" y="69"/>
                      </a:lnTo>
                      <a:lnTo>
                        <a:pt x="256" y="75"/>
                      </a:lnTo>
                      <a:lnTo>
                        <a:pt x="259" y="81"/>
                      </a:lnTo>
                      <a:lnTo>
                        <a:pt x="260" y="88"/>
                      </a:lnTo>
                      <a:lnTo>
                        <a:pt x="263" y="95"/>
                      </a:lnTo>
                      <a:lnTo>
                        <a:pt x="266" y="101"/>
                      </a:lnTo>
                      <a:lnTo>
                        <a:pt x="269" y="108"/>
                      </a:lnTo>
                      <a:lnTo>
                        <a:pt x="271" y="115"/>
                      </a:lnTo>
                      <a:lnTo>
                        <a:pt x="274" y="122"/>
                      </a:lnTo>
                      <a:lnTo>
                        <a:pt x="277" y="129"/>
                      </a:lnTo>
                      <a:lnTo>
                        <a:pt x="280" y="136"/>
                      </a:lnTo>
                      <a:lnTo>
                        <a:pt x="281" y="143"/>
                      </a:lnTo>
                      <a:lnTo>
                        <a:pt x="286" y="150"/>
                      </a:lnTo>
                      <a:lnTo>
                        <a:pt x="287" y="158"/>
                      </a:lnTo>
                      <a:lnTo>
                        <a:pt x="290" y="165"/>
                      </a:lnTo>
                      <a:lnTo>
                        <a:pt x="291" y="172"/>
                      </a:lnTo>
                      <a:lnTo>
                        <a:pt x="294" y="179"/>
                      </a:lnTo>
                      <a:lnTo>
                        <a:pt x="297" y="186"/>
                      </a:lnTo>
                      <a:lnTo>
                        <a:pt x="298" y="193"/>
                      </a:lnTo>
                      <a:lnTo>
                        <a:pt x="301" y="199"/>
                      </a:lnTo>
                      <a:lnTo>
                        <a:pt x="304" y="207"/>
                      </a:lnTo>
                      <a:lnTo>
                        <a:pt x="305" y="213"/>
                      </a:lnTo>
                      <a:lnTo>
                        <a:pt x="308" y="219"/>
                      </a:lnTo>
                      <a:lnTo>
                        <a:pt x="310" y="224"/>
                      </a:lnTo>
                      <a:lnTo>
                        <a:pt x="313" y="231"/>
                      </a:lnTo>
                      <a:lnTo>
                        <a:pt x="314" y="238"/>
                      </a:lnTo>
                      <a:lnTo>
                        <a:pt x="317" y="244"/>
                      </a:lnTo>
                      <a:lnTo>
                        <a:pt x="318" y="250"/>
                      </a:lnTo>
                      <a:lnTo>
                        <a:pt x="321" y="255"/>
                      </a:lnTo>
                      <a:lnTo>
                        <a:pt x="323" y="261"/>
                      </a:lnTo>
                      <a:lnTo>
                        <a:pt x="324" y="265"/>
                      </a:lnTo>
                      <a:lnTo>
                        <a:pt x="325" y="270"/>
                      </a:lnTo>
                      <a:lnTo>
                        <a:pt x="327" y="274"/>
                      </a:lnTo>
                      <a:lnTo>
                        <a:pt x="328" y="278"/>
                      </a:lnTo>
                      <a:lnTo>
                        <a:pt x="330" y="282"/>
                      </a:lnTo>
                      <a:lnTo>
                        <a:pt x="331" y="287"/>
                      </a:lnTo>
                      <a:lnTo>
                        <a:pt x="332" y="290"/>
                      </a:lnTo>
                      <a:lnTo>
                        <a:pt x="334" y="295"/>
                      </a:lnTo>
                      <a:lnTo>
                        <a:pt x="335" y="300"/>
                      </a:lnTo>
                      <a:lnTo>
                        <a:pt x="337" y="302"/>
                      </a:lnTo>
                      <a:lnTo>
                        <a:pt x="337" y="304"/>
                      </a:lnTo>
                      <a:lnTo>
                        <a:pt x="314" y="304"/>
                      </a:lnTo>
                      <a:lnTo>
                        <a:pt x="314" y="302"/>
                      </a:lnTo>
                      <a:lnTo>
                        <a:pt x="313" y="300"/>
                      </a:lnTo>
                      <a:lnTo>
                        <a:pt x="311" y="297"/>
                      </a:lnTo>
                      <a:lnTo>
                        <a:pt x="310" y="291"/>
                      </a:lnTo>
                      <a:lnTo>
                        <a:pt x="308" y="288"/>
                      </a:lnTo>
                      <a:lnTo>
                        <a:pt x="308" y="284"/>
                      </a:lnTo>
                      <a:lnTo>
                        <a:pt x="307" y="281"/>
                      </a:lnTo>
                      <a:lnTo>
                        <a:pt x="305" y="277"/>
                      </a:lnTo>
                      <a:lnTo>
                        <a:pt x="304" y="273"/>
                      </a:lnTo>
                      <a:lnTo>
                        <a:pt x="303" y="268"/>
                      </a:lnTo>
                      <a:lnTo>
                        <a:pt x="301" y="264"/>
                      </a:lnTo>
                      <a:lnTo>
                        <a:pt x="300" y="260"/>
                      </a:lnTo>
                      <a:lnTo>
                        <a:pt x="298" y="254"/>
                      </a:lnTo>
                      <a:lnTo>
                        <a:pt x="296" y="250"/>
                      </a:lnTo>
                      <a:lnTo>
                        <a:pt x="294" y="244"/>
                      </a:lnTo>
                      <a:lnTo>
                        <a:pt x="293" y="238"/>
                      </a:lnTo>
                      <a:lnTo>
                        <a:pt x="290" y="233"/>
                      </a:lnTo>
                      <a:lnTo>
                        <a:pt x="288" y="227"/>
                      </a:lnTo>
                      <a:lnTo>
                        <a:pt x="287" y="221"/>
                      </a:lnTo>
                      <a:lnTo>
                        <a:pt x="284" y="216"/>
                      </a:lnTo>
                      <a:lnTo>
                        <a:pt x="281" y="209"/>
                      </a:lnTo>
                      <a:lnTo>
                        <a:pt x="280" y="203"/>
                      </a:lnTo>
                      <a:lnTo>
                        <a:pt x="277" y="197"/>
                      </a:lnTo>
                      <a:lnTo>
                        <a:pt x="276" y="190"/>
                      </a:lnTo>
                      <a:lnTo>
                        <a:pt x="273" y="183"/>
                      </a:lnTo>
                      <a:lnTo>
                        <a:pt x="271" y="179"/>
                      </a:lnTo>
                      <a:lnTo>
                        <a:pt x="270" y="172"/>
                      </a:lnTo>
                      <a:lnTo>
                        <a:pt x="269" y="166"/>
                      </a:lnTo>
                      <a:lnTo>
                        <a:pt x="264" y="159"/>
                      </a:lnTo>
                      <a:lnTo>
                        <a:pt x="263" y="153"/>
                      </a:lnTo>
                      <a:lnTo>
                        <a:pt x="260" y="146"/>
                      </a:lnTo>
                      <a:lnTo>
                        <a:pt x="259" y="140"/>
                      </a:lnTo>
                      <a:lnTo>
                        <a:pt x="256" y="133"/>
                      </a:lnTo>
                      <a:lnTo>
                        <a:pt x="253" y="128"/>
                      </a:lnTo>
                      <a:lnTo>
                        <a:pt x="251" y="121"/>
                      </a:lnTo>
                      <a:lnTo>
                        <a:pt x="250" y="116"/>
                      </a:lnTo>
                      <a:lnTo>
                        <a:pt x="247" y="109"/>
                      </a:lnTo>
                      <a:lnTo>
                        <a:pt x="244" y="104"/>
                      </a:lnTo>
                      <a:lnTo>
                        <a:pt x="242" y="98"/>
                      </a:lnTo>
                      <a:lnTo>
                        <a:pt x="240" y="92"/>
                      </a:lnTo>
                      <a:lnTo>
                        <a:pt x="239" y="87"/>
                      </a:lnTo>
                      <a:lnTo>
                        <a:pt x="236" y="82"/>
                      </a:lnTo>
                      <a:lnTo>
                        <a:pt x="234" y="77"/>
                      </a:lnTo>
                      <a:lnTo>
                        <a:pt x="233" y="72"/>
                      </a:lnTo>
                      <a:lnTo>
                        <a:pt x="230" y="67"/>
                      </a:lnTo>
                      <a:lnTo>
                        <a:pt x="229" y="62"/>
                      </a:lnTo>
                      <a:lnTo>
                        <a:pt x="227" y="60"/>
                      </a:lnTo>
                      <a:lnTo>
                        <a:pt x="224" y="55"/>
                      </a:lnTo>
                      <a:lnTo>
                        <a:pt x="223" y="52"/>
                      </a:lnTo>
                      <a:lnTo>
                        <a:pt x="222" y="48"/>
                      </a:lnTo>
                      <a:lnTo>
                        <a:pt x="220" y="45"/>
                      </a:lnTo>
                      <a:lnTo>
                        <a:pt x="219" y="44"/>
                      </a:lnTo>
                      <a:lnTo>
                        <a:pt x="216" y="38"/>
                      </a:lnTo>
                      <a:lnTo>
                        <a:pt x="215" y="35"/>
                      </a:lnTo>
                      <a:lnTo>
                        <a:pt x="213" y="34"/>
                      </a:lnTo>
                      <a:lnTo>
                        <a:pt x="212" y="34"/>
                      </a:lnTo>
                      <a:lnTo>
                        <a:pt x="210" y="35"/>
                      </a:lnTo>
                      <a:lnTo>
                        <a:pt x="207" y="38"/>
                      </a:lnTo>
                      <a:lnTo>
                        <a:pt x="205" y="40"/>
                      </a:lnTo>
                      <a:lnTo>
                        <a:pt x="203" y="43"/>
                      </a:lnTo>
                      <a:lnTo>
                        <a:pt x="200" y="45"/>
                      </a:lnTo>
                      <a:lnTo>
                        <a:pt x="199" y="50"/>
                      </a:lnTo>
                      <a:lnTo>
                        <a:pt x="196" y="52"/>
                      </a:lnTo>
                      <a:lnTo>
                        <a:pt x="193" y="57"/>
                      </a:lnTo>
                      <a:lnTo>
                        <a:pt x="190" y="60"/>
                      </a:lnTo>
                      <a:lnTo>
                        <a:pt x="188" y="65"/>
                      </a:lnTo>
                      <a:lnTo>
                        <a:pt x="185" y="69"/>
                      </a:lnTo>
                      <a:lnTo>
                        <a:pt x="182" y="74"/>
                      </a:lnTo>
                      <a:lnTo>
                        <a:pt x="179" y="79"/>
                      </a:lnTo>
                      <a:lnTo>
                        <a:pt x="176" y="85"/>
                      </a:lnTo>
                      <a:lnTo>
                        <a:pt x="172" y="89"/>
                      </a:lnTo>
                      <a:lnTo>
                        <a:pt x="169" y="95"/>
                      </a:lnTo>
                      <a:lnTo>
                        <a:pt x="165" y="102"/>
                      </a:lnTo>
                      <a:lnTo>
                        <a:pt x="161" y="108"/>
                      </a:lnTo>
                      <a:lnTo>
                        <a:pt x="156" y="114"/>
                      </a:lnTo>
                      <a:lnTo>
                        <a:pt x="153" y="121"/>
                      </a:lnTo>
                      <a:lnTo>
                        <a:pt x="149" y="126"/>
                      </a:lnTo>
                      <a:lnTo>
                        <a:pt x="145" y="133"/>
                      </a:lnTo>
                      <a:lnTo>
                        <a:pt x="141" y="140"/>
                      </a:lnTo>
                      <a:lnTo>
                        <a:pt x="136" y="148"/>
                      </a:lnTo>
                      <a:lnTo>
                        <a:pt x="132" y="153"/>
                      </a:lnTo>
                      <a:lnTo>
                        <a:pt x="128" y="162"/>
                      </a:lnTo>
                      <a:lnTo>
                        <a:pt x="124" y="167"/>
                      </a:lnTo>
                      <a:lnTo>
                        <a:pt x="119" y="175"/>
                      </a:lnTo>
                      <a:lnTo>
                        <a:pt x="115" y="183"/>
                      </a:lnTo>
                      <a:lnTo>
                        <a:pt x="111" y="190"/>
                      </a:lnTo>
                      <a:lnTo>
                        <a:pt x="107" y="197"/>
                      </a:lnTo>
                      <a:lnTo>
                        <a:pt x="102" y="203"/>
                      </a:lnTo>
                      <a:lnTo>
                        <a:pt x="97" y="210"/>
                      </a:lnTo>
                      <a:lnTo>
                        <a:pt x="94" y="217"/>
                      </a:lnTo>
                      <a:lnTo>
                        <a:pt x="88" y="224"/>
                      </a:lnTo>
                      <a:lnTo>
                        <a:pt x="84" y="231"/>
                      </a:lnTo>
                      <a:lnTo>
                        <a:pt x="80" y="238"/>
                      </a:lnTo>
                      <a:lnTo>
                        <a:pt x="77" y="244"/>
                      </a:lnTo>
                      <a:lnTo>
                        <a:pt x="72" y="251"/>
                      </a:lnTo>
                      <a:lnTo>
                        <a:pt x="68" y="257"/>
                      </a:lnTo>
                      <a:lnTo>
                        <a:pt x="65" y="263"/>
                      </a:lnTo>
                      <a:lnTo>
                        <a:pt x="61" y="270"/>
                      </a:lnTo>
                      <a:lnTo>
                        <a:pt x="57" y="275"/>
                      </a:lnTo>
                      <a:lnTo>
                        <a:pt x="54" y="281"/>
                      </a:lnTo>
                      <a:lnTo>
                        <a:pt x="51" y="287"/>
                      </a:lnTo>
                      <a:lnTo>
                        <a:pt x="48" y="292"/>
                      </a:lnTo>
                      <a:lnTo>
                        <a:pt x="44" y="298"/>
                      </a:lnTo>
                      <a:lnTo>
                        <a:pt x="41" y="302"/>
                      </a:lnTo>
                      <a:lnTo>
                        <a:pt x="38" y="307"/>
                      </a:lnTo>
                      <a:lnTo>
                        <a:pt x="36" y="312"/>
                      </a:lnTo>
                      <a:lnTo>
                        <a:pt x="33" y="315"/>
                      </a:lnTo>
                      <a:lnTo>
                        <a:pt x="31" y="319"/>
                      </a:lnTo>
                      <a:lnTo>
                        <a:pt x="30" y="324"/>
                      </a:lnTo>
                      <a:lnTo>
                        <a:pt x="27" y="326"/>
                      </a:lnTo>
                      <a:lnTo>
                        <a:pt x="24" y="332"/>
                      </a:lnTo>
                      <a:lnTo>
                        <a:pt x="21" y="336"/>
                      </a:lnTo>
                      <a:lnTo>
                        <a:pt x="20" y="339"/>
                      </a:lnTo>
                      <a:lnTo>
                        <a:pt x="20" y="341"/>
                      </a:lnTo>
                      <a:lnTo>
                        <a:pt x="0" y="319"/>
                      </a:lnTo>
                      <a:close/>
                    </a:path>
                  </a:pathLst>
                </a:custGeom>
                <a:solidFill>
                  <a:srgbClr val="296638"/>
                </a:solidFill>
                <a:ln w="9525">
                  <a:noFill/>
                  <a:round/>
                  <a:headEnd/>
                  <a:tailEnd/>
                </a:ln>
              </p:spPr>
              <p:txBody>
                <a:bodyPr/>
                <a:lstStyle/>
                <a:p>
                  <a:pPr eaLnBrk="0" hangingPunct="0"/>
                  <a:endParaRPr lang="en-US"/>
                </a:p>
              </p:txBody>
            </p:sp>
            <p:sp>
              <p:nvSpPr>
                <p:cNvPr id="50197" name="Freeform 64"/>
                <p:cNvSpPr>
                  <a:spLocks/>
                </p:cNvSpPr>
                <p:nvPr/>
              </p:nvSpPr>
              <p:spPr bwMode="auto">
                <a:xfrm>
                  <a:off x="131" y="1027"/>
                  <a:ext cx="896" cy="690"/>
                </a:xfrm>
                <a:custGeom>
                  <a:avLst/>
                  <a:gdLst>
                    <a:gd name="T0" fmla="*/ 167 w 896"/>
                    <a:gd name="T1" fmla="*/ 68 h 690"/>
                    <a:gd name="T2" fmla="*/ 102 w 896"/>
                    <a:gd name="T3" fmla="*/ 51 h 690"/>
                    <a:gd name="T4" fmla="*/ 38 w 896"/>
                    <a:gd name="T5" fmla="*/ 38 h 690"/>
                    <a:gd name="T6" fmla="*/ 3 w 896"/>
                    <a:gd name="T7" fmla="*/ 58 h 690"/>
                    <a:gd name="T8" fmla="*/ 31 w 896"/>
                    <a:gd name="T9" fmla="*/ 119 h 690"/>
                    <a:gd name="T10" fmla="*/ 69 w 896"/>
                    <a:gd name="T11" fmla="*/ 186 h 690"/>
                    <a:gd name="T12" fmla="*/ 103 w 896"/>
                    <a:gd name="T13" fmla="*/ 242 h 690"/>
                    <a:gd name="T14" fmla="*/ 103 w 896"/>
                    <a:gd name="T15" fmla="*/ 282 h 690"/>
                    <a:gd name="T16" fmla="*/ 79 w 896"/>
                    <a:gd name="T17" fmla="*/ 370 h 690"/>
                    <a:gd name="T18" fmla="*/ 47 w 896"/>
                    <a:gd name="T19" fmla="*/ 479 h 690"/>
                    <a:gd name="T20" fmla="*/ 21 w 896"/>
                    <a:gd name="T21" fmla="*/ 572 h 690"/>
                    <a:gd name="T22" fmla="*/ 31 w 896"/>
                    <a:gd name="T23" fmla="*/ 603 h 690"/>
                    <a:gd name="T24" fmla="*/ 108 w 896"/>
                    <a:gd name="T25" fmla="*/ 577 h 690"/>
                    <a:gd name="T26" fmla="*/ 210 w 896"/>
                    <a:gd name="T27" fmla="*/ 536 h 690"/>
                    <a:gd name="T28" fmla="*/ 300 w 896"/>
                    <a:gd name="T29" fmla="*/ 499 h 690"/>
                    <a:gd name="T30" fmla="*/ 351 w 896"/>
                    <a:gd name="T31" fmla="*/ 495 h 690"/>
                    <a:gd name="T32" fmla="*/ 425 w 896"/>
                    <a:gd name="T33" fmla="*/ 543 h 690"/>
                    <a:gd name="T34" fmla="*/ 527 w 896"/>
                    <a:gd name="T35" fmla="*/ 610 h 690"/>
                    <a:gd name="T36" fmla="*/ 619 w 896"/>
                    <a:gd name="T37" fmla="*/ 665 h 690"/>
                    <a:gd name="T38" fmla="*/ 673 w 896"/>
                    <a:gd name="T39" fmla="*/ 684 h 690"/>
                    <a:gd name="T40" fmla="*/ 683 w 896"/>
                    <a:gd name="T41" fmla="*/ 619 h 690"/>
                    <a:gd name="T42" fmla="*/ 685 w 896"/>
                    <a:gd name="T43" fmla="*/ 540 h 690"/>
                    <a:gd name="T44" fmla="*/ 683 w 896"/>
                    <a:gd name="T45" fmla="*/ 474 h 690"/>
                    <a:gd name="T46" fmla="*/ 707 w 896"/>
                    <a:gd name="T47" fmla="*/ 442 h 690"/>
                    <a:gd name="T48" fmla="*/ 767 w 896"/>
                    <a:gd name="T49" fmla="*/ 433 h 690"/>
                    <a:gd name="T50" fmla="*/ 834 w 896"/>
                    <a:gd name="T51" fmla="*/ 418 h 690"/>
                    <a:gd name="T52" fmla="*/ 892 w 896"/>
                    <a:gd name="T53" fmla="*/ 401 h 690"/>
                    <a:gd name="T54" fmla="*/ 855 w 896"/>
                    <a:gd name="T55" fmla="*/ 347 h 690"/>
                    <a:gd name="T56" fmla="*/ 795 w 896"/>
                    <a:gd name="T57" fmla="*/ 288 h 690"/>
                    <a:gd name="T58" fmla="*/ 739 w 896"/>
                    <a:gd name="T59" fmla="*/ 234 h 690"/>
                    <a:gd name="T60" fmla="*/ 710 w 896"/>
                    <a:gd name="T61" fmla="*/ 184 h 690"/>
                    <a:gd name="T62" fmla="*/ 717 w 896"/>
                    <a:gd name="T63" fmla="*/ 132 h 690"/>
                    <a:gd name="T64" fmla="*/ 726 w 896"/>
                    <a:gd name="T65" fmla="*/ 72 h 690"/>
                    <a:gd name="T66" fmla="*/ 734 w 896"/>
                    <a:gd name="T67" fmla="*/ 11 h 690"/>
                    <a:gd name="T68" fmla="*/ 690 w 896"/>
                    <a:gd name="T69" fmla="*/ 4 h 690"/>
                    <a:gd name="T70" fmla="*/ 623 w 896"/>
                    <a:gd name="T71" fmla="*/ 24 h 690"/>
                    <a:gd name="T72" fmla="*/ 558 w 896"/>
                    <a:gd name="T73" fmla="*/ 46 h 690"/>
                    <a:gd name="T74" fmla="*/ 528 w 896"/>
                    <a:gd name="T75" fmla="*/ 85 h 690"/>
                    <a:gd name="T76" fmla="*/ 584 w 896"/>
                    <a:gd name="T77" fmla="*/ 63 h 690"/>
                    <a:gd name="T78" fmla="*/ 643 w 896"/>
                    <a:gd name="T79" fmla="*/ 42 h 690"/>
                    <a:gd name="T80" fmla="*/ 702 w 896"/>
                    <a:gd name="T81" fmla="*/ 25 h 690"/>
                    <a:gd name="T82" fmla="*/ 706 w 896"/>
                    <a:gd name="T83" fmla="*/ 59 h 690"/>
                    <a:gd name="T84" fmla="*/ 697 w 896"/>
                    <a:gd name="T85" fmla="*/ 116 h 690"/>
                    <a:gd name="T86" fmla="*/ 690 w 896"/>
                    <a:gd name="T87" fmla="*/ 174 h 690"/>
                    <a:gd name="T88" fmla="*/ 660 w 896"/>
                    <a:gd name="T89" fmla="*/ 428 h 690"/>
                    <a:gd name="T90" fmla="*/ 662 w 896"/>
                    <a:gd name="T91" fmla="*/ 485 h 690"/>
                    <a:gd name="T92" fmla="*/ 663 w 896"/>
                    <a:gd name="T93" fmla="*/ 559 h 690"/>
                    <a:gd name="T94" fmla="*/ 662 w 896"/>
                    <a:gd name="T95" fmla="*/ 627 h 690"/>
                    <a:gd name="T96" fmla="*/ 639 w 896"/>
                    <a:gd name="T97" fmla="*/ 650 h 690"/>
                    <a:gd name="T98" fmla="*/ 564 w 896"/>
                    <a:gd name="T99" fmla="*/ 604 h 690"/>
                    <a:gd name="T100" fmla="*/ 463 w 896"/>
                    <a:gd name="T101" fmla="*/ 540 h 690"/>
                    <a:gd name="T102" fmla="*/ 372 w 896"/>
                    <a:gd name="T103" fmla="*/ 482 h 690"/>
                    <a:gd name="T104" fmla="*/ 322 w 896"/>
                    <a:gd name="T105" fmla="*/ 457 h 690"/>
                    <a:gd name="T106" fmla="*/ 257 w 896"/>
                    <a:gd name="T107" fmla="*/ 485 h 690"/>
                    <a:gd name="T108" fmla="*/ 166 w 896"/>
                    <a:gd name="T109" fmla="*/ 525 h 690"/>
                    <a:gd name="T110" fmla="*/ 85 w 896"/>
                    <a:gd name="T111" fmla="*/ 557 h 690"/>
                    <a:gd name="T112" fmla="*/ 48 w 896"/>
                    <a:gd name="T113" fmla="*/ 557 h 690"/>
                    <a:gd name="T114" fmla="*/ 68 w 896"/>
                    <a:gd name="T115" fmla="*/ 492 h 690"/>
                    <a:gd name="T116" fmla="*/ 98 w 896"/>
                    <a:gd name="T117" fmla="*/ 397 h 690"/>
                    <a:gd name="T118" fmla="*/ 126 w 896"/>
                    <a:gd name="T119" fmla="*/ 305 h 690"/>
                    <a:gd name="T120" fmla="*/ 27 w 896"/>
                    <a:gd name="T121" fmla="*/ 59 h 690"/>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896"/>
                    <a:gd name="T184" fmla="*/ 0 h 690"/>
                    <a:gd name="T185" fmla="*/ 896 w 896"/>
                    <a:gd name="T186" fmla="*/ 690 h 690"/>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896" h="690">
                      <a:moveTo>
                        <a:pt x="220" y="83"/>
                      </a:moveTo>
                      <a:lnTo>
                        <a:pt x="219" y="83"/>
                      </a:lnTo>
                      <a:lnTo>
                        <a:pt x="217" y="82"/>
                      </a:lnTo>
                      <a:lnTo>
                        <a:pt x="214" y="82"/>
                      </a:lnTo>
                      <a:lnTo>
                        <a:pt x="211" y="80"/>
                      </a:lnTo>
                      <a:lnTo>
                        <a:pt x="206" y="79"/>
                      </a:lnTo>
                      <a:lnTo>
                        <a:pt x="200" y="78"/>
                      </a:lnTo>
                      <a:lnTo>
                        <a:pt x="194" y="75"/>
                      </a:lnTo>
                      <a:lnTo>
                        <a:pt x="189" y="73"/>
                      </a:lnTo>
                      <a:lnTo>
                        <a:pt x="184" y="72"/>
                      </a:lnTo>
                      <a:lnTo>
                        <a:pt x="180" y="72"/>
                      </a:lnTo>
                      <a:lnTo>
                        <a:pt x="176" y="71"/>
                      </a:lnTo>
                      <a:lnTo>
                        <a:pt x="173" y="69"/>
                      </a:lnTo>
                      <a:lnTo>
                        <a:pt x="167" y="68"/>
                      </a:lnTo>
                      <a:lnTo>
                        <a:pt x="165" y="68"/>
                      </a:lnTo>
                      <a:lnTo>
                        <a:pt x="159" y="65"/>
                      </a:lnTo>
                      <a:lnTo>
                        <a:pt x="155" y="65"/>
                      </a:lnTo>
                      <a:lnTo>
                        <a:pt x="150" y="63"/>
                      </a:lnTo>
                      <a:lnTo>
                        <a:pt x="146" y="62"/>
                      </a:lnTo>
                      <a:lnTo>
                        <a:pt x="140" y="61"/>
                      </a:lnTo>
                      <a:lnTo>
                        <a:pt x="136" y="59"/>
                      </a:lnTo>
                      <a:lnTo>
                        <a:pt x="132" y="59"/>
                      </a:lnTo>
                      <a:lnTo>
                        <a:pt x="126" y="58"/>
                      </a:lnTo>
                      <a:lnTo>
                        <a:pt x="122" y="56"/>
                      </a:lnTo>
                      <a:lnTo>
                        <a:pt x="118" y="55"/>
                      </a:lnTo>
                      <a:lnTo>
                        <a:pt x="112" y="53"/>
                      </a:lnTo>
                      <a:lnTo>
                        <a:pt x="106" y="52"/>
                      </a:lnTo>
                      <a:lnTo>
                        <a:pt x="102" y="51"/>
                      </a:lnTo>
                      <a:lnTo>
                        <a:pt x="96" y="51"/>
                      </a:lnTo>
                      <a:lnTo>
                        <a:pt x="92" y="49"/>
                      </a:lnTo>
                      <a:lnTo>
                        <a:pt x="88" y="48"/>
                      </a:lnTo>
                      <a:lnTo>
                        <a:pt x="82" y="46"/>
                      </a:lnTo>
                      <a:lnTo>
                        <a:pt x="78" y="45"/>
                      </a:lnTo>
                      <a:lnTo>
                        <a:pt x="74" y="45"/>
                      </a:lnTo>
                      <a:lnTo>
                        <a:pt x="69" y="44"/>
                      </a:lnTo>
                      <a:lnTo>
                        <a:pt x="64" y="42"/>
                      </a:lnTo>
                      <a:lnTo>
                        <a:pt x="59" y="42"/>
                      </a:lnTo>
                      <a:lnTo>
                        <a:pt x="55" y="41"/>
                      </a:lnTo>
                      <a:lnTo>
                        <a:pt x="51" y="41"/>
                      </a:lnTo>
                      <a:lnTo>
                        <a:pt x="47" y="39"/>
                      </a:lnTo>
                      <a:lnTo>
                        <a:pt x="44" y="39"/>
                      </a:lnTo>
                      <a:lnTo>
                        <a:pt x="38" y="38"/>
                      </a:lnTo>
                      <a:lnTo>
                        <a:pt x="34" y="38"/>
                      </a:lnTo>
                      <a:lnTo>
                        <a:pt x="31" y="36"/>
                      </a:lnTo>
                      <a:lnTo>
                        <a:pt x="28" y="36"/>
                      </a:lnTo>
                      <a:lnTo>
                        <a:pt x="21" y="36"/>
                      </a:lnTo>
                      <a:lnTo>
                        <a:pt x="17" y="36"/>
                      </a:lnTo>
                      <a:lnTo>
                        <a:pt x="11" y="36"/>
                      </a:lnTo>
                      <a:lnTo>
                        <a:pt x="7" y="36"/>
                      </a:lnTo>
                      <a:lnTo>
                        <a:pt x="3" y="38"/>
                      </a:lnTo>
                      <a:lnTo>
                        <a:pt x="3" y="39"/>
                      </a:lnTo>
                      <a:lnTo>
                        <a:pt x="0" y="41"/>
                      </a:lnTo>
                      <a:lnTo>
                        <a:pt x="0" y="44"/>
                      </a:lnTo>
                      <a:lnTo>
                        <a:pt x="0" y="48"/>
                      </a:lnTo>
                      <a:lnTo>
                        <a:pt x="1" y="53"/>
                      </a:lnTo>
                      <a:lnTo>
                        <a:pt x="3" y="58"/>
                      </a:lnTo>
                      <a:lnTo>
                        <a:pt x="5" y="65"/>
                      </a:lnTo>
                      <a:lnTo>
                        <a:pt x="7" y="68"/>
                      </a:lnTo>
                      <a:lnTo>
                        <a:pt x="8" y="72"/>
                      </a:lnTo>
                      <a:lnTo>
                        <a:pt x="10" y="75"/>
                      </a:lnTo>
                      <a:lnTo>
                        <a:pt x="11" y="79"/>
                      </a:lnTo>
                      <a:lnTo>
                        <a:pt x="13" y="83"/>
                      </a:lnTo>
                      <a:lnTo>
                        <a:pt x="15" y="86"/>
                      </a:lnTo>
                      <a:lnTo>
                        <a:pt x="17" y="90"/>
                      </a:lnTo>
                      <a:lnTo>
                        <a:pt x="20" y="96"/>
                      </a:lnTo>
                      <a:lnTo>
                        <a:pt x="21" y="100"/>
                      </a:lnTo>
                      <a:lnTo>
                        <a:pt x="24" y="105"/>
                      </a:lnTo>
                      <a:lnTo>
                        <a:pt x="25" y="109"/>
                      </a:lnTo>
                      <a:lnTo>
                        <a:pt x="30" y="115"/>
                      </a:lnTo>
                      <a:lnTo>
                        <a:pt x="31" y="119"/>
                      </a:lnTo>
                      <a:lnTo>
                        <a:pt x="34" y="123"/>
                      </a:lnTo>
                      <a:lnTo>
                        <a:pt x="37" y="129"/>
                      </a:lnTo>
                      <a:lnTo>
                        <a:pt x="39" y="133"/>
                      </a:lnTo>
                      <a:lnTo>
                        <a:pt x="42" y="139"/>
                      </a:lnTo>
                      <a:lnTo>
                        <a:pt x="45" y="143"/>
                      </a:lnTo>
                      <a:lnTo>
                        <a:pt x="47" y="149"/>
                      </a:lnTo>
                      <a:lnTo>
                        <a:pt x="51" y="154"/>
                      </a:lnTo>
                      <a:lnTo>
                        <a:pt x="52" y="159"/>
                      </a:lnTo>
                      <a:lnTo>
                        <a:pt x="55" y="163"/>
                      </a:lnTo>
                      <a:lnTo>
                        <a:pt x="58" y="167"/>
                      </a:lnTo>
                      <a:lnTo>
                        <a:pt x="61" y="173"/>
                      </a:lnTo>
                      <a:lnTo>
                        <a:pt x="64" y="177"/>
                      </a:lnTo>
                      <a:lnTo>
                        <a:pt x="66" y="181"/>
                      </a:lnTo>
                      <a:lnTo>
                        <a:pt x="69" y="186"/>
                      </a:lnTo>
                      <a:lnTo>
                        <a:pt x="72" y="191"/>
                      </a:lnTo>
                      <a:lnTo>
                        <a:pt x="74" y="195"/>
                      </a:lnTo>
                      <a:lnTo>
                        <a:pt x="76" y="200"/>
                      </a:lnTo>
                      <a:lnTo>
                        <a:pt x="79" y="204"/>
                      </a:lnTo>
                      <a:lnTo>
                        <a:pt x="82" y="208"/>
                      </a:lnTo>
                      <a:lnTo>
                        <a:pt x="84" y="212"/>
                      </a:lnTo>
                      <a:lnTo>
                        <a:pt x="88" y="217"/>
                      </a:lnTo>
                      <a:lnTo>
                        <a:pt x="89" y="220"/>
                      </a:lnTo>
                      <a:lnTo>
                        <a:pt x="92" y="224"/>
                      </a:lnTo>
                      <a:lnTo>
                        <a:pt x="93" y="227"/>
                      </a:lnTo>
                      <a:lnTo>
                        <a:pt x="96" y="231"/>
                      </a:lnTo>
                      <a:lnTo>
                        <a:pt x="98" y="234"/>
                      </a:lnTo>
                      <a:lnTo>
                        <a:pt x="101" y="237"/>
                      </a:lnTo>
                      <a:lnTo>
                        <a:pt x="103" y="242"/>
                      </a:lnTo>
                      <a:lnTo>
                        <a:pt x="106" y="248"/>
                      </a:lnTo>
                      <a:lnTo>
                        <a:pt x="109" y="251"/>
                      </a:lnTo>
                      <a:lnTo>
                        <a:pt x="111" y="254"/>
                      </a:lnTo>
                      <a:lnTo>
                        <a:pt x="112" y="255"/>
                      </a:lnTo>
                      <a:lnTo>
                        <a:pt x="112" y="256"/>
                      </a:lnTo>
                      <a:lnTo>
                        <a:pt x="112" y="258"/>
                      </a:lnTo>
                      <a:lnTo>
                        <a:pt x="111" y="259"/>
                      </a:lnTo>
                      <a:lnTo>
                        <a:pt x="111" y="262"/>
                      </a:lnTo>
                      <a:lnTo>
                        <a:pt x="109" y="264"/>
                      </a:lnTo>
                      <a:lnTo>
                        <a:pt x="109" y="266"/>
                      </a:lnTo>
                      <a:lnTo>
                        <a:pt x="108" y="271"/>
                      </a:lnTo>
                      <a:lnTo>
                        <a:pt x="106" y="274"/>
                      </a:lnTo>
                      <a:lnTo>
                        <a:pt x="105" y="278"/>
                      </a:lnTo>
                      <a:lnTo>
                        <a:pt x="103" y="282"/>
                      </a:lnTo>
                      <a:lnTo>
                        <a:pt x="102" y="286"/>
                      </a:lnTo>
                      <a:lnTo>
                        <a:pt x="101" y="292"/>
                      </a:lnTo>
                      <a:lnTo>
                        <a:pt x="99" y="298"/>
                      </a:lnTo>
                      <a:lnTo>
                        <a:pt x="98" y="303"/>
                      </a:lnTo>
                      <a:lnTo>
                        <a:pt x="96" y="309"/>
                      </a:lnTo>
                      <a:lnTo>
                        <a:pt x="95" y="315"/>
                      </a:lnTo>
                      <a:lnTo>
                        <a:pt x="92" y="320"/>
                      </a:lnTo>
                      <a:lnTo>
                        <a:pt x="91" y="326"/>
                      </a:lnTo>
                      <a:lnTo>
                        <a:pt x="89" y="333"/>
                      </a:lnTo>
                      <a:lnTo>
                        <a:pt x="86" y="340"/>
                      </a:lnTo>
                      <a:lnTo>
                        <a:pt x="85" y="347"/>
                      </a:lnTo>
                      <a:lnTo>
                        <a:pt x="84" y="354"/>
                      </a:lnTo>
                      <a:lnTo>
                        <a:pt x="81" y="363"/>
                      </a:lnTo>
                      <a:lnTo>
                        <a:pt x="79" y="370"/>
                      </a:lnTo>
                      <a:lnTo>
                        <a:pt x="76" y="377"/>
                      </a:lnTo>
                      <a:lnTo>
                        <a:pt x="74" y="384"/>
                      </a:lnTo>
                      <a:lnTo>
                        <a:pt x="72" y="393"/>
                      </a:lnTo>
                      <a:lnTo>
                        <a:pt x="69" y="401"/>
                      </a:lnTo>
                      <a:lnTo>
                        <a:pt x="68" y="408"/>
                      </a:lnTo>
                      <a:lnTo>
                        <a:pt x="65" y="417"/>
                      </a:lnTo>
                      <a:lnTo>
                        <a:pt x="64" y="425"/>
                      </a:lnTo>
                      <a:lnTo>
                        <a:pt x="61" y="433"/>
                      </a:lnTo>
                      <a:lnTo>
                        <a:pt x="58" y="441"/>
                      </a:lnTo>
                      <a:lnTo>
                        <a:pt x="57" y="448"/>
                      </a:lnTo>
                      <a:lnTo>
                        <a:pt x="54" y="457"/>
                      </a:lnTo>
                      <a:lnTo>
                        <a:pt x="52" y="464"/>
                      </a:lnTo>
                      <a:lnTo>
                        <a:pt x="49" y="472"/>
                      </a:lnTo>
                      <a:lnTo>
                        <a:pt x="47" y="479"/>
                      </a:lnTo>
                      <a:lnTo>
                        <a:pt x="45" y="488"/>
                      </a:lnTo>
                      <a:lnTo>
                        <a:pt x="42" y="495"/>
                      </a:lnTo>
                      <a:lnTo>
                        <a:pt x="41" y="502"/>
                      </a:lnTo>
                      <a:lnTo>
                        <a:pt x="38" y="511"/>
                      </a:lnTo>
                      <a:lnTo>
                        <a:pt x="37" y="518"/>
                      </a:lnTo>
                      <a:lnTo>
                        <a:pt x="34" y="525"/>
                      </a:lnTo>
                      <a:lnTo>
                        <a:pt x="32" y="531"/>
                      </a:lnTo>
                      <a:lnTo>
                        <a:pt x="31" y="538"/>
                      </a:lnTo>
                      <a:lnTo>
                        <a:pt x="30" y="545"/>
                      </a:lnTo>
                      <a:lnTo>
                        <a:pt x="28" y="550"/>
                      </a:lnTo>
                      <a:lnTo>
                        <a:pt x="25" y="556"/>
                      </a:lnTo>
                      <a:lnTo>
                        <a:pt x="24" y="562"/>
                      </a:lnTo>
                      <a:lnTo>
                        <a:pt x="22" y="567"/>
                      </a:lnTo>
                      <a:lnTo>
                        <a:pt x="21" y="572"/>
                      </a:lnTo>
                      <a:lnTo>
                        <a:pt x="20" y="577"/>
                      </a:lnTo>
                      <a:lnTo>
                        <a:pt x="20" y="582"/>
                      </a:lnTo>
                      <a:lnTo>
                        <a:pt x="18" y="586"/>
                      </a:lnTo>
                      <a:lnTo>
                        <a:pt x="17" y="589"/>
                      </a:lnTo>
                      <a:lnTo>
                        <a:pt x="17" y="593"/>
                      </a:lnTo>
                      <a:lnTo>
                        <a:pt x="15" y="596"/>
                      </a:lnTo>
                      <a:lnTo>
                        <a:pt x="15" y="599"/>
                      </a:lnTo>
                      <a:lnTo>
                        <a:pt x="15" y="603"/>
                      </a:lnTo>
                      <a:lnTo>
                        <a:pt x="15" y="606"/>
                      </a:lnTo>
                      <a:lnTo>
                        <a:pt x="18" y="606"/>
                      </a:lnTo>
                      <a:lnTo>
                        <a:pt x="22" y="606"/>
                      </a:lnTo>
                      <a:lnTo>
                        <a:pt x="28" y="604"/>
                      </a:lnTo>
                      <a:lnTo>
                        <a:pt x="31" y="603"/>
                      </a:lnTo>
                      <a:lnTo>
                        <a:pt x="35" y="602"/>
                      </a:lnTo>
                      <a:lnTo>
                        <a:pt x="38" y="602"/>
                      </a:lnTo>
                      <a:lnTo>
                        <a:pt x="44" y="600"/>
                      </a:lnTo>
                      <a:lnTo>
                        <a:pt x="48" y="597"/>
                      </a:lnTo>
                      <a:lnTo>
                        <a:pt x="52" y="597"/>
                      </a:lnTo>
                      <a:lnTo>
                        <a:pt x="58" y="594"/>
                      </a:lnTo>
                      <a:lnTo>
                        <a:pt x="65" y="593"/>
                      </a:lnTo>
                      <a:lnTo>
                        <a:pt x="69" y="592"/>
                      </a:lnTo>
                      <a:lnTo>
                        <a:pt x="75" y="589"/>
                      </a:lnTo>
                      <a:lnTo>
                        <a:pt x="82" y="586"/>
                      </a:lnTo>
                      <a:lnTo>
                        <a:pt x="88" y="584"/>
                      </a:lnTo>
                      <a:lnTo>
                        <a:pt x="95" y="582"/>
                      </a:lnTo>
                      <a:lnTo>
                        <a:pt x="101" y="579"/>
                      </a:lnTo>
                      <a:lnTo>
                        <a:pt x="108" y="577"/>
                      </a:lnTo>
                      <a:lnTo>
                        <a:pt x="115" y="575"/>
                      </a:lnTo>
                      <a:lnTo>
                        <a:pt x="122" y="572"/>
                      </a:lnTo>
                      <a:lnTo>
                        <a:pt x="129" y="569"/>
                      </a:lnTo>
                      <a:lnTo>
                        <a:pt x="138" y="566"/>
                      </a:lnTo>
                      <a:lnTo>
                        <a:pt x="145" y="563"/>
                      </a:lnTo>
                      <a:lnTo>
                        <a:pt x="152" y="560"/>
                      </a:lnTo>
                      <a:lnTo>
                        <a:pt x="159" y="557"/>
                      </a:lnTo>
                      <a:lnTo>
                        <a:pt x="166" y="555"/>
                      </a:lnTo>
                      <a:lnTo>
                        <a:pt x="174" y="552"/>
                      </a:lnTo>
                      <a:lnTo>
                        <a:pt x="182" y="548"/>
                      </a:lnTo>
                      <a:lnTo>
                        <a:pt x="189" y="545"/>
                      </a:lnTo>
                      <a:lnTo>
                        <a:pt x="196" y="542"/>
                      </a:lnTo>
                      <a:lnTo>
                        <a:pt x="204" y="539"/>
                      </a:lnTo>
                      <a:lnTo>
                        <a:pt x="210" y="536"/>
                      </a:lnTo>
                      <a:lnTo>
                        <a:pt x="219" y="533"/>
                      </a:lnTo>
                      <a:lnTo>
                        <a:pt x="226" y="529"/>
                      </a:lnTo>
                      <a:lnTo>
                        <a:pt x="233" y="528"/>
                      </a:lnTo>
                      <a:lnTo>
                        <a:pt x="240" y="523"/>
                      </a:lnTo>
                      <a:lnTo>
                        <a:pt x="246" y="521"/>
                      </a:lnTo>
                      <a:lnTo>
                        <a:pt x="253" y="518"/>
                      </a:lnTo>
                      <a:lnTo>
                        <a:pt x="260" y="516"/>
                      </a:lnTo>
                      <a:lnTo>
                        <a:pt x="265" y="513"/>
                      </a:lnTo>
                      <a:lnTo>
                        <a:pt x="271" y="511"/>
                      </a:lnTo>
                      <a:lnTo>
                        <a:pt x="278" y="508"/>
                      </a:lnTo>
                      <a:lnTo>
                        <a:pt x="284" y="506"/>
                      </a:lnTo>
                      <a:lnTo>
                        <a:pt x="290" y="504"/>
                      </a:lnTo>
                      <a:lnTo>
                        <a:pt x="294" y="501"/>
                      </a:lnTo>
                      <a:lnTo>
                        <a:pt x="300" y="499"/>
                      </a:lnTo>
                      <a:lnTo>
                        <a:pt x="304" y="498"/>
                      </a:lnTo>
                      <a:lnTo>
                        <a:pt x="308" y="495"/>
                      </a:lnTo>
                      <a:lnTo>
                        <a:pt x="312" y="494"/>
                      </a:lnTo>
                      <a:lnTo>
                        <a:pt x="317" y="492"/>
                      </a:lnTo>
                      <a:lnTo>
                        <a:pt x="321" y="491"/>
                      </a:lnTo>
                      <a:lnTo>
                        <a:pt x="325" y="488"/>
                      </a:lnTo>
                      <a:lnTo>
                        <a:pt x="331" y="487"/>
                      </a:lnTo>
                      <a:lnTo>
                        <a:pt x="334" y="485"/>
                      </a:lnTo>
                      <a:lnTo>
                        <a:pt x="335" y="485"/>
                      </a:lnTo>
                      <a:lnTo>
                        <a:pt x="338" y="488"/>
                      </a:lnTo>
                      <a:lnTo>
                        <a:pt x="341" y="489"/>
                      </a:lnTo>
                      <a:lnTo>
                        <a:pt x="348" y="494"/>
                      </a:lnTo>
                      <a:lnTo>
                        <a:pt x="351" y="495"/>
                      </a:lnTo>
                      <a:lnTo>
                        <a:pt x="353" y="498"/>
                      </a:lnTo>
                      <a:lnTo>
                        <a:pt x="358" y="501"/>
                      </a:lnTo>
                      <a:lnTo>
                        <a:pt x="362" y="504"/>
                      </a:lnTo>
                      <a:lnTo>
                        <a:pt x="366" y="506"/>
                      </a:lnTo>
                      <a:lnTo>
                        <a:pt x="371" y="509"/>
                      </a:lnTo>
                      <a:lnTo>
                        <a:pt x="376" y="513"/>
                      </a:lnTo>
                      <a:lnTo>
                        <a:pt x="382" y="516"/>
                      </a:lnTo>
                      <a:lnTo>
                        <a:pt x="388" y="521"/>
                      </a:lnTo>
                      <a:lnTo>
                        <a:pt x="393" y="523"/>
                      </a:lnTo>
                      <a:lnTo>
                        <a:pt x="399" y="528"/>
                      </a:lnTo>
                      <a:lnTo>
                        <a:pt x="405" y="532"/>
                      </a:lnTo>
                      <a:lnTo>
                        <a:pt x="410" y="535"/>
                      </a:lnTo>
                      <a:lnTo>
                        <a:pt x="417" y="539"/>
                      </a:lnTo>
                      <a:lnTo>
                        <a:pt x="425" y="543"/>
                      </a:lnTo>
                      <a:lnTo>
                        <a:pt x="432" y="549"/>
                      </a:lnTo>
                      <a:lnTo>
                        <a:pt x="439" y="553"/>
                      </a:lnTo>
                      <a:lnTo>
                        <a:pt x="446" y="557"/>
                      </a:lnTo>
                      <a:lnTo>
                        <a:pt x="453" y="562"/>
                      </a:lnTo>
                      <a:lnTo>
                        <a:pt x="460" y="567"/>
                      </a:lnTo>
                      <a:lnTo>
                        <a:pt x="467" y="572"/>
                      </a:lnTo>
                      <a:lnTo>
                        <a:pt x="474" y="577"/>
                      </a:lnTo>
                      <a:lnTo>
                        <a:pt x="481" y="582"/>
                      </a:lnTo>
                      <a:lnTo>
                        <a:pt x="490" y="587"/>
                      </a:lnTo>
                      <a:lnTo>
                        <a:pt x="497" y="592"/>
                      </a:lnTo>
                      <a:lnTo>
                        <a:pt x="506" y="596"/>
                      </a:lnTo>
                      <a:lnTo>
                        <a:pt x="513" y="600"/>
                      </a:lnTo>
                      <a:lnTo>
                        <a:pt x="520" y="606"/>
                      </a:lnTo>
                      <a:lnTo>
                        <a:pt x="527" y="610"/>
                      </a:lnTo>
                      <a:lnTo>
                        <a:pt x="534" y="614"/>
                      </a:lnTo>
                      <a:lnTo>
                        <a:pt x="541" y="619"/>
                      </a:lnTo>
                      <a:lnTo>
                        <a:pt x="550" y="624"/>
                      </a:lnTo>
                      <a:lnTo>
                        <a:pt x="555" y="627"/>
                      </a:lnTo>
                      <a:lnTo>
                        <a:pt x="562" y="633"/>
                      </a:lnTo>
                      <a:lnTo>
                        <a:pt x="569" y="636"/>
                      </a:lnTo>
                      <a:lnTo>
                        <a:pt x="577" y="641"/>
                      </a:lnTo>
                      <a:lnTo>
                        <a:pt x="582" y="644"/>
                      </a:lnTo>
                      <a:lnTo>
                        <a:pt x="589" y="648"/>
                      </a:lnTo>
                      <a:lnTo>
                        <a:pt x="596" y="653"/>
                      </a:lnTo>
                      <a:lnTo>
                        <a:pt x="604" y="657"/>
                      </a:lnTo>
                      <a:lnTo>
                        <a:pt x="608" y="660"/>
                      </a:lnTo>
                      <a:lnTo>
                        <a:pt x="614" y="663"/>
                      </a:lnTo>
                      <a:lnTo>
                        <a:pt x="619" y="665"/>
                      </a:lnTo>
                      <a:lnTo>
                        <a:pt x="625" y="670"/>
                      </a:lnTo>
                      <a:lnTo>
                        <a:pt x="631" y="671"/>
                      </a:lnTo>
                      <a:lnTo>
                        <a:pt x="635" y="674"/>
                      </a:lnTo>
                      <a:lnTo>
                        <a:pt x="639" y="677"/>
                      </a:lnTo>
                      <a:lnTo>
                        <a:pt x="645" y="680"/>
                      </a:lnTo>
                      <a:lnTo>
                        <a:pt x="648" y="681"/>
                      </a:lnTo>
                      <a:lnTo>
                        <a:pt x="652" y="684"/>
                      </a:lnTo>
                      <a:lnTo>
                        <a:pt x="655" y="685"/>
                      </a:lnTo>
                      <a:lnTo>
                        <a:pt x="658" y="687"/>
                      </a:lnTo>
                      <a:lnTo>
                        <a:pt x="663" y="688"/>
                      </a:lnTo>
                      <a:lnTo>
                        <a:pt x="667" y="690"/>
                      </a:lnTo>
                      <a:lnTo>
                        <a:pt x="669" y="688"/>
                      </a:lnTo>
                      <a:lnTo>
                        <a:pt x="672" y="687"/>
                      </a:lnTo>
                      <a:lnTo>
                        <a:pt x="673" y="684"/>
                      </a:lnTo>
                      <a:lnTo>
                        <a:pt x="675" y="680"/>
                      </a:lnTo>
                      <a:lnTo>
                        <a:pt x="676" y="674"/>
                      </a:lnTo>
                      <a:lnTo>
                        <a:pt x="679" y="668"/>
                      </a:lnTo>
                      <a:lnTo>
                        <a:pt x="679" y="664"/>
                      </a:lnTo>
                      <a:lnTo>
                        <a:pt x="680" y="660"/>
                      </a:lnTo>
                      <a:lnTo>
                        <a:pt x="680" y="655"/>
                      </a:lnTo>
                      <a:lnTo>
                        <a:pt x="680" y="653"/>
                      </a:lnTo>
                      <a:lnTo>
                        <a:pt x="680" y="647"/>
                      </a:lnTo>
                      <a:lnTo>
                        <a:pt x="682" y="643"/>
                      </a:lnTo>
                      <a:lnTo>
                        <a:pt x="682" y="638"/>
                      </a:lnTo>
                      <a:lnTo>
                        <a:pt x="682" y="634"/>
                      </a:lnTo>
                      <a:lnTo>
                        <a:pt x="682" y="628"/>
                      </a:lnTo>
                      <a:lnTo>
                        <a:pt x="683" y="624"/>
                      </a:lnTo>
                      <a:lnTo>
                        <a:pt x="683" y="619"/>
                      </a:lnTo>
                      <a:lnTo>
                        <a:pt x="683" y="614"/>
                      </a:lnTo>
                      <a:lnTo>
                        <a:pt x="683" y="609"/>
                      </a:lnTo>
                      <a:lnTo>
                        <a:pt x="683" y="603"/>
                      </a:lnTo>
                      <a:lnTo>
                        <a:pt x="683" y="597"/>
                      </a:lnTo>
                      <a:lnTo>
                        <a:pt x="685" y="592"/>
                      </a:lnTo>
                      <a:lnTo>
                        <a:pt x="685" y="586"/>
                      </a:lnTo>
                      <a:lnTo>
                        <a:pt x="685" y="580"/>
                      </a:lnTo>
                      <a:lnTo>
                        <a:pt x="685" y="575"/>
                      </a:lnTo>
                      <a:lnTo>
                        <a:pt x="685" y="570"/>
                      </a:lnTo>
                      <a:lnTo>
                        <a:pt x="685" y="563"/>
                      </a:lnTo>
                      <a:lnTo>
                        <a:pt x="685" y="557"/>
                      </a:lnTo>
                      <a:lnTo>
                        <a:pt x="685" y="552"/>
                      </a:lnTo>
                      <a:lnTo>
                        <a:pt x="685" y="546"/>
                      </a:lnTo>
                      <a:lnTo>
                        <a:pt x="685" y="540"/>
                      </a:lnTo>
                      <a:lnTo>
                        <a:pt x="685" y="535"/>
                      </a:lnTo>
                      <a:lnTo>
                        <a:pt x="685" y="529"/>
                      </a:lnTo>
                      <a:lnTo>
                        <a:pt x="685" y="525"/>
                      </a:lnTo>
                      <a:lnTo>
                        <a:pt x="685" y="519"/>
                      </a:lnTo>
                      <a:lnTo>
                        <a:pt x="685" y="513"/>
                      </a:lnTo>
                      <a:lnTo>
                        <a:pt x="685" y="508"/>
                      </a:lnTo>
                      <a:lnTo>
                        <a:pt x="685" y="504"/>
                      </a:lnTo>
                      <a:lnTo>
                        <a:pt x="685" y="498"/>
                      </a:lnTo>
                      <a:lnTo>
                        <a:pt x="685" y="494"/>
                      </a:lnTo>
                      <a:lnTo>
                        <a:pt x="685" y="489"/>
                      </a:lnTo>
                      <a:lnTo>
                        <a:pt x="685" y="485"/>
                      </a:lnTo>
                      <a:lnTo>
                        <a:pt x="683" y="481"/>
                      </a:lnTo>
                      <a:lnTo>
                        <a:pt x="683" y="477"/>
                      </a:lnTo>
                      <a:lnTo>
                        <a:pt x="683" y="474"/>
                      </a:lnTo>
                      <a:lnTo>
                        <a:pt x="683" y="469"/>
                      </a:lnTo>
                      <a:lnTo>
                        <a:pt x="683" y="462"/>
                      </a:lnTo>
                      <a:lnTo>
                        <a:pt x="683" y="458"/>
                      </a:lnTo>
                      <a:lnTo>
                        <a:pt x="683" y="454"/>
                      </a:lnTo>
                      <a:lnTo>
                        <a:pt x="683" y="451"/>
                      </a:lnTo>
                      <a:lnTo>
                        <a:pt x="683" y="448"/>
                      </a:lnTo>
                      <a:lnTo>
                        <a:pt x="685" y="448"/>
                      </a:lnTo>
                      <a:lnTo>
                        <a:pt x="687" y="447"/>
                      </a:lnTo>
                      <a:lnTo>
                        <a:pt x="692" y="447"/>
                      </a:lnTo>
                      <a:lnTo>
                        <a:pt x="696" y="445"/>
                      </a:lnTo>
                      <a:lnTo>
                        <a:pt x="702" y="444"/>
                      </a:lnTo>
                      <a:lnTo>
                        <a:pt x="703" y="444"/>
                      </a:lnTo>
                      <a:lnTo>
                        <a:pt x="707" y="442"/>
                      </a:lnTo>
                      <a:lnTo>
                        <a:pt x="712" y="442"/>
                      </a:lnTo>
                      <a:lnTo>
                        <a:pt x="714" y="442"/>
                      </a:lnTo>
                      <a:lnTo>
                        <a:pt x="719" y="441"/>
                      </a:lnTo>
                      <a:lnTo>
                        <a:pt x="721" y="440"/>
                      </a:lnTo>
                      <a:lnTo>
                        <a:pt x="726" y="440"/>
                      </a:lnTo>
                      <a:lnTo>
                        <a:pt x="730" y="438"/>
                      </a:lnTo>
                      <a:lnTo>
                        <a:pt x="734" y="438"/>
                      </a:lnTo>
                      <a:lnTo>
                        <a:pt x="739" y="437"/>
                      </a:lnTo>
                      <a:lnTo>
                        <a:pt x="743" y="437"/>
                      </a:lnTo>
                      <a:lnTo>
                        <a:pt x="747" y="435"/>
                      </a:lnTo>
                      <a:lnTo>
                        <a:pt x="751" y="434"/>
                      </a:lnTo>
                      <a:lnTo>
                        <a:pt x="757" y="434"/>
                      </a:lnTo>
                      <a:lnTo>
                        <a:pt x="761" y="433"/>
                      </a:lnTo>
                      <a:lnTo>
                        <a:pt x="767" y="433"/>
                      </a:lnTo>
                      <a:lnTo>
                        <a:pt x="771" y="431"/>
                      </a:lnTo>
                      <a:lnTo>
                        <a:pt x="777" y="430"/>
                      </a:lnTo>
                      <a:lnTo>
                        <a:pt x="781" y="430"/>
                      </a:lnTo>
                      <a:lnTo>
                        <a:pt x="787" y="430"/>
                      </a:lnTo>
                      <a:lnTo>
                        <a:pt x="791" y="427"/>
                      </a:lnTo>
                      <a:lnTo>
                        <a:pt x="795" y="427"/>
                      </a:lnTo>
                      <a:lnTo>
                        <a:pt x="801" y="425"/>
                      </a:lnTo>
                      <a:lnTo>
                        <a:pt x="805" y="425"/>
                      </a:lnTo>
                      <a:lnTo>
                        <a:pt x="811" y="423"/>
                      </a:lnTo>
                      <a:lnTo>
                        <a:pt x="815" y="423"/>
                      </a:lnTo>
                      <a:lnTo>
                        <a:pt x="820" y="421"/>
                      </a:lnTo>
                      <a:lnTo>
                        <a:pt x="825" y="420"/>
                      </a:lnTo>
                      <a:lnTo>
                        <a:pt x="829" y="420"/>
                      </a:lnTo>
                      <a:lnTo>
                        <a:pt x="834" y="418"/>
                      </a:lnTo>
                      <a:lnTo>
                        <a:pt x="838" y="417"/>
                      </a:lnTo>
                      <a:lnTo>
                        <a:pt x="842" y="417"/>
                      </a:lnTo>
                      <a:lnTo>
                        <a:pt x="847" y="416"/>
                      </a:lnTo>
                      <a:lnTo>
                        <a:pt x="851" y="414"/>
                      </a:lnTo>
                      <a:lnTo>
                        <a:pt x="855" y="413"/>
                      </a:lnTo>
                      <a:lnTo>
                        <a:pt x="859" y="413"/>
                      </a:lnTo>
                      <a:lnTo>
                        <a:pt x="864" y="411"/>
                      </a:lnTo>
                      <a:lnTo>
                        <a:pt x="866" y="411"/>
                      </a:lnTo>
                      <a:lnTo>
                        <a:pt x="869" y="410"/>
                      </a:lnTo>
                      <a:lnTo>
                        <a:pt x="874" y="408"/>
                      </a:lnTo>
                      <a:lnTo>
                        <a:pt x="879" y="407"/>
                      </a:lnTo>
                      <a:lnTo>
                        <a:pt x="885" y="406"/>
                      </a:lnTo>
                      <a:lnTo>
                        <a:pt x="889" y="403"/>
                      </a:lnTo>
                      <a:lnTo>
                        <a:pt x="892" y="401"/>
                      </a:lnTo>
                      <a:lnTo>
                        <a:pt x="895" y="400"/>
                      </a:lnTo>
                      <a:lnTo>
                        <a:pt x="896" y="398"/>
                      </a:lnTo>
                      <a:lnTo>
                        <a:pt x="896" y="397"/>
                      </a:lnTo>
                      <a:lnTo>
                        <a:pt x="895" y="394"/>
                      </a:lnTo>
                      <a:lnTo>
                        <a:pt x="893" y="390"/>
                      </a:lnTo>
                      <a:lnTo>
                        <a:pt x="891" y="386"/>
                      </a:lnTo>
                      <a:lnTo>
                        <a:pt x="886" y="380"/>
                      </a:lnTo>
                      <a:lnTo>
                        <a:pt x="882" y="374"/>
                      </a:lnTo>
                      <a:lnTo>
                        <a:pt x="875" y="369"/>
                      </a:lnTo>
                      <a:lnTo>
                        <a:pt x="869" y="363"/>
                      </a:lnTo>
                      <a:lnTo>
                        <a:pt x="866" y="357"/>
                      </a:lnTo>
                      <a:lnTo>
                        <a:pt x="862" y="354"/>
                      </a:lnTo>
                      <a:lnTo>
                        <a:pt x="859" y="350"/>
                      </a:lnTo>
                      <a:lnTo>
                        <a:pt x="855" y="347"/>
                      </a:lnTo>
                      <a:lnTo>
                        <a:pt x="851" y="343"/>
                      </a:lnTo>
                      <a:lnTo>
                        <a:pt x="848" y="339"/>
                      </a:lnTo>
                      <a:lnTo>
                        <a:pt x="844" y="335"/>
                      </a:lnTo>
                      <a:lnTo>
                        <a:pt x="839" y="330"/>
                      </a:lnTo>
                      <a:lnTo>
                        <a:pt x="835" y="326"/>
                      </a:lnTo>
                      <a:lnTo>
                        <a:pt x="831" y="322"/>
                      </a:lnTo>
                      <a:lnTo>
                        <a:pt x="827" y="318"/>
                      </a:lnTo>
                      <a:lnTo>
                        <a:pt x="822" y="313"/>
                      </a:lnTo>
                      <a:lnTo>
                        <a:pt x="817" y="309"/>
                      </a:lnTo>
                      <a:lnTo>
                        <a:pt x="814" y="305"/>
                      </a:lnTo>
                      <a:lnTo>
                        <a:pt x="808" y="301"/>
                      </a:lnTo>
                      <a:lnTo>
                        <a:pt x="805" y="296"/>
                      </a:lnTo>
                      <a:lnTo>
                        <a:pt x="800" y="292"/>
                      </a:lnTo>
                      <a:lnTo>
                        <a:pt x="795" y="288"/>
                      </a:lnTo>
                      <a:lnTo>
                        <a:pt x="791" y="283"/>
                      </a:lnTo>
                      <a:lnTo>
                        <a:pt x="787" y="279"/>
                      </a:lnTo>
                      <a:lnTo>
                        <a:pt x="781" y="275"/>
                      </a:lnTo>
                      <a:lnTo>
                        <a:pt x="777" y="271"/>
                      </a:lnTo>
                      <a:lnTo>
                        <a:pt x="773" y="266"/>
                      </a:lnTo>
                      <a:lnTo>
                        <a:pt x="770" y="262"/>
                      </a:lnTo>
                      <a:lnTo>
                        <a:pt x="764" y="258"/>
                      </a:lnTo>
                      <a:lnTo>
                        <a:pt x="760" y="254"/>
                      </a:lnTo>
                      <a:lnTo>
                        <a:pt x="756" y="249"/>
                      </a:lnTo>
                      <a:lnTo>
                        <a:pt x="753" y="247"/>
                      </a:lnTo>
                      <a:lnTo>
                        <a:pt x="748" y="242"/>
                      </a:lnTo>
                      <a:lnTo>
                        <a:pt x="744" y="239"/>
                      </a:lnTo>
                      <a:lnTo>
                        <a:pt x="741" y="235"/>
                      </a:lnTo>
                      <a:lnTo>
                        <a:pt x="739" y="234"/>
                      </a:lnTo>
                      <a:lnTo>
                        <a:pt x="734" y="230"/>
                      </a:lnTo>
                      <a:lnTo>
                        <a:pt x="730" y="227"/>
                      </a:lnTo>
                      <a:lnTo>
                        <a:pt x="727" y="224"/>
                      </a:lnTo>
                      <a:lnTo>
                        <a:pt x="724" y="221"/>
                      </a:lnTo>
                      <a:lnTo>
                        <a:pt x="720" y="217"/>
                      </a:lnTo>
                      <a:lnTo>
                        <a:pt x="716" y="212"/>
                      </a:lnTo>
                      <a:lnTo>
                        <a:pt x="712" y="208"/>
                      </a:lnTo>
                      <a:lnTo>
                        <a:pt x="710" y="207"/>
                      </a:lnTo>
                      <a:lnTo>
                        <a:pt x="707" y="205"/>
                      </a:lnTo>
                      <a:lnTo>
                        <a:pt x="707" y="203"/>
                      </a:lnTo>
                      <a:lnTo>
                        <a:pt x="709" y="198"/>
                      </a:lnTo>
                      <a:lnTo>
                        <a:pt x="709" y="194"/>
                      </a:lnTo>
                      <a:lnTo>
                        <a:pt x="710" y="190"/>
                      </a:lnTo>
                      <a:lnTo>
                        <a:pt x="710" y="184"/>
                      </a:lnTo>
                      <a:lnTo>
                        <a:pt x="712" y="178"/>
                      </a:lnTo>
                      <a:lnTo>
                        <a:pt x="712" y="176"/>
                      </a:lnTo>
                      <a:lnTo>
                        <a:pt x="712" y="171"/>
                      </a:lnTo>
                      <a:lnTo>
                        <a:pt x="713" y="168"/>
                      </a:lnTo>
                      <a:lnTo>
                        <a:pt x="713" y="166"/>
                      </a:lnTo>
                      <a:lnTo>
                        <a:pt x="713" y="161"/>
                      </a:lnTo>
                      <a:lnTo>
                        <a:pt x="714" y="159"/>
                      </a:lnTo>
                      <a:lnTo>
                        <a:pt x="714" y="154"/>
                      </a:lnTo>
                      <a:lnTo>
                        <a:pt x="716" y="151"/>
                      </a:lnTo>
                      <a:lnTo>
                        <a:pt x="716" y="147"/>
                      </a:lnTo>
                      <a:lnTo>
                        <a:pt x="716" y="143"/>
                      </a:lnTo>
                      <a:lnTo>
                        <a:pt x="716" y="139"/>
                      </a:lnTo>
                      <a:lnTo>
                        <a:pt x="717" y="136"/>
                      </a:lnTo>
                      <a:lnTo>
                        <a:pt x="717" y="132"/>
                      </a:lnTo>
                      <a:lnTo>
                        <a:pt x="719" y="127"/>
                      </a:lnTo>
                      <a:lnTo>
                        <a:pt x="719" y="123"/>
                      </a:lnTo>
                      <a:lnTo>
                        <a:pt x="720" y="119"/>
                      </a:lnTo>
                      <a:lnTo>
                        <a:pt x="720" y="115"/>
                      </a:lnTo>
                      <a:lnTo>
                        <a:pt x="720" y="110"/>
                      </a:lnTo>
                      <a:lnTo>
                        <a:pt x="721" y="106"/>
                      </a:lnTo>
                      <a:lnTo>
                        <a:pt x="721" y="102"/>
                      </a:lnTo>
                      <a:lnTo>
                        <a:pt x="721" y="97"/>
                      </a:lnTo>
                      <a:lnTo>
                        <a:pt x="723" y="93"/>
                      </a:lnTo>
                      <a:lnTo>
                        <a:pt x="723" y="89"/>
                      </a:lnTo>
                      <a:lnTo>
                        <a:pt x="724" y="85"/>
                      </a:lnTo>
                      <a:lnTo>
                        <a:pt x="724" y="80"/>
                      </a:lnTo>
                      <a:lnTo>
                        <a:pt x="726" y="76"/>
                      </a:lnTo>
                      <a:lnTo>
                        <a:pt x="726" y="72"/>
                      </a:lnTo>
                      <a:lnTo>
                        <a:pt x="727" y="68"/>
                      </a:lnTo>
                      <a:lnTo>
                        <a:pt x="727" y="63"/>
                      </a:lnTo>
                      <a:lnTo>
                        <a:pt x="729" y="59"/>
                      </a:lnTo>
                      <a:lnTo>
                        <a:pt x="729" y="56"/>
                      </a:lnTo>
                      <a:lnTo>
                        <a:pt x="729" y="52"/>
                      </a:lnTo>
                      <a:lnTo>
                        <a:pt x="729" y="49"/>
                      </a:lnTo>
                      <a:lnTo>
                        <a:pt x="730" y="45"/>
                      </a:lnTo>
                      <a:lnTo>
                        <a:pt x="730" y="41"/>
                      </a:lnTo>
                      <a:lnTo>
                        <a:pt x="730" y="38"/>
                      </a:lnTo>
                      <a:lnTo>
                        <a:pt x="731" y="31"/>
                      </a:lnTo>
                      <a:lnTo>
                        <a:pt x="733" y="25"/>
                      </a:lnTo>
                      <a:lnTo>
                        <a:pt x="733" y="19"/>
                      </a:lnTo>
                      <a:lnTo>
                        <a:pt x="734" y="15"/>
                      </a:lnTo>
                      <a:lnTo>
                        <a:pt x="734" y="11"/>
                      </a:lnTo>
                      <a:lnTo>
                        <a:pt x="734" y="8"/>
                      </a:lnTo>
                      <a:lnTo>
                        <a:pt x="734" y="5"/>
                      </a:lnTo>
                      <a:lnTo>
                        <a:pt x="733" y="2"/>
                      </a:lnTo>
                      <a:lnTo>
                        <a:pt x="729" y="1"/>
                      </a:lnTo>
                      <a:lnTo>
                        <a:pt x="726" y="0"/>
                      </a:lnTo>
                      <a:lnTo>
                        <a:pt x="720" y="0"/>
                      </a:lnTo>
                      <a:lnTo>
                        <a:pt x="716" y="0"/>
                      </a:lnTo>
                      <a:lnTo>
                        <a:pt x="712" y="0"/>
                      </a:lnTo>
                      <a:lnTo>
                        <a:pt x="709" y="0"/>
                      </a:lnTo>
                      <a:lnTo>
                        <a:pt x="706" y="1"/>
                      </a:lnTo>
                      <a:lnTo>
                        <a:pt x="702" y="2"/>
                      </a:lnTo>
                      <a:lnTo>
                        <a:pt x="697" y="2"/>
                      </a:lnTo>
                      <a:lnTo>
                        <a:pt x="694" y="2"/>
                      </a:lnTo>
                      <a:lnTo>
                        <a:pt x="690" y="4"/>
                      </a:lnTo>
                      <a:lnTo>
                        <a:pt x="686" y="5"/>
                      </a:lnTo>
                      <a:lnTo>
                        <a:pt x="680" y="5"/>
                      </a:lnTo>
                      <a:lnTo>
                        <a:pt x="676" y="7"/>
                      </a:lnTo>
                      <a:lnTo>
                        <a:pt x="672" y="8"/>
                      </a:lnTo>
                      <a:lnTo>
                        <a:pt x="667" y="9"/>
                      </a:lnTo>
                      <a:lnTo>
                        <a:pt x="663" y="11"/>
                      </a:lnTo>
                      <a:lnTo>
                        <a:pt x="658" y="12"/>
                      </a:lnTo>
                      <a:lnTo>
                        <a:pt x="653" y="14"/>
                      </a:lnTo>
                      <a:lnTo>
                        <a:pt x="648" y="15"/>
                      </a:lnTo>
                      <a:lnTo>
                        <a:pt x="643" y="17"/>
                      </a:lnTo>
                      <a:lnTo>
                        <a:pt x="639" y="18"/>
                      </a:lnTo>
                      <a:lnTo>
                        <a:pt x="633" y="21"/>
                      </a:lnTo>
                      <a:lnTo>
                        <a:pt x="629" y="22"/>
                      </a:lnTo>
                      <a:lnTo>
                        <a:pt x="623" y="24"/>
                      </a:lnTo>
                      <a:lnTo>
                        <a:pt x="619" y="25"/>
                      </a:lnTo>
                      <a:lnTo>
                        <a:pt x="614" y="26"/>
                      </a:lnTo>
                      <a:lnTo>
                        <a:pt x="609" y="28"/>
                      </a:lnTo>
                      <a:lnTo>
                        <a:pt x="604" y="29"/>
                      </a:lnTo>
                      <a:lnTo>
                        <a:pt x="599" y="32"/>
                      </a:lnTo>
                      <a:lnTo>
                        <a:pt x="594" y="34"/>
                      </a:lnTo>
                      <a:lnTo>
                        <a:pt x="589" y="35"/>
                      </a:lnTo>
                      <a:lnTo>
                        <a:pt x="584" y="36"/>
                      </a:lnTo>
                      <a:lnTo>
                        <a:pt x="579" y="38"/>
                      </a:lnTo>
                      <a:lnTo>
                        <a:pt x="575" y="41"/>
                      </a:lnTo>
                      <a:lnTo>
                        <a:pt x="571" y="42"/>
                      </a:lnTo>
                      <a:lnTo>
                        <a:pt x="567" y="44"/>
                      </a:lnTo>
                      <a:lnTo>
                        <a:pt x="562" y="45"/>
                      </a:lnTo>
                      <a:lnTo>
                        <a:pt x="558" y="46"/>
                      </a:lnTo>
                      <a:lnTo>
                        <a:pt x="555" y="49"/>
                      </a:lnTo>
                      <a:lnTo>
                        <a:pt x="551" y="51"/>
                      </a:lnTo>
                      <a:lnTo>
                        <a:pt x="548" y="51"/>
                      </a:lnTo>
                      <a:lnTo>
                        <a:pt x="544" y="52"/>
                      </a:lnTo>
                      <a:lnTo>
                        <a:pt x="541" y="53"/>
                      </a:lnTo>
                      <a:lnTo>
                        <a:pt x="535" y="55"/>
                      </a:lnTo>
                      <a:lnTo>
                        <a:pt x="531" y="58"/>
                      </a:lnTo>
                      <a:lnTo>
                        <a:pt x="527" y="59"/>
                      </a:lnTo>
                      <a:lnTo>
                        <a:pt x="524" y="61"/>
                      </a:lnTo>
                      <a:lnTo>
                        <a:pt x="523" y="62"/>
                      </a:lnTo>
                      <a:lnTo>
                        <a:pt x="527" y="86"/>
                      </a:lnTo>
                      <a:lnTo>
                        <a:pt x="528" y="85"/>
                      </a:lnTo>
                      <a:lnTo>
                        <a:pt x="531" y="83"/>
                      </a:lnTo>
                      <a:lnTo>
                        <a:pt x="534" y="82"/>
                      </a:lnTo>
                      <a:lnTo>
                        <a:pt x="538" y="80"/>
                      </a:lnTo>
                      <a:lnTo>
                        <a:pt x="542" y="79"/>
                      </a:lnTo>
                      <a:lnTo>
                        <a:pt x="548" y="78"/>
                      </a:lnTo>
                      <a:lnTo>
                        <a:pt x="555" y="75"/>
                      </a:lnTo>
                      <a:lnTo>
                        <a:pt x="558" y="73"/>
                      </a:lnTo>
                      <a:lnTo>
                        <a:pt x="561" y="72"/>
                      </a:lnTo>
                      <a:lnTo>
                        <a:pt x="565" y="71"/>
                      </a:lnTo>
                      <a:lnTo>
                        <a:pt x="568" y="69"/>
                      </a:lnTo>
                      <a:lnTo>
                        <a:pt x="572" y="68"/>
                      </a:lnTo>
                      <a:lnTo>
                        <a:pt x="577" y="66"/>
                      </a:lnTo>
                      <a:lnTo>
                        <a:pt x="579" y="65"/>
                      </a:lnTo>
                      <a:lnTo>
                        <a:pt x="584" y="63"/>
                      </a:lnTo>
                      <a:lnTo>
                        <a:pt x="588" y="62"/>
                      </a:lnTo>
                      <a:lnTo>
                        <a:pt x="592" y="61"/>
                      </a:lnTo>
                      <a:lnTo>
                        <a:pt x="596" y="59"/>
                      </a:lnTo>
                      <a:lnTo>
                        <a:pt x="601" y="58"/>
                      </a:lnTo>
                      <a:lnTo>
                        <a:pt x="605" y="55"/>
                      </a:lnTo>
                      <a:lnTo>
                        <a:pt x="609" y="53"/>
                      </a:lnTo>
                      <a:lnTo>
                        <a:pt x="614" y="53"/>
                      </a:lnTo>
                      <a:lnTo>
                        <a:pt x="618" y="52"/>
                      </a:lnTo>
                      <a:lnTo>
                        <a:pt x="622" y="51"/>
                      </a:lnTo>
                      <a:lnTo>
                        <a:pt x="626" y="48"/>
                      </a:lnTo>
                      <a:lnTo>
                        <a:pt x="631" y="46"/>
                      </a:lnTo>
                      <a:lnTo>
                        <a:pt x="635" y="45"/>
                      </a:lnTo>
                      <a:lnTo>
                        <a:pt x="639" y="44"/>
                      </a:lnTo>
                      <a:lnTo>
                        <a:pt x="643" y="42"/>
                      </a:lnTo>
                      <a:lnTo>
                        <a:pt x="648" y="41"/>
                      </a:lnTo>
                      <a:lnTo>
                        <a:pt x="652" y="41"/>
                      </a:lnTo>
                      <a:lnTo>
                        <a:pt x="655" y="38"/>
                      </a:lnTo>
                      <a:lnTo>
                        <a:pt x="659" y="36"/>
                      </a:lnTo>
                      <a:lnTo>
                        <a:pt x="663" y="36"/>
                      </a:lnTo>
                      <a:lnTo>
                        <a:pt x="667" y="35"/>
                      </a:lnTo>
                      <a:lnTo>
                        <a:pt x="670" y="32"/>
                      </a:lnTo>
                      <a:lnTo>
                        <a:pt x="675" y="32"/>
                      </a:lnTo>
                      <a:lnTo>
                        <a:pt x="677" y="31"/>
                      </a:lnTo>
                      <a:lnTo>
                        <a:pt x="682" y="31"/>
                      </a:lnTo>
                      <a:lnTo>
                        <a:pt x="687" y="28"/>
                      </a:lnTo>
                      <a:lnTo>
                        <a:pt x="693" y="26"/>
                      </a:lnTo>
                      <a:lnTo>
                        <a:pt x="697" y="25"/>
                      </a:lnTo>
                      <a:lnTo>
                        <a:pt x="702" y="25"/>
                      </a:lnTo>
                      <a:lnTo>
                        <a:pt x="706" y="24"/>
                      </a:lnTo>
                      <a:lnTo>
                        <a:pt x="707" y="24"/>
                      </a:lnTo>
                      <a:lnTo>
                        <a:pt x="709" y="24"/>
                      </a:lnTo>
                      <a:lnTo>
                        <a:pt x="710" y="26"/>
                      </a:lnTo>
                      <a:lnTo>
                        <a:pt x="710" y="29"/>
                      </a:lnTo>
                      <a:lnTo>
                        <a:pt x="709" y="32"/>
                      </a:lnTo>
                      <a:lnTo>
                        <a:pt x="709" y="36"/>
                      </a:lnTo>
                      <a:lnTo>
                        <a:pt x="707" y="41"/>
                      </a:lnTo>
                      <a:lnTo>
                        <a:pt x="707" y="46"/>
                      </a:lnTo>
                      <a:lnTo>
                        <a:pt x="707" y="49"/>
                      </a:lnTo>
                      <a:lnTo>
                        <a:pt x="707" y="52"/>
                      </a:lnTo>
                      <a:lnTo>
                        <a:pt x="706" y="56"/>
                      </a:lnTo>
                      <a:lnTo>
                        <a:pt x="706" y="59"/>
                      </a:lnTo>
                      <a:lnTo>
                        <a:pt x="704" y="63"/>
                      </a:lnTo>
                      <a:lnTo>
                        <a:pt x="704" y="66"/>
                      </a:lnTo>
                      <a:lnTo>
                        <a:pt x="703" y="71"/>
                      </a:lnTo>
                      <a:lnTo>
                        <a:pt x="703" y="73"/>
                      </a:lnTo>
                      <a:lnTo>
                        <a:pt x="703" y="78"/>
                      </a:lnTo>
                      <a:lnTo>
                        <a:pt x="702" y="82"/>
                      </a:lnTo>
                      <a:lnTo>
                        <a:pt x="702" y="86"/>
                      </a:lnTo>
                      <a:lnTo>
                        <a:pt x="702" y="90"/>
                      </a:lnTo>
                      <a:lnTo>
                        <a:pt x="700" y="95"/>
                      </a:lnTo>
                      <a:lnTo>
                        <a:pt x="700" y="99"/>
                      </a:lnTo>
                      <a:lnTo>
                        <a:pt x="699" y="103"/>
                      </a:lnTo>
                      <a:lnTo>
                        <a:pt x="699" y="107"/>
                      </a:lnTo>
                      <a:lnTo>
                        <a:pt x="699" y="112"/>
                      </a:lnTo>
                      <a:lnTo>
                        <a:pt x="697" y="116"/>
                      </a:lnTo>
                      <a:lnTo>
                        <a:pt x="697" y="120"/>
                      </a:lnTo>
                      <a:lnTo>
                        <a:pt x="697" y="126"/>
                      </a:lnTo>
                      <a:lnTo>
                        <a:pt x="696" y="129"/>
                      </a:lnTo>
                      <a:lnTo>
                        <a:pt x="696" y="133"/>
                      </a:lnTo>
                      <a:lnTo>
                        <a:pt x="694" y="137"/>
                      </a:lnTo>
                      <a:lnTo>
                        <a:pt x="694" y="141"/>
                      </a:lnTo>
                      <a:lnTo>
                        <a:pt x="693" y="146"/>
                      </a:lnTo>
                      <a:lnTo>
                        <a:pt x="693" y="150"/>
                      </a:lnTo>
                      <a:lnTo>
                        <a:pt x="693" y="154"/>
                      </a:lnTo>
                      <a:lnTo>
                        <a:pt x="693" y="159"/>
                      </a:lnTo>
                      <a:lnTo>
                        <a:pt x="692" y="163"/>
                      </a:lnTo>
                      <a:lnTo>
                        <a:pt x="692" y="167"/>
                      </a:lnTo>
                      <a:lnTo>
                        <a:pt x="690" y="170"/>
                      </a:lnTo>
                      <a:lnTo>
                        <a:pt x="690" y="174"/>
                      </a:lnTo>
                      <a:lnTo>
                        <a:pt x="690" y="177"/>
                      </a:lnTo>
                      <a:lnTo>
                        <a:pt x="689" y="181"/>
                      </a:lnTo>
                      <a:lnTo>
                        <a:pt x="689" y="186"/>
                      </a:lnTo>
                      <a:lnTo>
                        <a:pt x="689" y="188"/>
                      </a:lnTo>
                      <a:lnTo>
                        <a:pt x="687" y="194"/>
                      </a:lnTo>
                      <a:lnTo>
                        <a:pt x="687" y="200"/>
                      </a:lnTo>
                      <a:lnTo>
                        <a:pt x="686" y="204"/>
                      </a:lnTo>
                      <a:lnTo>
                        <a:pt x="686" y="210"/>
                      </a:lnTo>
                      <a:lnTo>
                        <a:pt x="685" y="212"/>
                      </a:lnTo>
                      <a:lnTo>
                        <a:pt x="685" y="215"/>
                      </a:lnTo>
                      <a:lnTo>
                        <a:pt x="685" y="217"/>
                      </a:lnTo>
                      <a:lnTo>
                        <a:pt x="864" y="390"/>
                      </a:lnTo>
                      <a:lnTo>
                        <a:pt x="660" y="428"/>
                      </a:lnTo>
                      <a:lnTo>
                        <a:pt x="660" y="430"/>
                      </a:lnTo>
                      <a:lnTo>
                        <a:pt x="660" y="433"/>
                      </a:lnTo>
                      <a:lnTo>
                        <a:pt x="660" y="438"/>
                      </a:lnTo>
                      <a:lnTo>
                        <a:pt x="660" y="442"/>
                      </a:lnTo>
                      <a:lnTo>
                        <a:pt x="660" y="448"/>
                      </a:lnTo>
                      <a:lnTo>
                        <a:pt x="660" y="452"/>
                      </a:lnTo>
                      <a:lnTo>
                        <a:pt x="660" y="455"/>
                      </a:lnTo>
                      <a:lnTo>
                        <a:pt x="660" y="460"/>
                      </a:lnTo>
                      <a:lnTo>
                        <a:pt x="662" y="464"/>
                      </a:lnTo>
                      <a:lnTo>
                        <a:pt x="662" y="468"/>
                      </a:lnTo>
                      <a:lnTo>
                        <a:pt x="662" y="472"/>
                      </a:lnTo>
                      <a:lnTo>
                        <a:pt x="662" y="477"/>
                      </a:lnTo>
                      <a:lnTo>
                        <a:pt x="662" y="481"/>
                      </a:lnTo>
                      <a:lnTo>
                        <a:pt x="662" y="485"/>
                      </a:lnTo>
                      <a:lnTo>
                        <a:pt x="662" y="491"/>
                      </a:lnTo>
                      <a:lnTo>
                        <a:pt x="662" y="495"/>
                      </a:lnTo>
                      <a:lnTo>
                        <a:pt x="662" y="501"/>
                      </a:lnTo>
                      <a:lnTo>
                        <a:pt x="662" y="506"/>
                      </a:lnTo>
                      <a:lnTo>
                        <a:pt x="662" y="511"/>
                      </a:lnTo>
                      <a:lnTo>
                        <a:pt x="662" y="516"/>
                      </a:lnTo>
                      <a:lnTo>
                        <a:pt x="663" y="522"/>
                      </a:lnTo>
                      <a:lnTo>
                        <a:pt x="663" y="528"/>
                      </a:lnTo>
                      <a:lnTo>
                        <a:pt x="663" y="533"/>
                      </a:lnTo>
                      <a:lnTo>
                        <a:pt x="663" y="538"/>
                      </a:lnTo>
                      <a:lnTo>
                        <a:pt x="663" y="543"/>
                      </a:lnTo>
                      <a:lnTo>
                        <a:pt x="663" y="549"/>
                      </a:lnTo>
                      <a:lnTo>
                        <a:pt x="663" y="555"/>
                      </a:lnTo>
                      <a:lnTo>
                        <a:pt x="663" y="559"/>
                      </a:lnTo>
                      <a:lnTo>
                        <a:pt x="663" y="565"/>
                      </a:lnTo>
                      <a:lnTo>
                        <a:pt x="663" y="570"/>
                      </a:lnTo>
                      <a:lnTo>
                        <a:pt x="663" y="575"/>
                      </a:lnTo>
                      <a:lnTo>
                        <a:pt x="663" y="580"/>
                      </a:lnTo>
                      <a:lnTo>
                        <a:pt x="663" y="586"/>
                      </a:lnTo>
                      <a:lnTo>
                        <a:pt x="663" y="590"/>
                      </a:lnTo>
                      <a:lnTo>
                        <a:pt x="663" y="596"/>
                      </a:lnTo>
                      <a:lnTo>
                        <a:pt x="663" y="600"/>
                      </a:lnTo>
                      <a:lnTo>
                        <a:pt x="663" y="606"/>
                      </a:lnTo>
                      <a:lnTo>
                        <a:pt x="663" y="610"/>
                      </a:lnTo>
                      <a:lnTo>
                        <a:pt x="663" y="614"/>
                      </a:lnTo>
                      <a:lnTo>
                        <a:pt x="663" y="619"/>
                      </a:lnTo>
                      <a:lnTo>
                        <a:pt x="663" y="623"/>
                      </a:lnTo>
                      <a:lnTo>
                        <a:pt x="662" y="627"/>
                      </a:lnTo>
                      <a:lnTo>
                        <a:pt x="662" y="630"/>
                      </a:lnTo>
                      <a:lnTo>
                        <a:pt x="662" y="634"/>
                      </a:lnTo>
                      <a:lnTo>
                        <a:pt x="662" y="638"/>
                      </a:lnTo>
                      <a:lnTo>
                        <a:pt x="660" y="643"/>
                      </a:lnTo>
                      <a:lnTo>
                        <a:pt x="660" y="648"/>
                      </a:lnTo>
                      <a:lnTo>
                        <a:pt x="659" y="653"/>
                      </a:lnTo>
                      <a:lnTo>
                        <a:pt x="658" y="655"/>
                      </a:lnTo>
                      <a:lnTo>
                        <a:pt x="656" y="657"/>
                      </a:lnTo>
                      <a:lnTo>
                        <a:pt x="655" y="658"/>
                      </a:lnTo>
                      <a:lnTo>
                        <a:pt x="652" y="657"/>
                      </a:lnTo>
                      <a:lnTo>
                        <a:pt x="648" y="655"/>
                      </a:lnTo>
                      <a:lnTo>
                        <a:pt x="645" y="654"/>
                      </a:lnTo>
                      <a:lnTo>
                        <a:pt x="642" y="651"/>
                      </a:lnTo>
                      <a:lnTo>
                        <a:pt x="639" y="650"/>
                      </a:lnTo>
                      <a:lnTo>
                        <a:pt x="635" y="648"/>
                      </a:lnTo>
                      <a:lnTo>
                        <a:pt x="631" y="646"/>
                      </a:lnTo>
                      <a:lnTo>
                        <a:pt x="626" y="643"/>
                      </a:lnTo>
                      <a:lnTo>
                        <a:pt x="622" y="640"/>
                      </a:lnTo>
                      <a:lnTo>
                        <a:pt x="618" y="638"/>
                      </a:lnTo>
                      <a:lnTo>
                        <a:pt x="612" y="634"/>
                      </a:lnTo>
                      <a:lnTo>
                        <a:pt x="606" y="631"/>
                      </a:lnTo>
                      <a:lnTo>
                        <a:pt x="601" y="628"/>
                      </a:lnTo>
                      <a:lnTo>
                        <a:pt x="596" y="626"/>
                      </a:lnTo>
                      <a:lnTo>
                        <a:pt x="589" y="621"/>
                      </a:lnTo>
                      <a:lnTo>
                        <a:pt x="584" y="617"/>
                      </a:lnTo>
                      <a:lnTo>
                        <a:pt x="577" y="613"/>
                      </a:lnTo>
                      <a:lnTo>
                        <a:pt x="571" y="610"/>
                      </a:lnTo>
                      <a:lnTo>
                        <a:pt x="564" y="604"/>
                      </a:lnTo>
                      <a:lnTo>
                        <a:pt x="557" y="602"/>
                      </a:lnTo>
                      <a:lnTo>
                        <a:pt x="550" y="596"/>
                      </a:lnTo>
                      <a:lnTo>
                        <a:pt x="544" y="593"/>
                      </a:lnTo>
                      <a:lnTo>
                        <a:pt x="535" y="587"/>
                      </a:lnTo>
                      <a:lnTo>
                        <a:pt x="528" y="583"/>
                      </a:lnTo>
                      <a:lnTo>
                        <a:pt x="521" y="579"/>
                      </a:lnTo>
                      <a:lnTo>
                        <a:pt x="514" y="575"/>
                      </a:lnTo>
                      <a:lnTo>
                        <a:pt x="507" y="569"/>
                      </a:lnTo>
                      <a:lnTo>
                        <a:pt x="500" y="565"/>
                      </a:lnTo>
                      <a:lnTo>
                        <a:pt x="491" y="560"/>
                      </a:lnTo>
                      <a:lnTo>
                        <a:pt x="486" y="556"/>
                      </a:lnTo>
                      <a:lnTo>
                        <a:pt x="477" y="550"/>
                      </a:lnTo>
                      <a:lnTo>
                        <a:pt x="470" y="546"/>
                      </a:lnTo>
                      <a:lnTo>
                        <a:pt x="463" y="540"/>
                      </a:lnTo>
                      <a:lnTo>
                        <a:pt x="456" y="536"/>
                      </a:lnTo>
                      <a:lnTo>
                        <a:pt x="447" y="531"/>
                      </a:lnTo>
                      <a:lnTo>
                        <a:pt x="440" y="526"/>
                      </a:lnTo>
                      <a:lnTo>
                        <a:pt x="433" y="522"/>
                      </a:lnTo>
                      <a:lnTo>
                        <a:pt x="427" y="518"/>
                      </a:lnTo>
                      <a:lnTo>
                        <a:pt x="420" y="512"/>
                      </a:lnTo>
                      <a:lnTo>
                        <a:pt x="413" y="508"/>
                      </a:lnTo>
                      <a:lnTo>
                        <a:pt x="406" y="504"/>
                      </a:lnTo>
                      <a:lnTo>
                        <a:pt x="400" y="501"/>
                      </a:lnTo>
                      <a:lnTo>
                        <a:pt x="393" y="496"/>
                      </a:lnTo>
                      <a:lnTo>
                        <a:pt x="388" y="492"/>
                      </a:lnTo>
                      <a:lnTo>
                        <a:pt x="383" y="489"/>
                      </a:lnTo>
                      <a:lnTo>
                        <a:pt x="378" y="485"/>
                      </a:lnTo>
                      <a:lnTo>
                        <a:pt x="372" y="482"/>
                      </a:lnTo>
                      <a:lnTo>
                        <a:pt x="366" y="478"/>
                      </a:lnTo>
                      <a:lnTo>
                        <a:pt x="361" y="475"/>
                      </a:lnTo>
                      <a:lnTo>
                        <a:pt x="358" y="472"/>
                      </a:lnTo>
                      <a:lnTo>
                        <a:pt x="352" y="469"/>
                      </a:lnTo>
                      <a:lnTo>
                        <a:pt x="349" y="467"/>
                      </a:lnTo>
                      <a:lnTo>
                        <a:pt x="345" y="464"/>
                      </a:lnTo>
                      <a:lnTo>
                        <a:pt x="342" y="462"/>
                      </a:lnTo>
                      <a:lnTo>
                        <a:pt x="336" y="458"/>
                      </a:lnTo>
                      <a:lnTo>
                        <a:pt x="332" y="457"/>
                      </a:lnTo>
                      <a:lnTo>
                        <a:pt x="331" y="454"/>
                      </a:lnTo>
                      <a:lnTo>
                        <a:pt x="329" y="454"/>
                      </a:lnTo>
                      <a:lnTo>
                        <a:pt x="328" y="454"/>
                      </a:lnTo>
                      <a:lnTo>
                        <a:pt x="325" y="455"/>
                      </a:lnTo>
                      <a:lnTo>
                        <a:pt x="322" y="457"/>
                      </a:lnTo>
                      <a:lnTo>
                        <a:pt x="317" y="460"/>
                      </a:lnTo>
                      <a:lnTo>
                        <a:pt x="314" y="461"/>
                      </a:lnTo>
                      <a:lnTo>
                        <a:pt x="309" y="462"/>
                      </a:lnTo>
                      <a:lnTo>
                        <a:pt x="307" y="464"/>
                      </a:lnTo>
                      <a:lnTo>
                        <a:pt x="302" y="465"/>
                      </a:lnTo>
                      <a:lnTo>
                        <a:pt x="298" y="467"/>
                      </a:lnTo>
                      <a:lnTo>
                        <a:pt x="294" y="469"/>
                      </a:lnTo>
                      <a:lnTo>
                        <a:pt x="290" y="471"/>
                      </a:lnTo>
                      <a:lnTo>
                        <a:pt x="285" y="474"/>
                      </a:lnTo>
                      <a:lnTo>
                        <a:pt x="280" y="475"/>
                      </a:lnTo>
                      <a:lnTo>
                        <a:pt x="274" y="478"/>
                      </a:lnTo>
                      <a:lnTo>
                        <a:pt x="268" y="481"/>
                      </a:lnTo>
                      <a:lnTo>
                        <a:pt x="263" y="484"/>
                      </a:lnTo>
                      <a:lnTo>
                        <a:pt x="257" y="485"/>
                      </a:lnTo>
                      <a:lnTo>
                        <a:pt x="251" y="489"/>
                      </a:lnTo>
                      <a:lnTo>
                        <a:pt x="244" y="491"/>
                      </a:lnTo>
                      <a:lnTo>
                        <a:pt x="240" y="494"/>
                      </a:lnTo>
                      <a:lnTo>
                        <a:pt x="233" y="496"/>
                      </a:lnTo>
                      <a:lnTo>
                        <a:pt x="227" y="499"/>
                      </a:lnTo>
                      <a:lnTo>
                        <a:pt x="220" y="502"/>
                      </a:lnTo>
                      <a:lnTo>
                        <a:pt x="213" y="505"/>
                      </a:lnTo>
                      <a:lnTo>
                        <a:pt x="207" y="508"/>
                      </a:lnTo>
                      <a:lnTo>
                        <a:pt x="200" y="511"/>
                      </a:lnTo>
                      <a:lnTo>
                        <a:pt x="193" y="513"/>
                      </a:lnTo>
                      <a:lnTo>
                        <a:pt x="187" y="518"/>
                      </a:lnTo>
                      <a:lnTo>
                        <a:pt x="180" y="521"/>
                      </a:lnTo>
                      <a:lnTo>
                        <a:pt x="173" y="522"/>
                      </a:lnTo>
                      <a:lnTo>
                        <a:pt x="166" y="525"/>
                      </a:lnTo>
                      <a:lnTo>
                        <a:pt x="160" y="528"/>
                      </a:lnTo>
                      <a:lnTo>
                        <a:pt x="153" y="531"/>
                      </a:lnTo>
                      <a:lnTo>
                        <a:pt x="147" y="533"/>
                      </a:lnTo>
                      <a:lnTo>
                        <a:pt x="140" y="536"/>
                      </a:lnTo>
                      <a:lnTo>
                        <a:pt x="135" y="539"/>
                      </a:lnTo>
                      <a:lnTo>
                        <a:pt x="128" y="540"/>
                      </a:lnTo>
                      <a:lnTo>
                        <a:pt x="122" y="543"/>
                      </a:lnTo>
                      <a:lnTo>
                        <a:pt x="116" y="546"/>
                      </a:lnTo>
                      <a:lnTo>
                        <a:pt x="111" y="548"/>
                      </a:lnTo>
                      <a:lnTo>
                        <a:pt x="106" y="550"/>
                      </a:lnTo>
                      <a:lnTo>
                        <a:pt x="101" y="552"/>
                      </a:lnTo>
                      <a:lnTo>
                        <a:pt x="95" y="555"/>
                      </a:lnTo>
                      <a:lnTo>
                        <a:pt x="91" y="556"/>
                      </a:lnTo>
                      <a:lnTo>
                        <a:pt x="85" y="557"/>
                      </a:lnTo>
                      <a:lnTo>
                        <a:pt x="81" y="560"/>
                      </a:lnTo>
                      <a:lnTo>
                        <a:pt x="75" y="560"/>
                      </a:lnTo>
                      <a:lnTo>
                        <a:pt x="72" y="563"/>
                      </a:lnTo>
                      <a:lnTo>
                        <a:pt x="68" y="563"/>
                      </a:lnTo>
                      <a:lnTo>
                        <a:pt x="64" y="565"/>
                      </a:lnTo>
                      <a:lnTo>
                        <a:pt x="61" y="566"/>
                      </a:lnTo>
                      <a:lnTo>
                        <a:pt x="58" y="567"/>
                      </a:lnTo>
                      <a:lnTo>
                        <a:pt x="52" y="567"/>
                      </a:lnTo>
                      <a:lnTo>
                        <a:pt x="49" y="569"/>
                      </a:lnTo>
                      <a:lnTo>
                        <a:pt x="47" y="567"/>
                      </a:lnTo>
                      <a:lnTo>
                        <a:pt x="47" y="565"/>
                      </a:lnTo>
                      <a:lnTo>
                        <a:pt x="48" y="560"/>
                      </a:lnTo>
                      <a:lnTo>
                        <a:pt x="48" y="557"/>
                      </a:lnTo>
                      <a:lnTo>
                        <a:pt x="49" y="555"/>
                      </a:lnTo>
                      <a:lnTo>
                        <a:pt x="51" y="552"/>
                      </a:lnTo>
                      <a:lnTo>
                        <a:pt x="52" y="548"/>
                      </a:lnTo>
                      <a:lnTo>
                        <a:pt x="52" y="543"/>
                      </a:lnTo>
                      <a:lnTo>
                        <a:pt x="54" y="539"/>
                      </a:lnTo>
                      <a:lnTo>
                        <a:pt x="55" y="535"/>
                      </a:lnTo>
                      <a:lnTo>
                        <a:pt x="57" y="531"/>
                      </a:lnTo>
                      <a:lnTo>
                        <a:pt x="58" y="526"/>
                      </a:lnTo>
                      <a:lnTo>
                        <a:pt x="59" y="521"/>
                      </a:lnTo>
                      <a:lnTo>
                        <a:pt x="61" y="516"/>
                      </a:lnTo>
                      <a:lnTo>
                        <a:pt x="62" y="511"/>
                      </a:lnTo>
                      <a:lnTo>
                        <a:pt x="64" y="505"/>
                      </a:lnTo>
                      <a:lnTo>
                        <a:pt x="65" y="498"/>
                      </a:lnTo>
                      <a:lnTo>
                        <a:pt x="68" y="492"/>
                      </a:lnTo>
                      <a:lnTo>
                        <a:pt x="69" y="487"/>
                      </a:lnTo>
                      <a:lnTo>
                        <a:pt x="71" y="479"/>
                      </a:lnTo>
                      <a:lnTo>
                        <a:pt x="74" y="472"/>
                      </a:lnTo>
                      <a:lnTo>
                        <a:pt x="75" y="465"/>
                      </a:lnTo>
                      <a:lnTo>
                        <a:pt x="78" y="460"/>
                      </a:lnTo>
                      <a:lnTo>
                        <a:pt x="79" y="452"/>
                      </a:lnTo>
                      <a:lnTo>
                        <a:pt x="82" y="445"/>
                      </a:lnTo>
                      <a:lnTo>
                        <a:pt x="84" y="438"/>
                      </a:lnTo>
                      <a:lnTo>
                        <a:pt x="86" y="433"/>
                      </a:lnTo>
                      <a:lnTo>
                        <a:pt x="88" y="425"/>
                      </a:lnTo>
                      <a:lnTo>
                        <a:pt x="91" y="418"/>
                      </a:lnTo>
                      <a:lnTo>
                        <a:pt x="93" y="411"/>
                      </a:lnTo>
                      <a:lnTo>
                        <a:pt x="96" y="404"/>
                      </a:lnTo>
                      <a:lnTo>
                        <a:pt x="98" y="397"/>
                      </a:lnTo>
                      <a:lnTo>
                        <a:pt x="99" y="390"/>
                      </a:lnTo>
                      <a:lnTo>
                        <a:pt x="101" y="381"/>
                      </a:lnTo>
                      <a:lnTo>
                        <a:pt x="103" y="374"/>
                      </a:lnTo>
                      <a:lnTo>
                        <a:pt x="106" y="367"/>
                      </a:lnTo>
                      <a:lnTo>
                        <a:pt x="108" y="360"/>
                      </a:lnTo>
                      <a:lnTo>
                        <a:pt x="111" y="353"/>
                      </a:lnTo>
                      <a:lnTo>
                        <a:pt x="112" y="347"/>
                      </a:lnTo>
                      <a:lnTo>
                        <a:pt x="115" y="340"/>
                      </a:lnTo>
                      <a:lnTo>
                        <a:pt x="116" y="335"/>
                      </a:lnTo>
                      <a:lnTo>
                        <a:pt x="118" y="327"/>
                      </a:lnTo>
                      <a:lnTo>
                        <a:pt x="120" y="322"/>
                      </a:lnTo>
                      <a:lnTo>
                        <a:pt x="122" y="316"/>
                      </a:lnTo>
                      <a:lnTo>
                        <a:pt x="123" y="310"/>
                      </a:lnTo>
                      <a:lnTo>
                        <a:pt x="126" y="305"/>
                      </a:lnTo>
                      <a:lnTo>
                        <a:pt x="128" y="299"/>
                      </a:lnTo>
                      <a:lnTo>
                        <a:pt x="129" y="293"/>
                      </a:lnTo>
                      <a:lnTo>
                        <a:pt x="130" y="289"/>
                      </a:lnTo>
                      <a:lnTo>
                        <a:pt x="132" y="285"/>
                      </a:lnTo>
                      <a:lnTo>
                        <a:pt x="133" y="281"/>
                      </a:lnTo>
                      <a:lnTo>
                        <a:pt x="135" y="275"/>
                      </a:lnTo>
                      <a:lnTo>
                        <a:pt x="136" y="272"/>
                      </a:lnTo>
                      <a:lnTo>
                        <a:pt x="138" y="268"/>
                      </a:lnTo>
                      <a:lnTo>
                        <a:pt x="138" y="266"/>
                      </a:lnTo>
                      <a:lnTo>
                        <a:pt x="139" y="261"/>
                      </a:lnTo>
                      <a:lnTo>
                        <a:pt x="142" y="256"/>
                      </a:lnTo>
                      <a:lnTo>
                        <a:pt x="142" y="254"/>
                      </a:lnTo>
                      <a:lnTo>
                        <a:pt x="27" y="59"/>
                      </a:lnTo>
                      <a:lnTo>
                        <a:pt x="233" y="109"/>
                      </a:lnTo>
                      <a:lnTo>
                        <a:pt x="220" y="83"/>
                      </a:lnTo>
                      <a:close/>
                    </a:path>
                  </a:pathLst>
                </a:custGeom>
                <a:solidFill>
                  <a:srgbClr val="296638"/>
                </a:solidFill>
                <a:ln w="9525">
                  <a:noFill/>
                  <a:round/>
                  <a:headEnd/>
                  <a:tailEnd/>
                </a:ln>
              </p:spPr>
              <p:txBody>
                <a:bodyPr/>
                <a:lstStyle/>
                <a:p>
                  <a:pPr eaLnBrk="0" hangingPunct="0"/>
                  <a:endParaRPr lang="en-US"/>
                </a:p>
              </p:txBody>
            </p:sp>
            <p:sp>
              <p:nvSpPr>
                <p:cNvPr id="50198" name="Freeform 65"/>
                <p:cNvSpPr>
                  <a:spLocks/>
                </p:cNvSpPr>
                <p:nvPr/>
              </p:nvSpPr>
              <p:spPr bwMode="auto">
                <a:xfrm>
                  <a:off x="341" y="1193"/>
                  <a:ext cx="412" cy="261"/>
                </a:xfrm>
                <a:custGeom>
                  <a:avLst/>
                  <a:gdLst>
                    <a:gd name="T0" fmla="*/ 77 w 412"/>
                    <a:gd name="T1" fmla="*/ 4 h 261"/>
                    <a:gd name="T2" fmla="*/ 60 w 412"/>
                    <a:gd name="T3" fmla="*/ 1 h 261"/>
                    <a:gd name="T4" fmla="*/ 45 w 412"/>
                    <a:gd name="T5" fmla="*/ 1 h 261"/>
                    <a:gd name="T6" fmla="*/ 28 w 412"/>
                    <a:gd name="T7" fmla="*/ 0 h 261"/>
                    <a:gd name="T8" fmla="*/ 14 w 412"/>
                    <a:gd name="T9" fmla="*/ 0 h 261"/>
                    <a:gd name="T10" fmla="*/ 0 w 412"/>
                    <a:gd name="T11" fmla="*/ 5 h 261"/>
                    <a:gd name="T12" fmla="*/ 6 w 412"/>
                    <a:gd name="T13" fmla="*/ 18 h 261"/>
                    <a:gd name="T14" fmla="*/ 17 w 412"/>
                    <a:gd name="T15" fmla="*/ 34 h 261"/>
                    <a:gd name="T16" fmla="*/ 31 w 412"/>
                    <a:gd name="T17" fmla="*/ 49 h 261"/>
                    <a:gd name="T18" fmla="*/ 47 w 412"/>
                    <a:gd name="T19" fmla="*/ 66 h 261"/>
                    <a:gd name="T20" fmla="*/ 61 w 412"/>
                    <a:gd name="T21" fmla="*/ 82 h 261"/>
                    <a:gd name="T22" fmla="*/ 77 w 412"/>
                    <a:gd name="T23" fmla="*/ 98 h 261"/>
                    <a:gd name="T24" fmla="*/ 84 w 412"/>
                    <a:gd name="T25" fmla="*/ 108 h 261"/>
                    <a:gd name="T26" fmla="*/ 74 w 412"/>
                    <a:gd name="T27" fmla="*/ 119 h 261"/>
                    <a:gd name="T28" fmla="*/ 61 w 412"/>
                    <a:gd name="T29" fmla="*/ 136 h 261"/>
                    <a:gd name="T30" fmla="*/ 48 w 412"/>
                    <a:gd name="T31" fmla="*/ 157 h 261"/>
                    <a:gd name="T32" fmla="*/ 34 w 412"/>
                    <a:gd name="T33" fmla="*/ 179 h 261"/>
                    <a:gd name="T34" fmla="*/ 21 w 412"/>
                    <a:gd name="T35" fmla="*/ 197 h 261"/>
                    <a:gd name="T36" fmla="*/ 14 w 412"/>
                    <a:gd name="T37" fmla="*/ 214 h 261"/>
                    <a:gd name="T38" fmla="*/ 18 w 412"/>
                    <a:gd name="T39" fmla="*/ 225 h 261"/>
                    <a:gd name="T40" fmla="*/ 33 w 412"/>
                    <a:gd name="T41" fmla="*/ 224 h 261"/>
                    <a:gd name="T42" fmla="*/ 53 w 412"/>
                    <a:gd name="T43" fmla="*/ 218 h 261"/>
                    <a:gd name="T44" fmla="*/ 78 w 412"/>
                    <a:gd name="T45" fmla="*/ 208 h 261"/>
                    <a:gd name="T46" fmla="*/ 95 w 412"/>
                    <a:gd name="T47" fmla="*/ 203 h 261"/>
                    <a:gd name="T48" fmla="*/ 117 w 412"/>
                    <a:gd name="T49" fmla="*/ 193 h 261"/>
                    <a:gd name="T50" fmla="*/ 139 w 412"/>
                    <a:gd name="T51" fmla="*/ 181 h 261"/>
                    <a:gd name="T52" fmla="*/ 156 w 412"/>
                    <a:gd name="T53" fmla="*/ 174 h 261"/>
                    <a:gd name="T54" fmla="*/ 168 w 412"/>
                    <a:gd name="T55" fmla="*/ 171 h 261"/>
                    <a:gd name="T56" fmla="*/ 179 w 412"/>
                    <a:gd name="T57" fmla="*/ 181 h 261"/>
                    <a:gd name="T58" fmla="*/ 196 w 412"/>
                    <a:gd name="T59" fmla="*/ 197 h 261"/>
                    <a:gd name="T60" fmla="*/ 217 w 412"/>
                    <a:gd name="T61" fmla="*/ 215 h 261"/>
                    <a:gd name="T62" fmla="*/ 239 w 412"/>
                    <a:gd name="T63" fmla="*/ 232 h 261"/>
                    <a:gd name="T64" fmla="*/ 260 w 412"/>
                    <a:gd name="T65" fmla="*/ 248 h 261"/>
                    <a:gd name="T66" fmla="*/ 277 w 412"/>
                    <a:gd name="T67" fmla="*/ 258 h 261"/>
                    <a:gd name="T68" fmla="*/ 290 w 412"/>
                    <a:gd name="T69" fmla="*/ 254 h 261"/>
                    <a:gd name="T70" fmla="*/ 291 w 412"/>
                    <a:gd name="T71" fmla="*/ 237 h 261"/>
                    <a:gd name="T72" fmla="*/ 290 w 412"/>
                    <a:gd name="T73" fmla="*/ 217 h 261"/>
                    <a:gd name="T74" fmla="*/ 288 w 412"/>
                    <a:gd name="T75" fmla="*/ 196 h 261"/>
                    <a:gd name="T76" fmla="*/ 284 w 412"/>
                    <a:gd name="T77" fmla="*/ 173 h 261"/>
                    <a:gd name="T78" fmla="*/ 281 w 412"/>
                    <a:gd name="T79" fmla="*/ 153 h 261"/>
                    <a:gd name="T80" fmla="*/ 277 w 412"/>
                    <a:gd name="T81" fmla="*/ 137 h 261"/>
                    <a:gd name="T82" fmla="*/ 278 w 412"/>
                    <a:gd name="T83" fmla="*/ 132 h 261"/>
                    <a:gd name="T84" fmla="*/ 293 w 412"/>
                    <a:gd name="T85" fmla="*/ 127 h 261"/>
                    <a:gd name="T86" fmla="*/ 313 w 412"/>
                    <a:gd name="T87" fmla="*/ 123 h 261"/>
                    <a:gd name="T88" fmla="*/ 335 w 412"/>
                    <a:gd name="T89" fmla="*/ 117 h 261"/>
                    <a:gd name="T90" fmla="*/ 361 w 412"/>
                    <a:gd name="T91" fmla="*/ 110 h 261"/>
                    <a:gd name="T92" fmla="*/ 384 w 412"/>
                    <a:gd name="T93" fmla="*/ 103 h 261"/>
                    <a:gd name="T94" fmla="*/ 401 w 412"/>
                    <a:gd name="T95" fmla="*/ 95 h 261"/>
                    <a:gd name="T96" fmla="*/ 411 w 412"/>
                    <a:gd name="T97" fmla="*/ 81 h 261"/>
                    <a:gd name="T98" fmla="*/ 395 w 412"/>
                    <a:gd name="T99" fmla="*/ 69 h 261"/>
                    <a:gd name="T100" fmla="*/ 372 w 412"/>
                    <a:gd name="T101" fmla="*/ 61 h 261"/>
                    <a:gd name="T102" fmla="*/ 355 w 412"/>
                    <a:gd name="T103" fmla="*/ 55 h 261"/>
                    <a:gd name="T104" fmla="*/ 341 w 412"/>
                    <a:gd name="T105" fmla="*/ 51 h 261"/>
                    <a:gd name="T106" fmla="*/ 327 w 412"/>
                    <a:gd name="T107" fmla="*/ 46 h 261"/>
                    <a:gd name="T108" fmla="*/ 313 w 412"/>
                    <a:gd name="T109" fmla="*/ 44 h 261"/>
                    <a:gd name="T110" fmla="*/ 298 w 412"/>
                    <a:gd name="T111" fmla="*/ 39 h 261"/>
                    <a:gd name="T112" fmla="*/ 278 w 412"/>
                    <a:gd name="T113" fmla="*/ 35 h 261"/>
                    <a:gd name="T114" fmla="*/ 260 w 412"/>
                    <a:gd name="T115" fmla="*/ 31 h 261"/>
                    <a:gd name="T116" fmla="*/ 254 w 412"/>
                    <a:gd name="T117" fmla="*/ 115 h 261"/>
                    <a:gd name="T118" fmla="*/ 115 w 412"/>
                    <a:gd name="T119" fmla="*/ 106 h 261"/>
                    <a:gd name="T120" fmla="*/ 85 w 412"/>
                    <a:gd name="T121" fmla="*/ 5 h 261"/>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412"/>
                    <a:gd name="T184" fmla="*/ 0 h 261"/>
                    <a:gd name="T185" fmla="*/ 412 w 412"/>
                    <a:gd name="T186" fmla="*/ 261 h 261"/>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412" h="261">
                      <a:moveTo>
                        <a:pt x="85" y="5"/>
                      </a:moveTo>
                      <a:lnTo>
                        <a:pt x="84" y="5"/>
                      </a:lnTo>
                      <a:lnTo>
                        <a:pt x="81" y="4"/>
                      </a:lnTo>
                      <a:lnTo>
                        <a:pt x="77" y="4"/>
                      </a:lnTo>
                      <a:lnTo>
                        <a:pt x="71" y="2"/>
                      </a:lnTo>
                      <a:lnTo>
                        <a:pt x="67" y="2"/>
                      </a:lnTo>
                      <a:lnTo>
                        <a:pt x="64" y="1"/>
                      </a:lnTo>
                      <a:lnTo>
                        <a:pt x="60" y="1"/>
                      </a:lnTo>
                      <a:lnTo>
                        <a:pt x="57" y="1"/>
                      </a:lnTo>
                      <a:lnTo>
                        <a:pt x="53" y="1"/>
                      </a:lnTo>
                      <a:lnTo>
                        <a:pt x="48" y="1"/>
                      </a:lnTo>
                      <a:lnTo>
                        <a:pt x="45" y="1"/>
                      </a:lnTo>
                      <a:lnTo>
                        <a:pt x="41" y="1"/>
                      </a:lnTo>
                      <a:lnTo>
                        <a:pt x="37" y="0"/>
                      </a:lnTo>
                      <a:lnTo>
                        <a:pt x="33" y="0"/>
                      </a:lnTo>
                      <a:lnTo>
                        <a:pt x="28" y="0"/>
                      </a:lnTo>
                      <a:lnTo>
                        <a:pt x="26" y="0"/>
                      </a:lnTo>
                      <a:lnTo>
                        <a:pt x="21" y="0"/>
                      </a:lnTo>
                      <a:lnTo>
                        <a:pt x="17" y="0"/>
                      </a:lnTo>
                      <a:lnTo>
                        <a:pt x="14" y="0"/>
                      </a:lnTo>
                      <a:lnTo>
                        <a:pt x="11" y="1"/>
                      </a:lnTo>
                      <a:lnTo>
                        <a:pt x="6" y="1"/>
                      </a:lnTo>
                      <a:lnTo>
                        <a:pt x="3" y="2"/>
                      </a:lnTo>
                      <a:lnTo>
                        <a:pt x="0" y="5"/>
                      </a:lnTo>
                      <a:lnTo>
                        <a:pt x="0" y="8"/>
                      </a:lnTo>
                      <a:lnTo>
                        <a:pt x="1" y="11"/>
                      </a:lnTo>
                      <a:lnTo>
                        <a:pt x="4" y="15"/>
                      </a:lnTo>
                      <a:lnTo>
                        <a:pt x="6" y="18"/>
                      </a:lnTo>
                      <a:lnTo>
                        <a:pt x="9" y="22"/>
                      </a:lnTo>
                      <a:lnTo>
                        <a:pt x="10" y="25"/>
                      </a:lnTo>
                      <a:lnTo>
                        <a:pt x="14" y="29"/>
                      </a:lnTo>
                      <a:lnTo>
                        <a:pt x="17" y="34"/>
                      </a:lnTo>
                      <a:lnTo>
                        <a:pt x="20" y="37"/>
                      </a:lnTo>
                      <a:lnTo>
                        <a:pt x="24" y="41"/>
                      </a:lnTo>
                      <a:lnTo>
                        <a:pt x="27" y="45"/>
                      </a:lnTo>
                      <a:lnTo>
                        <a:pt x="31" y="49"/>
                      </a:lnTo>
                      <a:lnTo>
                        <a:pt x="34" y="54"/>
                      </a:lnTo>
                      <a:lnTo>
                        <a:pt x="38" y="58"/>
                      </a:lnTo>
                      <a:lnTo>
                        <a:pt x="44" y="62"/>
                      </a:lnTo>
                      <a:lnTo>
                        <a:pt x="47" y="66"/>
                      </a:lnTo>
                      <a:lnTo>
                        <a:pt x="51" y="71"/>
                      </a:lnTo>
                      <a:lnTo>
                        <a:pt x="54" y="73"/>
                      </a:lnTo>
                      <a:lnTo>
                        <a:pt x="58" y="79"/>
                      </a:lnTo>
                      <a:lnTo>
                        <a:pt x="61" y="82"/>
                      </a:lnTo>
                      <a:lnTo>
                        <a:pt x="65" y="85"/>
                      </a:lnTo>
                      <a:lnTo>
                        <a:pt x="68" y="89"/>
                      </a:lnTo>
                      <a:lnTo>
                        <a:pt x="71" y="92"/>
                      </a:lnTo>
                      <a:lnTo>
                        <a:pt x="77" y="98"/>
                      </a:lnTo>
                      <a:lnTo>
                        <a:pt x="81" y="102"/>
                      </a:lnTo>
                      <a:lnTo>
                        <a:pt x="84" y="106"/>
                      </a:lnTo>
                      <a:lnTo>
                        <a:pt x="85" y="106"/>
                      </a:lnTo>
                      <a:lnTo>
                        <a:pt x="84" y="108"/>
                      </a:lnTo>
                      <a:lnTo>
                        <a:pt x="81" y="110"/>
                      </a:lnTo>
                      <a:lnTo>
                        <a:pt x="78" y="113"/>
                      </a:lnTo>
                      <a:lnTo>
                        <a:pt x="77" y="116"/>
                      </a:lnTo>
                      <a:lnTo>
                        <a:pt x="74" y="119"/>
                      </a:lnTo>
                      <a:lnTo>
                        <a:pt x="71" y="123"/>
                      </a:lnTo>
                      <a:lnTo>
                        <a:pt x="68" y="127"/>
                      </a:lnTo>
                      <a:lnTo>
                        <a:pt x="65" y="132"/>
                      </a:lnTo>
                      <a:lnTo>
                        <a:pt x="61" y="136"/>
                      </a:lnTo>
                      <a:lnTo>
                        <a:pt x="58" y="142"/>
                      </a:lnTo>
                      <a:lnTo>
                        <a:pt x="55" y="146"/>
                      </a:lnTo>
                      <a:lnTo>
                        <a:pt x="51" y="152"/>
                      </a:lnTo>
                      <a:lnTo>
                        <a:pt x="48" y="157"/>
                      </a:lnTo>
                      <a:lnTo>
                        <a:pt x="44" y="163"/>
                      </a:lnTo>
                      <a:lnTo>
                        <a:pt x="41" y="167"/>
                      </a:lnTo>
                      <a:lnTo>
                        <a:pt x="37" y="173"/>
                      </a:lnTo>
                      <a:lnTo>
                        <a:pt x="34" y="179"/>
                      </a:lnTo>
                      <a:lnTo>
                        <a:pt x="30" y="183"/>
                      </a:lnTo>
                      <a:lnTo>
                        <a:pt x="27" y="187"/>
                      </a:lnTo>
                      <a:lnTo>
                        <a:pt x="24" y="193"/>
                      </a:lnTo>
                      <a:lnTo>
                        <a:pt x="21" y="197"/>
                      </a:lnTo>
                      <a:lnTo>
                        <a:pt x="20" y="203"/>
                      </a:lnTo>
                      <a:lnTo>
                        <a:pt x="17" y="206"/>
                      </a:lnTo>
                      <a:lnTo>
                        <a:pt x="17" y="210"/>
                      </a:lnTo>
                      <a:lnTo>
                        <a:pt x="14" y="214"/>
                      </a:lnTo>
                      <a:lnTo>
                        <a:pt x="14" y="217"/>
                      </a:lnTo>
                      <a:lnTo>
                        <a:pt x="14" y="223"/>
                      </a:lnTo>
                      <a:lnTo>
                        <a:pt x="17" y="225"/>
                      </a:lnTo>
                      <a:lnTo>
                        <a:pt x="18" y="225"/>
                      </a:lnTo>
                      <a:lnTo>
                        <a:pt x="21" y="227"/>
                      </a:lnTo>
                      <a:lnTo>
                        <a:pt x="24" y="225"/>
                      </a:lnTo>
                      <a:lnTo>
                        <a:pt x="28" y="225"/>
                      </a:lnTo>
                      <a:lnTo>
                        <a:pt x="33" y="224"/>
                      </a:lnTo>
                      <a:lnTo>
                        <a:pt x="37" y="224"/>
                      </a:lnTo>
                      <a:lnTo>
                        <a:pt x="43" y="223"/>
                      </a:lnTo>
                      <a:lnTo>
                        <a:pt x="48" y="221"/>
                      </a:lnTo>
                      <a:lnTo>
                        <a:pt x="53" y="218"/>
                      </a:lnTo>
                      <a:lnTo>
                        <a:pt x="60" y="217"/>
                      </a:lnTo>
                      <a:lnTo>
                        <a:pt x="65" y="214"/>
                      </a:lnTo>
                      <a:lnTo>
                        <a:pt x="72" y="213"/>
                      </a:lnTo>
                      <a:lnTo>
                        <a:pt x="78" y="208"/>
                      </a:lnTo>
                      <a:lnTo>
                        <a:pt x="85" y="207"/>
                      </a:lnTo>
                      <a:lnTo>
                        <a:pt x="88" y="206"/>
                      </a:lnTo>
                      <a:lnTo>
                        <a:pt x="91" y="204"/>
                      </a:lnTo>
                      <a:lnTo>
                        <a:pt x="95" y="203"/>
                      </a:lnTo>
                      <a:lnTo>
                        <a:pt x="98" y="201"/>
                      </a:lnTo>
                      <a:lnTo>
                        <a:pt x="105" y="198"/>
                      </a:lnTo>
                      <a:lnTo>
                        <a:pt x="111" y="196"/>
                      </a:lnTo>
                      <a:lnTo>
                        <a:pt x="117" y="193"/>
                      </a:lnTo>
                      <a:lnTo>
                        <a:pt x="124" y="190"/>
                      </a:lnTo>
                      <a:lnTo>
                        <a:pt x="129" y="187"/>
                      </a:lnTo>
                      <a:lnTo>
                        <a:pt x="135" y="184"/>
                      </a:lnTo>
                      <a:lnTo>
                        <a:pt x="139" y="181"/>
                      </a:lnTo>
                      <a:lnTo>
                        <a:pt x="145" y="180"/>
                      </a:lnTo>
                      <a:lnTo>
                        <a:pt x="149" y="179"/>
                      </a:lnTo>
                      <a:lnTo>
                        <a:pt x="153" y="176"/>
                      </a:lnTo>
                      <a:lnTo>
                        <a:pt x="156" y="174"/>
                      </a:lnTo>
                      <a:lnTo>
                        <a:pt x="161" y="173"/>
                      </a:lnTo>
                      <a:lnTo>
                        <a:pt x="165" y="170"/>
                      </a:lnTo>
                      <a:lnTo>
                        <a:pt x="166" y="170"/>
                      </a:lnTo>
                      <a:lnTo>
                        <a:pt x="168" y="171"/>
                      </a:lnTo>
                      <a:lnTo>
                        <a:pt x="170" y="174"/>
                      </a:lnTo>
                      <a:lnTo>
                        <a:pt x="173" y="176"/>
                      </a:lnTo>
                      <a:lnTo>
                        <a:pt x="176" y="179"/>
                      </a:lnTo>
                      <a:lnTo>
                        <a:pt x="179" y="181"/>
                      </a:lnTo>
                      <a:lnTo>
                        <a:pt x="183" y="186"/>
                      </a:lnTo>
                      <a:lnTo>
                        <a:pt x="188" y="190"/>
                      </a:lnTo>
                      <a:lnTo>
                        <a:pt x="192" y="193"/>
                      </a:lnTo>
                      <a:lnTo>
                        <a:pt x="196" y="197"/>
                      </a:lnTo>
                      <a:lnTo>
                        <a:pt x="202" y="201"/>
                      </a:lnTo>
                      <a:lnTo>
                        <a:pt x="206" y="206"/>
                      </a:lnTo>
                      <a:lnTo>
                        <a:pt x="212" y="211"/>
                      </a:lnTo>
                      <a:lnTo>
                        <a:pt x="217" y="215"/>
                      </a:lnTo>
                      <a:lnTo>
                        <a:pt x="223" y="220"/>
                      </a:lnTo>
                      <a:lnTo>
                        <a:pt x="227" y="224"/>
                      </a:lnTo>
                      <a:lnTo>
                        <a:pt x="233" y="228"/>
                      </a:lnTo>
                      <a:lnTo>
                        <a:pt x="239" y="232"/>
                      </a:lnTo>
                      <a:lnTo>
                        <a:pt x="244" y="237"/>
                      </a:lnTo>
                      <a:lnTo>
                        <a:pt x="250" y="241"/>
                      </a:lnTo>
                      <a:lnTo>
                        <a:pt x="254" y="245"/>
                      </a:lnTo>
                      <a:lnTo>
                        <a:pt x="260" y="248"/>
                      </a:lnTo>
                      <a:lnTo>
                        <a:pt x="264" y="251"/>
                      </a:lnTo>
                      <a:lnTo>
                        <a:pt x="269" y="254"/>
                      </a:lnTo>
                      <a:lnTo>
                        <a:pt x="273" y="257"/>
                      </a:lnTo>
                      <a:lnTo>
                        <a:pt x="277" y="258"/>
                      </a:lnTo>
                      <a:lnTo>
                        <a:pt x="280" y="259"/>
                      </a:lnTo>
                      <a:lnTo>
                        <a:pt x="286" y="261"/>
                      </a:lnTo>
                      <a:lnTo>
                        <a:pt x="290" y="259"/>
                      </a:lnTo>
                      <a:lnTo>
                        <a:pt x="290" y="254"/>
                      </a:lnTo>
                      <a:lnTo>
                        <a:pt x="291" y="250"/>
                      </a:lnTo>
                      <a:lnTo>
                        <a:pt x="291" y="245"/>
                      </a:lnTo>
                      <a:lnTo>
                        <a:pt x="291" y="241"/>
                      </a:lnTo>
                      <a:lnTo>
                        <a:pt x="291" y="237"/>
                      </a:lnTo>
                      <a:lnTo>
                        <a:pt x="293" y="232"/>
                      </a:lnTo>
                      <a:lnTo>
                        <a:pt x="291" y="227"/>
                      </a:lnTo>
                      <a:lnTo>
                        <a:pt x="291" y="223"/>
                      </a:lnTo>
                      <a:lnTo>
                        <a:pt x="290" y="217"/>
                      </a:lnTo>
                      <a:lnTo>
                        <a:pt x="290" y="211"/>
                      </a:lnTo>
                      <a:lnTo>
                        <a:pt x="290" y="206"/>
                      </a:lnTo>
                      <a:lnTo>
                        <a:pt x="288" y="200"/>
                      </a:lnTo>
                      <a:lnTo>
                        <a:pt x="288" y="196"/>
                      </a:lnTo>
                      <a:lnTo>
                        <a:pt x="287" y="190"/>
                      </a:lnTo>
                      <a:lnTo>
                        <a:pt x="287" y="183"/>
                      </a:lnTo>
                      <a:lnTo>
                        <a:pt x="286" y="179"/>
                      </a:lnTo>
                      <a:lnTo>
                        <a:pt x="284" y="173"/>
                      </a:lnTo>
                      <a:lnTo>
                        <a:pt x="284" y="167"/>
                      </a:lnTo>
                      <a:lnTo>
                        <a:pt x="283" y="161"/>
                      </a:lnTo>
                      <a:lnTo>
                        <a:pt x="281" y="157"/>
                      </a:lnTo>
                      <a:lnTo>
                        <a:pt x="281" y="153"/>
                      </a:lnTo>
                      <a:lnTo>
                        <a:pt x="280" y="149"/>
                      </a:lnTo>
                      <a:lnTo>
                        <a:pt x="278" y="144"/>
                      </a:lnTo>
                      <a:lnTo>
                        <a:pt x="278" y="142"/>
                      </a:lnTo>
                      <a:lnTo>
                        <a:pt x="277" y="137"/>
                      </a:lnTo>
                      <a:lnTo>
                        <a:pt x="277" y="136"/>
                      </a:lnTo>
                      <a:lnTo>
                        <a:pt x="277" y="133"/>
                      </a:lnTo>
                      <a:lnTo>
                        <a:pt x="277" y="132"/>
                      </a:lnTo>
                      <a:lnTo>
                        <a:pt x="278" y="132"/>
                      </a:lnTo>
                      <a:lnTo>
                        <a:pt x="283" y="130"/>
                      </a:lnTo>
                      <a:lnTo>
                        <a:pt x="286" y="129"/>
                      </a:lnTo>
                      <a:lnTo>
                        <a:pt x="288" y="127"/>
                      </a:lnTo>
                      <a:lnTo>
                        <a:pt x="293" y="127"/>
                      </a:lnTo>
                      <a:lnTo>
                        <a:pt x="297" y="127"/>
                      </a:lnTo>
                      <a:lnTo>
                        <a:pt x="301" y="126"/>
                      </a:lnTo>
                      <a:lnTo>
                        <a:pt x="307" y="125"/>
                      </a:lnTo>
                      <a:lnTo>
                        <a:pt x="313" y="123"/>
                      </a:lnTo>
                      <a:lnTo>
                        <a:pt x="318" y="122"/>
                      </a:lnTo>
                      <a:lnTo>
                        <a:pt x="324" y="120"/>
                      </a:lnTo>
                      <a:lnTo>
                        <a:pt x="330" y="119"/>
                      </a:lnTo>
                      <a:lnTo>
                        <a:pt x="335" y="117"/>
                      </a:lnTo>
                      <a:lnTo>
                        <a:pt x="342" y="116"/>
                      </a:lnTo>
                      <a:lnTo>
                        <a:pt x="348" y="115"/>
                      </a:lnTo>
                      <a:lnTo>
                        <a:pt x="354" y="112"/>
                      </a:lnTo>
                      <a:lnTo>
                        <a:pt x="361" y="110"/>
                      </a:lnTo>
                      <a:lnTo>
                        <a:pt x="367" y="109"/>
                      </a:lnTo>
                      <a:lnTo>
                        <a:pt x="372" y="106"/>
                      </a:lnTo>
                      <a:lnTo>
                        <a:pt x="378" y="105"/>
                      </a:lnTo>
                      <a:lnTo>
                        <a:pt x="384" y="103"/>
                      </a:lnTo>
                      <a:lnTo>
                        <a:pt x="389" y="100"/>
                      </a:lnTo>
                      <a:lnTo>
                        <a:pt x="394" y="99"/>
                      </a:lnTo>
                      <a:lnTo>
                        <a:pt x="398" y="96"/>
                      </a:lnTo>
                      <a:lnTo>
                        <a:pt x="401" y="95"/>
                      </a:lnTo>
                      <a:lnTo>
                        <a:pt x="405" y="92"/>
                      </a:lnTo>
                      <a:lnTo>
                        <a:pt x="409" y="89"/>
                      </a:lnTo>
                      <a:lnTo>
                        <a:pt x="412" y="85"/>
                      </a:lnTo>
                      <a:lnTo>
                        <a:pt x="411" y="81"/>
                      </a:lnTo>
                      <a:lnTo>
                        <a:pt x="408" y="76"/>
                      </a:lnTo>
                      <a:lnTo>
                        <a:pt x="404" y="73"/>
                      </a:lnTo>
                      <a:lnTo>
                        <a:pt x="399" y="72"/>
                      </a:lnTo>
                      <a:lnTo>
                        <a:pt x="395" y="69"/>
                      </a:lnTo>
                      <a:lnTo>
                        <a:pt x="391" y="68"/>
                      </a:lnTo>
                      <a:lnTo>
                        <a:pt x="385" y="65"/>
                      </a:lnTo>
                      <a:lnTo>
                        <a:pt x="378" y="64"/>
                      </a:lnTo>
                      <a:lnTo>
                        <a:pt x="372" y="61"/>
                      </a:lnTo>
                      <a:lnTo>
                        <a:pt x="367" y="59"/>
                      </a:lnTo>
                      <a:lnTo>
                        <a:pt x="362" y="58"/>
                      </a:lnTo>
                      <a:lnTo>
                        <a:pt x="358" y="56"/>
                      </a:lnTo>
                      <a:lnTo>
                        <a:pt x="355" y="55"/>
                      </a:lnTo>
                      <a:lnTo>
                        <a:pt x="352" y="55"/>
                      </a:lnTo>
                      <a:lnTo>
                        <a:pt x="348" y="54"/>
                      </a:lnTo>
                      <a:lnTo>
                        <a:pt x="344" y="52"/>
                      </a:lnTo>
                      <a:lnTo>
                        <a:pt x="341" y="51"/>
                      </a:lnTo>
                      <a:lnTo>
                        <a:pt x="338" y="51"/>
                      </a:lnTo>
                      <a:lnTo>
                        <a:pt x="334" y="49"/>
                      </a:lnTo>
                      <a:lnTo>
                        <a:pt x="331" y="48"/>
                      </a:lnTo>
                      <a:lnTo>
                        <a:pt x="327" y="46"/>
                      </a:lnTo>
                      <a:lnTo>
                        <a:pt x="323" y="46"/>
                      </a:lnTo>
                      <a:lnTo>
                        <a:pt x="320" y="45"/>
                      </a:lnTo>
                      <a:lnTo>
                        <a:pt x="315" y="45"/>
                      </a:lnTo>
                      <a:lnTo>
                        <a:pt x="313" y="44"/>
                      </a:lnTo>
                      <a:lnTo>
                        <a:pt x="308" y="42"/>
                      </a:lnTo>
                      <a:lnTo>
                        <a:pt x="305" y="42"/>
                      </a:lnTo>
                      <a:lnTo>
                        <a:pt x="301" y="41"/>
                      </a:lnTo>
                      <a:lnTo>
                        <a:pt x="298" y="39"/>
                      </a:lnTo>
                      <a:lnTo>
                        <a:pt x="296" y="39"/>
                      </a:lnTo>
                      <a:lnTo>
                        <a:pt x="290" y="38"/>
                      </a:lnTo>
                      <a:lnTo>
                        <a:pt x="284" y="37"/>
                      </a:lnTo>
                      <a:lnTo>
                        <a:pt x="278" y="35"/>
                      </a:lnTo>
                      <a:lnTo>
                        <a:pt x="273" y="34"/>
                      </a:lnTo>
                      <a:lnTo>
                        <a:pt x="269" y="32"/>
                      </a:lnTo>
                      <a:lnTo>
                        <a:pt x="266" y="32"/>
                      </a:lnTo>
                      <a:lnTo>
                        <a:pt x="260" y="31"/>
                      </a:lnTo>
                      <a:lnTo>
                        <a:pt x="259" y="31"/>
                      </a:lnTo>
                      <a:lnTo>
                        <a:pt x="254" y="46"/>
                      </a:lnTo>
                      <a:lnTo>
                        <a:pt x="365" y="82"/>
                      </a:lnTo>
                      <a:lnTo>
                        <a:pt x="254" y="115"/>
                      </a:lnTo>
                      <a:lnTo>
                        <a:pt x="271" y="232"/>
                      </a:lnTo>
                      <a:lnTo>
                        <a:pt x="169" y="146"/>
                      </a:lnTo>
                      <a:lnTo>
                        <a:pt x="48" y="197"/>
                      </a:lnTo>
                      <a:lnTo>
                        <a:pt x="115" y="106"/>
                      </a:lnTo>
                      <a:lnTo>
                        <a:pt x="38" y="20"/>
                      </a:lnTo>
                      <a:lnTo>
                        <a:pt x="94" y="20"/>
                      </a:lnTo>
                      <a:lnTo>
                        <a:pt x="85" y="5"/>
                      </a:lnTo>
                      <a:close/>
                    </a:path>
                  </a:pathLst>
                </a:custGeom>
                <a:solidFill>
                  <a:srgbClr val="296638"/>
                </a:solidFill>
                <a:ln w="9525">
                  <a:noFill/>
                  <a:round/>
                  <a:headEnd/>
                  <a:tailEnd/>
                </a:ln>
              </p:spPr>
              <p:txBody>
                <a:bodyPr/>
                <a:lstStyle/>
                <a:p>
                  <a:pPr eaLnBrk="0" hangingPunct="0"/>
                  <a:endParaRPr lang="en-US"/>
                </a:p>
              </p:txBody>
            </p:sp>
            <p:sp>
              <p:nvSpPr>
                <p:cNvPr id="50199" name="Freeform 66"/>
                <p:cNvSpPr>
                  <a:spLocks/>
                </p:cNvSpPr>
                <p:nvPr/>
              </p:nvSpPr>
              <p:spPr bwMode="auto">
                <a:xfrm>
                  <a:off x="416" y="1078"/>
                  <a:ext cx="155" cy="139"/>
                </a:xfrm>
                <a:custGeom>
                  <a:avLst/>
                  <a:gdLst>
                    <a:gd name="T0" fmla="*/ 0 w 155"/>
                    <a:gd name="T1" fmla="*/ 119 h 139"/>
                    <a:gd name="T2" fmla="*/ 2 w 155"/>
                    <a:gd name="T3" fmla="*/ 110 h 139"/>
                    <a:gd name="T4" fmla="*/ 3 w 155"/>
                    <a:gd name="T5" fmla="*/ 103 h 139"/>
                    <a:gd name="T6" fmla="*/ 6 w 155"/>
                    <a:gd name="T7" fmla="*/ 93 h 139"/>
                    <a:gd name="T8" fmla="*/ 9 w 155"/>
                    <a:gd name="T9" fmla="*/ 83 h 139"/>
                    <a:gd name="T10" fmla="*/ 12 w 155"/>
                    <a:gd name="T11" fmla="*/ 72 h 139"/>
                    <a:gd name="T12" fmla="*/ 16 w 155"/>
                    <a:gd name="T13" fmla="*/ 62 h 139"/>
                    <a:gd name="T14" fmla="*/ 19 w 155"/>
                    <a:gd name="T15" fmla="*/ 49 h 139"/>
                    <a:gd name="T16" fmla="*/ 23 w 155"/>
                    <a:gd name="T17" fmla="*/ 38 h 139"/>
                    <a:gd name="T18" fmla="*/ 27 w 155"/>
                    <a:gd name="T19" fmla="*/ 27 h 139"/>
                    <a:gd name="T20" fmla="*/ 30 w 155"/>
                    <a:gd name="T21" fmla="*/ 17 h 139"/>
                    <a:gd name="T22" fmla="*/ 34 w 155"/>
                    <a:gd name="T23" fmla="*/ 10 h 139"/>
                    <a:gd name="T24" fmla="*/ 39 w 155"/>
                    <a:gd name="T25" fmla="*/ 4 h 139"/>
                    <a:gd name="T26" fmla="*/ 44 w 155"/>
                    <a:gd name="T27" fmla="*/ 0 h 139"/>
                    <a:gd name="T28" fmla="*/ 50 w 155"/>
                    <a:gd name="T29" fmla="*/ 4 h 139"/>
                    <a:gd name="T30" fmla="*/ 56 w 155"/>
                    <a:gd name="T31" fmla="*/ 11 h 139"/>
                    <a:gd name="T32" fmla="*/ 60 w 155"/>
                    <a:gd name="T33" fmla="*/ 18 h 139"/>
                    <a:gd name="T34" fmla="*/ 64 w 155"/>
                    <a:gd name="T35" fmla="*/ 27 h 139"/>
                    <a:gd name="T36" fmla="*/ 68 w 155"/>
                    <a:gd name="T37" fmla="*/ 34 h 139"/>
                    <a:gd name="T38" fmla="*/ 73 w 155"/>
                    <a:gd name="T39" fmla="*/ 44 h 139"/>
                    <a:gd name="T40" fmla="*/ 78 w 155"/>
                    <a:gd name="T41" fmla="*/ 52 h 139"/>
                    <a:gd name="T42" fmla="*/ 83 w 155"/>
                    <a:gd name="T43" fmla="*/ 62 h 139"/>
                    <a:gd name="T44" fmla="*/ 86 w 155"/>
                    <a:gd name="T45" fmla="*/ 71 h 139"/>
                    <a:gd name="T46" fmla="*/ 90 w 155"/>
                    <a:gd name="T47" fmla="*/ 78 h 139"/>
                    <a:gd name="T48" fmla="*/ 94 w 155"/>
                    <a:gd name="T49" fmla="*/ 86 h 139"/>
                    <a:gd name="T50" fmla="*/ 98 w 155"/>
                    <a:gd name="T51" fmla="*/ 96 h 139"/>
                    <a:gd name="T52" fmla="*/ 101 w 155"/>
                    <a:gd name="T53" fmla="*/ 103 h 139"/>
                    <a:gd name="T54" fmla="*/ 155 w 155"/>
                    <a:gd name="T55" fmla="*/ 71 h 139"/>
                    <a:gd name="T56" fmla="*/ 148 w 155"/>
                    <a:gd name="T57" fmla="*/ 100 h 139"/>
                    <a:gd name="T58" fmla="*/ 140 w 155"/>
                    <a:gd name="T59" fmla="*/ 108 h 139"/>
                    <a:gd name="T60" fmla="*/ 132 w 155"/>
                    <a:gd name="T61" fmla="*/ 113 h 139"/>
                    <a:gd name="T62" fmla="*/ 124 w 155"/>
                    <a:gd name="T63" fmla="*/ 120 h 139"/>
                    <a:gd name="T64" fmla="*/ 115 w 155"/>
                    <a:gd name="T65" fmla="*/ 126 h 139"/>
                    <a:gd name="T66" fmla="*/ 107 w 155"/>
                    <a:gd name="T67" fmla="*/ 130 h 139"/>
                    <a:gd name="T68" fmla="*/ 98 w 155"/>
                    <a:gd name="T69" fmla="*/ 130 h 139"/>
                    <a:gd name="T70" fmla="*/ 93 w 155"/>
                    <a:gd name="T71" fmla="*/ 127 h 139"/>
                    <a:gd name="T72" fmla="*/ 88 w 155"/>
                    <a:gd name="T73" fmla="*/ 120 h 139"/>
                    <a:gd name="T74" fmla="*/ 84 w 155"/>
                    <a:gd name="T75" fmla="*/ 115 h 139"/>
                    <a:gd name="T76" fmla="*/ 80 w 155"/>
                    <a:gd name="T77" fmla="*/ 108 h 139"/>
                    <a:gd name="T78" fmla="*/ 76 w 155"/>
                    <a:gd name="T79" fmla="*/ 99 h 139"/>
                    <a:gd name="T80" fmla="*/ 73 w 155"/>
                    <a:gd name="T81" fmla="*/ 89 h 139"/>
                    <a:gd name="T82" fmla="*/ 68 w 155"/>
                    <a:gd name="T83" fmla="*/ 81 h 139"/>
                    <a:gd name="T84" fmla="*/ 64 w 155"/>
                    <a:gd name="T85" fmla="*/ 72 h 139"/>
                    <a:gd name="T86" fmla="*/ 60 w 155"/>
                    <a:gd name="T87" fmla="*/ 62 h 139"/>
                    <a:gd name="T88" fmla="*/ 57 w 155"/>
                    <a:gd name="T89" fmla="*/ 55 h 139"/>
                    <a:gd name="T90" fmla="*/ 54 w 155"/>
                    <a:gd name="T91" fmla="*/ 46 h 139"/>
                    <a:gd name="T92" fmla="*/ 50 w 155"/>
                    <a:gd name="T93" fmla="*/ 38 h 139"/>
                    <a:gd name="T94" fmla="*/ 49 w 155"/>
                    <a:gd name="T95" fmla="*/ 31 h 139"/>
                    <a:gd name="T96" fmla="*/ 15 w 155"/>
                    <a:gd name="T97" fmla="*/ 139 h 139"/>
                    <a:gd name="T98" fmla="*/ 0 w 155"/>
                    <a:gd name="T99" fmla="*/ 120 h 139"/>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w 155"/>
                    <a:gd name="T151" fmla="*/ 0 h 139"/>
                    <a:gd name="T152" fmla="*/ 155 w 155"/>
                    <a:gd name="T153" fmla="*/ 139 h 139"/>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T150" t="T151" r="T152" b="T153"/>
                  <a:pathLst>
                    <a:path w="155" h="139">
                      <a:moveTo>
                        <a:pt x="0" y="120"/>
                      </a:moveTo>
                      <a:lnTo>
                        <a:pt x="0" y="119"/>
                      </a:lnTo>
                      <a:lnTo>
                        <a:pt x="2" y="115"/>
                      </a:lnTo>
                      <a:lnTo>
                        <a:pt x="2" y="110"/>
                      </a:lnTo>
                      <a:lnTo>
                        <a:pt x="3" y="108"/>
                      </a:lnTo>
                      <a:lnTo>
                        <a:pt x="3" y="103"/>
                      </a:lnTo>
                      <a:lnTo>
                        <a:pt x="5" y="99"/>
                      </a:lnTo>
                      <a:lnTo>
                        <a:pt x="6" y="93"/>
                      </a:lnTo>
                      <a:lnTo>
                        <a:pt x="7" y="89"/>
                      </a:lnTo>
                      <a:lnTo>
                        <a:pt x="9" y="83"/>
                      </a:lnTo>
                      <a:lnTo>
                        <a:pt x="10" y="79"/>
                      </a:lnTo>
                      <a:lnTo>
                        <a:pt x="12" y="72"/>
                      </a:lnTo>
                      <a:lnTo>
                        <a:pt x="13" y="66"/>
                      </a:lnTo>
                      <a:lnTo>
                        <a:pt x="16" y="62"/>
                      </a:lnTo>
                      <a:lnTo>
                        <a:pt x="17" y="56"/>
                      </a:lnTo>
                      <a:lnTo>
                        <a:pt x="19" y="49"/>
                      </a:lnTo>
                      <a:lnTo>
                        <a:pt x="22" y="44"/>
                      </a:lnTo>
                      <a:lnTo>
                        <a:pt x="23" y="38"/>
                      </a:lnTo>
                      <a:lnTo>
                        <a:pt x="24" y="32"/>
                      </a:lnTo>
                      <a:lnTo>
                        <a:pt x="27" y="27"/>
                      </a:lnTo>
                      <a:lnTo>
                        <a:pt x="29" y="22"/>
                      </a:lnTo>
                      <a:lnTo>
                        <a:pt x="30" y="17"/>
                      </a:lnTo>
                      <a:lnTo>
                        <a:pt x="33" y="14"/>
                      </a:lnTo>
                      <a:lnTo>
                        <a:pt x="34" y="10"/>
                      </a:lnTo>
                      <a:lnTo>
                        <a:pt x="36" y="7"/>
                      </a:lnTo>
                      <a:lnTo>
                        <a:pt x="39" y="4"/>
                      </a:lnTo>
                      <a:lnTo>
                        <a:pt x="40" y="2"/>
                      </a:lnTo>
                      <a:lnTo>
                        <a:pt x="44" y="0"/>
                      </a:lnTo>
                      <a:lnTo>
                        <a:pt x="49" y="1"/>
                      </a:lnTo>
                      <a:lnTo>
                        <a:pt x="50" y="4"/>
                      </a:lnTo>
                      <a:lnTo>
                        <a:pt x="54" y="8"/>
                      </a:lnTo>
                      <a:lnTo>
                        <a:pt x="56" y="11"/>
                      </a:lnTo>
                      <a:lnTo>
                        <a:pt x="59" y="14"/>
                      </a:lnTo>
                      <a:lnTo>
                        <a:pt x="60" y="18"/>
                      </a:lnTo>
                      <a:lnTo>
                        <a:pt x="63" y="22"/>
                      </a:lnTo>
                      <a:lnTo>
                        <a:pt x="64" y="27"/>
                      </a:lnTo>
                      <a:lnTo>
                        <a:pt x="67" y="29"/>
                      </a:lnTo>
                      <a:lnTo>
                        <a:pt x="68" y="34"/>
                      </a:lnTo>
                      <a:lnTo>
                        <a:pt x="71" y="39"/>
                      </a:lnTo>
                      <a:lnTo>
                        <a:pt x="73" y="44"/>
                      </a:lnTo>
                      <a:lnTo>
                        <a:pt x="76" y="48"/>
                      </a:lnTo>
                      <a:lnTo>
                        <a:pt x="78" y="52"/>
                      </a:lnTo>
                      <a:lnTo>
                        <a:pt x="81" y="58"/>
                      </a:lnTo>
                      <a:lnTo>
                        <a:pt x="83" y="62"/>
                      </a:lnTo>
                      <a:lnTo>
                        <a:pt x="84" y="66"/>
                      </a:lnTo>
                      <a:lnTo>
                        <a:pt x="86" y="71"/>
                      </a:lnTo>
                      <a:lnTo>
                        <a:pt x="88" y="75"/>
                      </a:lnTo>
                      <a:lnTo>
                        <a:pt x="90" y="78"/>
                      </a:lnTo>
                      <a:lnTo>
                        <a:pt x="91" y="82"/>
                      </a:lnTo>
                      <a:lnTo>
                        <a:pt x="94" y="86"/>
                      </a:lnTo>
                      <a:lnTo>
                        <a:pt x="95" y="90"/>
                      </a:lnTo>
                      <a:lnTo>
                        <a:pt x="98" y="96"/>
                      </a:lnTo>
                      <a:lnTo>
                        <a:pt x="100" y="100"/>
                      </a:lnTo>
                      <a:lnTo>
                        <a:pt x="101" y="103"/>
                      </a:lnTo>
                      <a:lnTo>
                        <a:pt x="103" y="105"/>
                      </a:lnTo>
                      <a:lnTo>
                        <a:pt x="155" y="71"/>
                      </a:lnTo>
                      <a:lnTo>
                        <a:pt x="149" y="99"/>
                      </a:lnTo>
                      <a:lnTo>
                        <a:pt x="148" y="100"/>
                      </a:lnTo>
                      <a:lnTo>
                        <a:pt x="142" y="105"/>
                      </a:lnTo>
                      <a:lnTo>
                        <a:pt x="140" y="108"/>
                      </a:lnTo>
                      <a:lnTo>
                        <a:pt x="135" y="110"/>
                      </a:lnTo>
                      <a:lnTo>
                        <a:pt x="132" y="113"/>
                      </a:lnTo>
                      <a:lnTo>
                        <a:pt x="128" y="117"/>
                      </a:lnTo>
                      <a:lnTo>
                        <a:pt x="124" y="120"/>
                      </a:lnTo>
                      <a:lnTo>
                        <a:pt x="120" y="123"/>
                      </a:lnTo>
                      <a:lnTo>
                        <a:pt x="115" y="126"/>
                      </a:lnTo>
                      <a:lnTo>
                        <a:pt x="111" y="129"/>
                      </a:lnTo>
                      <a:lnTo>
                        <a:pt x="107" y="130"/>
                      </a:lnTo>
                      <a:lnTo>
                        <a:pt x="103" y="130"/>
                      </a:lnTo>
                      <a:lnTo>
                        <a:pt x="98" y="130"/>
                      </a:lnTo>
                      <a:lnTo>
                        <a:pt x="97" y="130"/>
                      </a:lnTo>
                      <a:lnTo>
                        <a:pt x="93" y="127"/>
                      </a:lnTo>
                      <a:lnTo>
                        <a:pt x="90" y="123"/>
                      </a:lnTo>
                      <a:lnTo>
                        <a:pt x="88" y="120"/>
                      </a:lnTo>
                      <a:lnTo>
                        <a:pt x="86" y="117"/>
                      </a:lnTo>
                      <a:lnTo>
                        <a:pt x="84" y="115"/>
                      </a:lnTo>
                      <a:lnTo>
                        <a:pt x="83" y="112"/>
                      </a:lnTo>
                      <a:lnTo>
                        <a:pt x="80" y="108"/>
                      </a:lnTo>
                      <a:lnTo>
                        <a:pt x="78" y="103"/>
                      </a:lnTo>
                      <a:lnTo>
                        <a:pt x="76" y="99"/>
                      </a:lnTo>
                      <a:lnTo>
                        <a:pt x="74" y="95"/>
                      </a:lnTo>
                      <a:lnTo>
                        <a:pt x="73" y="89"/>
                      </a:lnTo>
                      <a:lnTo>
                        <a:pt x="70" y="85"/>
                      </a:lnTo>
                      <a:lnTo>
                        <a:pt x="68" y="81"/>
                      </a:lnTo>
                      <a:lnTo>
                        <a:pt x="67" y="76"/>
                      </a:lnTo>
                      <a:lnTo>
                        <a:pt x="64" y="72"/>
                      </a:lnTo>
                      <a:lnTo>
                        <a:pt x="63" y="68"/>
                      </a:lnTo>
                      <a:lnTo>
                        <a:pt x="60" y="62"/>
                      </a:lnTo>
                      <a:lnTo>
                        <a:pt x="59" y="59"/>
                      </a:lnTo>
                      <a:lnTo>
                        <a:pt x="57" y="55"/>
                      </a:lnTo>
                      <a:lnTo>
                        <a:pt x="56" y="51"/>
                      </a:lnTo>
                      <a:lnTo>
                        <a:pt x="54" y="46"/>
                      </a:lnTo>
                      <a:lnTo>
                        <a:pt x="53" y="44"/>
                      </a:lnTo>
                      <a:lnTo>
                        <a:pt x="50" y="38"/>
                      </a:lnTo>
                      <a:lnTo>
                        <a:pt x="49" y="34"/>
                      </a:lnTo>
                      <a:lnTo>
                        <a:pt x="49" y="31"/>
                      </a:lnTo>
                      <a:lnTo>
                        <a:pt x="49" y="29"/>
                      </a:lnTo>
                      <a:lnTo>
                        <a:pt x="15" y="139"/>
                      </a:lnTo>
                      <a:lnTo>
                        <a:pt x="0" y="120"/>
                      </a:lnTo>
                      <a:close/>
                    </a:path>
                  </a:pathLst>
                </a:custGeom>
                <a:solidFill>
                  <a:srgbClr val="296638"/>
                </a:solidFill>
                <a:ln w="9525">
                  <a:noFill/>
                  <a:round/>
                  <a:headEnd/>
                  <a:tailEnd/>
                </a:ln>
              </p:spPr>
              <p:txBody>
                <a:bodyPr/>
                <a:lstStyle/>
                <a:p>
                  <a:pPr eaLnBrk="0" hangingPunct="0"/>
                  <a:endParaRPr lang="en-US"/>
                </a:p>
              </p:txBody>
            </p:sp>
            <p:sp>
              <p:nvSpPr>
                <p:cNvPr id="50200" name="Freeform 67"/>
                <p:cNvSpPr>
                  <a:spLocks/>
                </p:cNvSpPr>
                <p:nvPr/>
              </p:nvSpPr>
              <p:spPr bwMode="auto">
                <a:xfrm>
                  <a:off x="332" y="28"/>
                  <a:ext cx="1376" cy="1317"/>
                </a:xfrm>
                <a:custGeom>
                  <a:avLst/>
                  <a:gdLst>
                    <a:gd name="T0" fmla="*/ 23 w 1376"/>
                    <a:gd name="T1" fmla="*/ 990 h 1317"/>
                    <a:gd name="T2" fmla="*/ 96 w 1376"/>
                    <a:gd name="T3" fmla="*/ 783 h 1317"/>
                    <a:gd name="T4" fmla="*/ 231 w 1376"/>
                    <a:gd name="T5" fmla="*/ 527 h 1317"/>
                    <a:gd name="T6" fmla="*/ 444 w 1376"/>
                    <a:gd name="T7" fmla="*/ 289 h 1317"/>
                    <a:gd name="T8" fmla="*/ 704 w 1376"/>
                    <a:gd name="T9" fmla="*/ 128 h 1317"/>
                    <a:gd name="T10" fmla="*/ 918 w 1376"/>
                    <a:gd name="T11" fmla="*/ 42 h 1317"/>
                    <a:gd name="T12" fmla="*/ 1075 w 1376"/>
                    <a:gd name="T13" fmla="*/ 6 h 1317"/>
                    <a:gd name="T14" fmla="*/ 1161 w 1376"/>
                    <a:gd name="T15" fmla="*/ 0 h 1317"/>
                    <a:gd name="T16" fmla="*/ 1093 w 1376"/>
                    <a:gd name="T17" fmla="*/ 372 h 1317"/>
                    <a:gd name="T18" fmla="*/ 1181 w 1376"/>
                    <a:gd name="T19" fmla="*/ 397 h 1317"/>
                    <a:gd name="T20" fmla="*/ 1276 w 1376"/>
                    <a:gd name="T21" fmla="*/ 425 h 1317"/>
                    <a:gd name="T22" fmla="*/ 1340 w 1376"/>
                    <a:gd name="T23" fmla="*/ 456 h 1317"/>
                    <a:gd name="T24" fmla="*/ 1302 w 1376"/>
                    <a:gd name="T25" fmla="*/ 513 h 1317"/>
                    <a:gd name="T26" fmla="*/ 1238 w 1376"/>
                    <a:gd name="T27" fmla="*/ 588 h 1317"/>
                    <a:gd name="T28" fmla="*/ 1177 w 1376"/>
                    <a:gd name="T29" fmla="*/ 655 h 1317"/>
                    <a:gd name="T30" fmla="*/ 1174 w 1376"/>
                    <a:gd name="T31" fmla="*/ 703 h 1317"/>
                    <a:gd name="T32" fmla="*/ 1244 w 1376"/>
                    <a:gd name="T33" fmla="*/ 760 h 1317"/>
                    <a:gd name="T34" fmla="*/ 1320 w 1376"/>
                    <a:gd name="T35" fmla="*/ 827 h 1317"/>
                    <a:gd name="T36" fmla="*/ 1374 w 1376"/>
                    <a:gd name="T37" fmla="*/ 886 h 1317"/>
                    <a:gd name="T38" fmla="*/ 1326 w 1376"/>
                    <a:gd name="T39" fmla="*/ 936 h 1317"/>
                    <a:gd name="T40" fmla="*/ 1265 w 1376"/>
                    <a:gd name="T41" fmla="*/ 977 h 1317"/>
                    <a:gd name="T42" fmla="*/ 1202 w 1376"/>
                    <a:gd name="T43" fmla="*/ 1016 h 1317"/>
                    <a:gd name="T44" fmla="*/ 1228 w 1376"/>
                    <a:gd name="T45" fmla="*/ 1065 h 1317"/>
                    <a:gd name="T46" fmla="*/ 1272 w 1376"/>
                    <a:gd name="T47" fmla="*/ 1119 h 1317"/>
                    <a:gd name="T48" fmla="*/ 1318 w 1376"/>
                    <a:gd name="T49" fmla="*/ 1185 h 1317"/>
                    <a:gd name="T50" fmla="*/ 1268 w 1376"/>
                    <a:gd name="T51" fmla="*/ 1192 h 1317"/>
                    <a:gd name="T52" fmla="*/ 1167 w 1376"/>
                    <a:gd name="T53" fmla="*/ 1192 h 1317"/>
                    <a:gd name="T54" fmla="*/ 1038 w 1376"/>
                    <a:gd name="T55" fmla="*/ 1193 h 1317"/>
                    <a:gd name="T56" fmla="*/ 904 w 1376"/>
                    <a:gd name="T57" fmla="*/ 1203 h 1317"/>
                    <a:gd name="T58" fmla="*/ 788 w 1376"/>
                    <a:gd name="T59" fmla="*/ 1227 h 1317"/>
                    <a:gd name="T60" fmla="*/ 700 w 1376"/>
                    <a:gd name="T61" fmla="*/ 1261 h 1317"/>
                    <a:gd name="T62" fmla="*/ 631 w 1376"/>
                    <a:gd name="T63" fmla="*/ 1298 h 1317"/>
                    <a:gd name="T64" fmla="*/ 610 w 1376"/>
                    <a:gd name="T65" fmla="*/ 1282 h 1317"/>
                    <a:gd name="T66" fmla="*/ 671 w 1376"/>
                    <a:gd name="T67" fmla="*/ 1251 h 1317"/>
                    <a:gd name="T68" fmla="*/ 756 w 1376"/>
                    <a:gd name="T69" fmla="*/ 1214 h 1317"/>
                    <a:gd name="T70" fmla="*/ 860 w 1376"/>
                    <a:gd name="T71" fmla="*/ 1189 h 1317"/>
                    <a:gd name="T72" fmla="*/ 977 w 1376"/>
                    <a:gd name="T73" fmla="*/ 1176 h 1317"/>
                    <a:gd name="T74" fmla="*/ 1106 w 1376"/>
                    <a:gd name="T75" fmla="*/ 1172 h 1317"/>
                    <a:gd name="T76" fmla="*/ 1215 w 1376"/>
                    <a:gd name="T77" fmla="*/ 1170 h 1317"/>
                    <a:gd name="T78" fmla="*/ 1283 w 1376"/>
                    <a:gd name="T79" fmla="*/ 1172 h 1317"/>
                    <a:gd name="T80" fmla="*/ 1308 w 1376"/>
                    <a:gd name="T81" fmla="*/ 852 h 1317"/>
                    <a:gd name="T82" fmla="*/ 1244 w 1376"/>
                    <a:gd name="T83" fmla="*/ 795 h 1317"/>
                    <a:gd name="T84" fmla="*/ 1161 w 1376"/>
                    <a:gd name="T85" fmla="*/ 724 h 1317"/>
                    <a:gd name="T86" fmla="*/ 1144 w 1376"/>
                    <a:gd name="T87" fmla="*/ 655 h 1317"/>
                    <a:gd name="T88" fmla="*/ 1204 w 1376"/>
                    <a:gd name="T89" fmla="*/ 587 h 1317"/>
                    <a:gd name="T90" fmla="*/ 1266 w 1376"/>
                    <a:gd name="T91" fmla="*/ 517 h 1317"/>
                    <a:gd name="T92" fmla="*/ 1313 w 1376"/>
                    <a:gd name="T93" fmla="*/ 465 h 1317"/>
                    <a:gd name="T94" fmla="*/ 1259 w 1376"/>
                    <a:gd name="T95" fmla="*/ 446 h 1317"/>
                    <a:gd name="T96" fmla="*/ 1184 w 1376"/>
                    <a:gd name="T97" fmla="*/ 423 h 1317"/>
                    <a:gd name="T98" fmla="*/ 1089 w 1376"/>
                    <a:gd name="T99" fmla="*/ 395 h 1317"/>
                    <a:gd name="T100" fmla="*/ 1035 w 1376"/>
                    <a:gd name="T101" fmla="*/ 351 h 1317"/>
                    <a:gd name="T102" fmla="*/ 1062 w 1376"/>
                    <a:gd name="T103" fmla="*/ 264 h 1317"/>
                    <a:gd name="T104" fmla="*/ 1096 w 1376"/>
                    <a:gd name="T105" fmla="*/ 155 h 1317"/>
                    <a:gd name="T106" fmla="*/ 1127 w 1376"/>
                    <a:gd name="T107" fmla="*/ 60 h 1317"/>
                    <a:gd name="T108" fmla="*/ 1113 w 1376"/>
                    <a:gd name="T109" fmla="*/ 22 h 1317"/>
                    <a:gd name="T110" fmla="*/ 968 w 1376"/>
                    <a:gd name="T111" fmla="*/ 56 h 1317"/>
                    <a:gd name="T112" fmla="*/ 771 w 1376"/>
                    <a:gd name="T113" fmla="*/ 124 h 1317"/>
                    <a:gd name="T114" fmla="*/ 567 w 1376"/>
                    <a:gd name="T115" fmla="*/ 226 h 1317"/>
                    <a:gd name="T116" fmla="*/ 404 w 1376"/>
                    <a:gd name="T117" fmla="*/ 354 h 1317"/>
                    <a:gd name="T118" fmla="*/ 285 w 1376"/>
                    <a:gd name="T119" fmla="*/ 496 h 1317"/>
                    <a:gd name="T120" fmla="*/ 187 w 1376"/>
                    <a:gd name="T121" fmla="*/ 651 h 1317"/>
                    <a:gd name="T122" fmla="*/ 103 w 1376"/>
                    <a:gd name="T123" fmla="*/ 828 h 1317"/>
                    <a:gd name="T124" fmla="*/ 35 w 1376"/>
                    <a:gd name="T125" fmla="*/ 1035 h 1317"/>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1376"/>
                    <a:gd name="T190" fmla="*/ 0 h 1317"/>
                    <a:gd name="T191" fmla="*/ 1376 w 1376"/>
                    <a:gd name="T192" fmla="*/ 1317 h 1317"/>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1376" h="1317">
                      <a:moveTo>
                        <a:pt x="0" y="1082"/>
                      </a:moveTo>
                      <a:lnTo>
                        <a:pt x="0" y="1081"/>
                      </a:lnTo>
                      <a:lnTo>
                        <a:pt x="0" y="1077"/>
                      </a:lnTo>
                      <a:lnTo>
                        <a:pt x="2" y="1071"/>
                      </a:lnTo>
                      <a:lnTo>
                        <a:pt x="3" y="1068"/>
                      </a:lnTo>
                      <a:lnTo>
                        <a:pt x="3" y="1062"/>
                      </a:lnTo>
                      <a:lnTo>
                        <a:pt x="5" y="1058"/>
                      </a:lnTo>
                      <a:lnTo>
                        <a:pt x="6" y="1051"/>
                      </a:lnTo>
                      <a:lnTo>
                        <a:pt x="8" y="1044"/>
                      </a:lnTo>
                      <a:lnTo>
                        <a:pt x="10" y="1035"/>
                      </a:lnTo>
                      <a:lnTo>
                        <a:pt x="12" y="1028"/>
                      </a:lnTo>
                      <a:lnTo>
                        <a:pt x="13" y="1018"/>
                      </a:lnTo>
                      <a:lnTo>
                        <a:pt x="18" y="1010"/>
                      </a:lnTo>
                      <a:lnTo>
                        <a:pt x="19" y="1000"/>
                      </a:lnTo>
                      <a:lnTo>
                        <a:pt x="23" y="990"/>
                      </a:lnTo>
                      <a:lnTo>
                        <a:pt x="26" y="979"/>
                      </a:lnTo>
                      <a:lnTo>
                        <a:pt x="29" y="967"/>
                      </a:lnTo>
                      <a:lnTo>
                        <a:pt x="33" y="955"/>
                      </a:lnTo>
                      <a:lnTo>
                        <a:pt x="36" y="943"/>
                      </a:lnTo>
                      <a:lnTo>
                        <a:pt x="40" y="930"/>
                      </a:lnTo>
                      <a:lnTo>
                        <a:pt x="45" y="918"/>
                      </a:lnTo>
                      <a:lnTo>
                        <a:pt x="49" y="903"/>
                      </a:lnTo>
                      <a:lnTo>
                        <a:pt x="54" y="889"/>
                      </a:lnTo>
                      <a:lnTo>
                        <a:pt x="59" y="875"/>
                      </a:lnTo>
                      <a:lnTo>
                        <a:pt x="64" y="859"/>
                      </a:lnTo>
                      <a:lnTo>
                        <a:pt x="70" y="845"/>
                      </a:lnTo>
                      <a:lnTo>
                        <a:pt x="76" y="830"/>
                      </a:lnTo>
                      <a:lnTo>
                        <a:pt x="81" y="814"/>
                      </a:lnTo>
                      <a:lnTo>
                        <a:pt x="89" y="798"/>
                      </a:lnTo>
                      <a:lnTo>
                        <a:pt x="96" y="783"/>
                      </a:lnTo>
                      <a:lnTo>
                        <a:pt x="103" y="767"/>
                      </a:lnTo>
                      <a:lnTo>
                        <a:pt x="110" y="750"/>
                      </a:lnTo>
                      <a:lnTo>
                        <a:pt x="117" y="733"/>
                      </a:lnTo>
                      <a:lnTo>
                        <a:pt x="124" y="716"/>
                      </a:lnTo>
                      <a:lnTo>
                        <a:pt x="133" y="700"/>
                      </a:lnTo>
                      <a:lnTo>
                        <a:pt x="141" y="682"/>
                      </a:lnTo>
                      <a:lnTo>
                        <a:pt x="150" y="665"/>
                      </a:lnTo>
                      <a:lnTo>
                        <a:pt x="158" y="648"/>
                      </a:lnTo>
                      <a:lnTo>
                        <a:pt x="168" y="631"/>
                      </a:lnTo>
                      <a:lnTo>
                        <a:pt x="178" y="614"/>
                      </a:lnTo>
                      <a:lnTo>
                        <a:pt x="187" y="597"/>
                      </a:lnTo>
                      <a:lnTo>
                        <a:pt x="198" y="578"/>
                      </a:lnTo>
                      <a:lnTo>
                        <a:pt x="209" y="561"/>
                      </a:lnTo>
                      <a:lnTo>
                        <a:pt x="219" y="544"/>
                      </a:lnTo>
                      <a:lnTo>
                        <a:pt x="231" y="527"/>
                      </a:lnTo>
                      <a:lnTo>
                        <a:pt x="242" y="510"/>
                      </a:lnTo>
                      <a:lnTo>
                        <a:pt x="255" y="493"/>
                      </a:lnTo>
                      <a:lnTo>
                        <a:pt x="266" y="476"/>
                      </a:lnTo>
                      <a:lnTo>
                        <a:pt x="279" y="459"/>
                      </a:lnTo>
                      <a:lnTo>
                        <a:pt x="292" y="442"/>
                      </a:lnTo>
                      <a:lnTo>
                        <a:pt x="306" y="426"/>
                      </a:lnTo>
                      <a:lnTo>
                        <a:pt x="319" y="409"/>
                      </a:lnTo>
                      <a:lnTo>
                        <a:pt x="334" y="394"/>
                      </a:lnTo>
                      <a:lnTo>
                        <a:pt x="349" y="378"/>
                      </a:lnTo>
                      <a:lnTo>
                        <a:pt x="364" y="362"/>
                      </a:lnTo>
                      <a:lnTo>
                        <a:pt x="378" y="347"/>
                      </a:lnTo>
                      <a:lnTo>
                        <a:pt x="394" y="333"/>
                      </a:lnTo>
                      <a:lnTo>
                        <a:pt x="411" y="317"/>
                      </a:lnTo>
                      <a:lnTo>
                        <a:pt x="427" y="304"/>
                      </a:lnTo>
                      <a:lnTo>
                        <a:pt x="444" y="289"/>
                      </a:lnTo>
                      <a:lnTo>
                        <a:pt x="461" y="276"/>
                      </a:lnTo>
                      <a:lnTo>
                        <a:pt x="479" y="263"/>
                      </a:lnTo>
                      <a:lnTo>
                        <a:pt x="498" y="252"/>
                      </a:lnTo>
                      <a:lnTo>
                        <a:pt x="515" y="239"/>
                      </a:lnTo>
                      <a:lnTo>
                        <a:pt x="533" y="226"/>
                      </a:lnTo>
                      <a:lnTo>
                        <a:pt x="550" y="215"/>
                      </a:lnTo>
                      <a:lnTo>
                        <a:pt x="569" y="203"/>
                      </a:lnTo>
                      <a:lnTo>
                        <a:pt x="586" y="193"/>
                      </a:lnTo>
                      <a:lnTo>
                        <a:pt x="603" y="182"/>
                      </a:lnTo>
                      <a:lnTo>
                        <a:pt x="620" y="172"/>
                      </a:lnTo>
                      <a:lnTo>
                        <a:pt x="637" y="164"/>
                      </a:lnTo>
                      <a:lnTo>
                        <a:pt x="654" y="154"/>
                      </a:lnTo>
                      <a:lnTo>
                        <a:pt x="671" y="145"/>
                      </a:lnTo>
                      <a:lnTo>
                        <a:pt x="687" y="135"/>
                      </a:lnTo>
                      <a:lnTo>
                        <a:pt x="704" y="128"/>
                      </a:lnTo>
                      <a:lnTo>
                        <a:pt x="719" y="121"/>
                      </a:lnTo>
                      <a:lnTo>
                        <a:pt x="735" y="113"/>
                      </a:lnTo>
                      <a:lnTo>
                        <a:pt x="751" y="105"/>
                      </a:lnTo>
                      <a:lnTo>
                        <a:pt x="766" y="100"/>
                      </a:lnTo>
                      <a:lnTo>
                        <a:pt x="780" y="93"/>
                      </a:lnTo>
                      <a:lnTo>
                        <a:pt x="796" y="86"/>
                      </a:lnTo>
                      <a:lnTo>
                        <a:pt x="810" y="80"/>
                      </a:lnTo>
                      <a:lnTo>
                        <a:pt x="825" y="74"/>
                      </a:lnTo>
                      <a:lnTo>
                        <a:pt x="839" y="69"/>
                      </a:lnTo>
                      <a:lnTo>
                        <a:pt x="853" y="63"/>
                      </a:lnTo>
                      <a:lnTo>
                        <a:pt x="866" y="59"/>
                      </a:lnTo>
                      <a:lnTo>
                        <a:pt x="880" y="54"/>
                      </a:lnTo>
                      <a:lnTo>
                        <a:pt x="893" y="49"/>
                      </a:lnTo>
                      <a:lnTo>
                        <a:pt x="906" y="46"/>
                      </a:lnTo>
                      <a:lnTo>
                        <a:pt x="918" y="42"/>
                      </a:lnTo>
                      <a:lnTo>
                        <a:pt x="931" y="39"/>
                      </a:lnTo>
                      <a:lnTo>
                        <a:pt x="942" y="34"/>
                      </a:lnTo>
                      <a:lnTo>
                        <a:pt x="955" y="32"/>
                      </a:lnTo>
                      <a:lnTo>
                        <a:pt x="967" y="29"/>
                      </a:lnTo>
                      <a:lnTo>
                        <a:pt x="979" y="26"/>
                      </a:lnTo>
                      <a:lnTo>
                        <a:pt x="989" y="23"/>
                      </a:lnTo>
                      <a:lnTo>
                        <a:pt x="1001" y="20"/>
                      </a:lnTo>
                      <a:lnTo>
                        <a:pt x="1011" y="17"/>
                      </a:lnTo>
                      <a:lnTo>
                        <a:pt x="1021" y="16"/>
                      </a:lnTo>
                      <a:lnTo>
                        <a:pt x="1031" y="13"/>
                      </a:lnTo>
                      <a:lnTo>
                        <a:pt x="1041" y="12"/>
                      </a:lnTo>
                      <a:lnTo>
                        <a:pt x="1049" y="10"/>
                      </a:lnTo>
                      <a:lnTo>
                        <a:pt x="1059" y="9"/>
                      </a:lnTo>
                      <a:lnTo>
                        <a:pt x="1066" y="7"/>
                      </a:lnTo>
                      <a:lnTo>
                        <a:pt x="1075" y="6"/>
                      </a:lnTo>
                      <a:lnTo>
                        <a:pt x="1083" y="5"/>
                      </a:lnTo>
                      <a:lnTo>
                        <a:pt x="1090" y="5"/>
                      </a:lnTo>
                      <a:lnTo>
                        <a:pt x="1097" y="3"/>
                      </a:lnTo>
                      <a:lnTo>
                        <a:pt x="1104" y="3"/>
                      </a:lnTo>
                      <a:lnTo>
                        <a:pt x="1112" y="2"/>
                      </a:lnTo>
                      <a:lnTo>
                        <a:pt x="1119" y="2"/>
                      </a:lnTo>
                      <a:lnTo>
                        <a:pt x="1124" y="0"/>
                      </a:lnTo>
                      <a:lnTo>
                        <a:pt x="1129" y="0"/>
                      </a:lnTo>
                      <a:lnTo>
                        <a:pt x="1134" y="0"/>
                      </a:lnTo>
                      <a:lnTo>
                        <a:pt x="1140" y="0"/>
                      </a:lnTo>
                      <a:lnTo>
                        <a:pt x="1144" y="0"/>
                      </a:lnTo>
                      <a:lnTo>
                        <a:pt x="1148" y="0"/>
                      </a:lnTo>
                      <a:lnTo>
                        <a:pt x="1151" y="0"/>
                      </a:lnTo>
                      <a:lnTo>
                        <a:pt x="1156" y="0"/>
                      </a:lnTo>
                      <a:lnTo>
                        <a:pt x="1161" y="0"/>
                      </a:lnTo>
                      <a:lnTo>
                        <a:pt x="1166" y="0"/>
                      </a:lnTo>
                      <a:lnTo>
                        <a:pt x="1168" y="0"/>
                      </a:lnTo>
                      <a:lnTo>
                        <a:pt x="1170" y="0"/>
                      </a:lnTo>
                      <a:lnTo>
                        <a:pt x="1055" y="362"/>
                      </a:lnTo>
                      <a:lnTo>
                        <a:pt x="1056" y="362"/>
                      </a:lnTo>
                      <a:lnTo>
                        <a:pt x="1058" y="362"/>
                      </a:lnTo>
                      <a:lnTo>
                        <a:pt x="1062" y="364"/>
                      </a:lnTo>
                      <a:lnTo>
                        <a:pt x="1066" y="365"/>
                      </a:lnTo>
                      <a:lnTo>
                        <a:pt x="1069" y="367"/>
                      </a:lnTo>
                      <a:lnTo>
                        <a:pt x="1072" y="367"/>
                      </a:lnTo>
                      <a:lnTo>
                        <a:pt x="1076" y="368"/>
                      </a:lnTo>
                      <a:lnTo>
                        <a:pt x="1080" y="370"/>
                      </a:lnTo>
                      <a:lnTo>
                        <a:pt x="1085" y="370"/>
                      </a:lnTo>
                      <a:lnTo>
                        <a:pt x="1089" y="371"/>
                      </a:lnTo>
                      <a:lnTo>
                        <a:pt x="1093" y="372"/>
                      </a:lnTo>
                      <a:lnTo>
                        <a:pt x="1099" y="374"/>
                      </a:lnTo>
                      <a:lnTo>
                        <a:pt x="1102" y="375"/>
                      </a:lnTo>
                      <a:lnTo>
                        <a:pt x="1107" y="375"/>
                      </a:lnTo>
                      <a:lnTo>
                        <a:pt x="1113" y="377"/>
                      </a:lnTo>
                      <a:lnTo>
                        <a:pt x="1119" y="379"/>
                      </a:lnTo>
                      <a:lnTo>
                        <a:pt x="1124" y="379"/>
                      </a:lnTo>
                      <a:lnTo>
                        <a:pt x="1130" y="382"/>
                      </a:lnTo>
                      <a:lnTo>
                        <a:pt x="1136" y="384"/>
                      </a:lnTo>
                      <a:lnTo>
                        <a:pt x="1143" y="385"/>
                      </a:lnTo>
                      <a:lnTo>
                        <a:pt x="1148" y="387"/>
                      </a:lnTo>
                      <a:lnTo>
                        <a:pt x="1156" y="388"/>
                      </a:lnTo>
                      <a:lnTo>
                        <a:pt x="1161" y="391"/>
                      </a:lnTo>
                      <a:lnTo>
                        <a:pt x="1168" y="392"/>
                      </a:lnTo>
                      <a:lnTo>
                        <a:pt x="1174" y="394"/>
                      </a:lnTo>
                      <a:lnTo>
                        <a:pt x="1181" y="397"/>
                      </a:lnTo>
                      <a:lnTo>
                        <a:pt x="1187" y="398"/>
                      </a:lnTo>
                      <a:lnTo>
                        <a:pt x="1195" y="401"/>
                      </a:lnTo>
                      <a:lnTo>
                        <a:pt x="1201" y="402"/>
                      </a:lnTo>
                      <a:lnTo>
                        <a:pt x="1208" y="404"/>
                      </a:lnTo>
                      <a:lnTo>
                        <a:pt x="1214" y="406"/>
                      </a:lnTo>
                      <a:lnTo>
                        <a:pt x="1221" y="408"/>
                      </a:lnTo>
                      <a:lnTo>
                        <a:pt x="1227" y="409"/>
                      </a:lnTo>
                      <a:lnTo>
                        <a:pt x="1234" y="412"/>
                      </a:lnTo>
                      <a:lnTo>
                        <a:pt x="1239" y="414"/>
                      </a:lnTo>
                      <a:lnTo>
                        <a:pt x="1247" y="415"/>
                      </a:lnTo>
                      <a:lnTo>
                        <a:pt x="1252" y="418"/>
                      </a:lnTo>
                      <a:lnTo>
                        <a:pt x="1258" y="419"/>
                      </a:lnTo>
                      <a:lnTo>
                        <a:pt x="1264" y="421"/>
                      </a:lnTo>
                      <a:lnTo>
                        <a:pt x="1271" y="423"/>
                      </a:lnTo>
                      <a:lnTo>
                        <a:pt x="1276" y="425"/>
                      </a:lnTo>
                      <a:lnTo>
                        <a:pt x="1282" y="426"/>
                      </a:lnTo>
                      <a:lnTo>
                        <a:pt x="1286" y="429"/>
                      </a:lnTo>
                      <a:lnTo>
                        <a:pt x="1292" y="431"/>
                      </a:lnTo>
                      <a:lnTo>
                        <a:pt x="1296" y="432"/>
                      </a:lnTo>
                      <a:lnTo>
                        <a:pt x="1302" y="433"/>
                      </a:lnTo>
                      <a:lnTo>
                        <a:pt x="1306" y="436"/>
                      </a:lnTo>
                      <a:lnTo>
                        <a:pt x="1310" y="438"/>
                      </a:lnTo>
                      <a:lnTo>
                        <a:pt x="1313" y="439"/>
                      </a:lnTo>
                      <a:lnTo>
                        <a:pt x="1318" y="441"/>
                      </a:lnTo>
                      <a:lnTo>
                        <a:pt x="1322" y="442"/>
                      </a:lnTo>
                      <a:lnTo>
                        <a:pt x="1325" y="445"/>
                      </a:lnTo>
                      <a:lnTo>
                        <a:pt x="1330" y="448"/>
                      </a:lnTo>
                      <a:lnTo>
                        <a:pt x="1335" y="450"/>
                      </a:lnTo>
                      <a:lnTo>
                        <a:pt x="1337" y="452"/>
                      </a:lnTo>
                      <a:lnTo>
                        <a:pt x="1340" y="456"/>
                      </a:lnTo>
                      <a:lnTo>
                        <a:pt x="1339" y="458"/>
                      </a:lnTo>
                      <a:lnTo>
                        <a:pt x="1337" y="460"/>
                      </a:lnTo>
                      <a:lnTo>
                        <a:pt x="1336" y="466"/>
                      </a:lnTo>
                      <a:lnTo>
                        <a:pt x="1333" y="472"/>
                      </a:lnTo>
                      <a:lnTo>
                        <a:pt x="1330" y="475"/>
                      </a:lnTo>
                      <a:lnTo>
                        <a:pt x="1329" y="477"/>
                      </a:lnTo>
                      <a:lnTo>
                        <a:pt x="1326" y="480"/>
                      </a:lnTo>
                      <a:lnTo>
                        <a:pt x="1323" y="485"/>
                      </a:lnTo>
                      <a:lnTo>
                        <a:pt x="1320" y="487"/>
                      </a:lnTo>
                      <a:lnTo>
                        <a:pt x="1318" y="492"/>
                      </a:lnTo>
                      <a:lnTo>
                        <a:pt x="1315" y="496"/>
                      </a:lnTo>
                      <a:lnTo>
                        <a:pt x="1313" y="502"/>
                      </a:lnTo>
                      <a:lnTo>
                        <a:pt x="1309" y="504"/>
                      </a:lnTo>
                      <a:lnTo>
                        <a:pt x="1305" y="509"/>
                      </a:lnTo>
                      <a:lnTo>
                        <a:pt x="1302" y="513"/>
                      </a:lnTo>
                      <a:lnTo>
                        <a:pt x="1298" y="519"/>
                      </a:lnTo>
                      <a:lnTo>
                        <a:pt x="1293" y="523"/>
                      </a:lnTo>
                      <a:lnTo>
                        <a:pt x="1291" y="529"/>
                      </a:lnTo>
                      <a:lnTo>
                        <a:pt x="1286" y="533"/>
                      </a:lnTo>
                      <a:lnTo>
                        <a:pt x="1282" y="539"/>
                      </a:lnTo>
                      <a:lnTo>
                        <a:pt x="1276" y="543"/>
                      </a:lnTo>
                      <a:lnTo>
                        <a:pt x="1274" y="547"/>
                      </a:lnTo>
                      <a:lnTo>
                        <a:pt x="1268" y="553"/>
                      </a:lnTo>
                      <a:lnTo>
                        <a:pt x="1264" y="558"/>
                      </a:lnTo>
                      <a:lnTo>
                        <a:pt x="1259" y="563"/>
                      </a:lnTo>
                      <a:lnTo>
                        <a:pt x="1255" y="568"/>
                      </a:lnTo>
                      <a:lnTo>
                        <a:pt x="1251" y="574"/>
                      </a:lnTo>
                      <a:lnTo>
                        <a:pt x="1247" y="578"/>
                      </a:lnTo>
                      <a:lnTo>
                        <a:pt x="1242" y="583"/>
                      </a:lnTo>
                      <a:lnTo>
                        <a:pt x="1238" y="588"/>
                      </a:lnTo>
                      <a:lnTo>
                        <a:pt x="1232" y="592"/>
                      </a:lnTo>
                      <a:lnTo>
                        <a:pt x="1228" y="598"/>
                      </a:lnTo>
                      <a:lnTo>
                        <a:pt x="1224" y="602"/>
                      </a:lnTo>
                      <a:lnTo>
                        <a:pt x="1220" y="608"/>
                      </a:lnTo>
                      <a:lnTo>
                        <a:pt x="1215" y="612"/>
                      </a:lnTo>
                      <a:lnTo>
                        <a:pt x="1211" y="618"/>
                      </a:lnTo>
                      <a:lnTo>
                        <a:pt x="1207" y="622"/>
                      </a:lnTo>
                      <a:lnTo>
                        <a:pt x="1202" y="627"/>
                      </a:lnTo>
                      <a:lnTo>
                        <a:pt x="1198" y="631"/>
                      </a:lnTo>
                      <a:lnTo>
                        <a:pt x="1195" y="636"/>
                      </a:lnTo>
                      <a:lnTo>
                        <a:pt x="1191" y="639"/>
                      </a:lnTo>
                      <a:lnTo>
                        <a:pt x="1187" y="644"/>
                      </a:lnTo>
                      <a:lnTo>
                        <a:pt x="1184" y="648"/>
                      </a:lnTo>
                      <a:lnTo>
                        <a:pt x="1181" y="652"/>
                      </a:lnTo>
                      <a:lnTo>
                        <a:pt x="1177" y="655"/>
                      </a:lnTo>
                      <a:lnTo>
                        <a:pt x="1174" y="659"/>
                      </a:lnTo>
                      <a:lnTo>
                        <a:pt x="1170" y="662"/>
                      </a:lnTo>
                      <a:lnTo>
                        <a:pt x="1168" y="665"/>
                      </a:lnTo>
                      <a:lnTo>
                        <a:pt x="1163" y="671"/>
                      </a:lnTo>
                      <a:lnTo>
                        <a:pt x="1158" y="676"/>
                      </a:lnTo>
                      <a:lnTo>
                        <a:pt x="1154" y="679"/>
                      </a:lnTo>
                      <a:lnTo>
                        <a:pt x="1153" y="682"/>
                      </a:lnTo>
                      <a:lnTo>
                        <a:pt x="1151" y="683"/>
                      </a:lnTo>
                      <a:lnTo>
                        <a:pt x="1151" y="685"/>
                      </a:lnTo>
                      <a:lnTo>
                        <a:pt x="1153" y="688"/>
                      </a:lnTo>
                      <a:lnTo>
                        <a:pt x="1156" y="689"/>
                      </a:lnTo>
                      <a:lnTo>
                        <a:pt x="1160" y="692"/>
                      </a:lnTo>
                      <a:lnTo>
                        <a:pt x="1166" y="696"/>
                      </a:lnTo>
                      <a:lnTo>
                        <a:pt x="1171" y="700"/>
                      </a:lnTo>
                      <a:lnTo>
                        <a:pt x="1174" y="703"/>
                      </a:lnTo>
                      <a:lnTo>
                        <a:pt x="1178" y="706"/>
                      </a:lnTo>
                      <a:lnTo>
                        <a:pt x="1183" y="709"/>
                      </a:lnTo>
                      <a:lnTo>
                        <a:pt x="1187" y="713"/>
                      </a:lnTo>
                      <a:lnTo>
                        <a:pt x="1190" y="716"/>
                      </a:lnTo>
                      <a:lnTo>
                        <a:pt x="1194" y="719"/>
                      </a:lnTo>
                      <a:lnTo>
                        <a:pt x="1198" y="723"/>
                      </a:lnTo>
                      <a:lnTo>
                        <a:pt x="1204" y="727"/>
                      </a:lnTo>
                      <a:lnTo>
                        <a:pt x="1208" y="732"/>
                      </a:lnTo>
                      <a:lnTo>
                        <a:pt x="1212" y="734"/>
                      </a:lnTo>
                      <a:lnTo>
                        <a:pt x="1217" y="739"/>
                      </a:lnTo>
                      <a:lnTo>
                        <a:pt x="1222" y="743"/>
                      </a:lnTo>
                      <a:lnTo>
                        <a:pt x="1228" y="747"/>
                      </a:lnTo>
                      <a:lnTo>
                        <a:pt x="1232" y="751"/>
                      </a:lnTo>
                      <a:lnTo>
                        <a:pt x="1238" y="756"/>
                      </a:lnTo>
                      <a:lnTo>
                        <a:pt x="1244" y="760"/>
                      </a:lnTo>
                      <a:lnTo>
                        <a:pt x="1248" y="764"/>
                      </a:lnTo>
                      <a:lnTo>
                        <a:pt x="1254" y="770"/>
                      </a:lnTo>
                      <a:lnTo>
                        <a:pt x="1259" y="774"/>
                      </a:lnTo>
                      <a:lnTo>
                        <a:pt x="1265" y="778"/>
                      </a:lnTo>
                      <a:lnTo>
                        <a:pt x="1269" y="783"/>
                      </a:lnTo>
                      <a:lnTo>
                        <a:pt x="1275" y="787"/>
                      </a:lnTo>
                      <a:lnTo>
                        <a:pt x="1281" y="791"/>
                      </a:lnTo>
                      <a:lnTo>
                        <a:pt x="1286" y="797"/>
                      </a:lnTo>
                      <a:lnTo>
                        <a:pt x="1291" y="800"/>
                      </a:lnTo>
                      <a:lnTo>
                        <a:pt x="1295" y="805"/>
                      </a:lnTo>
                      <a:lnTo>
                        <a:pt x="1301" y="810"/>
                      </a:lnTo>
                      <a:lnTo>
                        <a:pt x="1306" y="814"/>
                      </a:lnTo>
                      <a:lnTo>
                        <a:pt x="1310" y="818"/>
                      </a:lnTo>
                      <a:lnTo>
                        <a:pt x="1315" y="822"/>
                      </a:lnTo>
                      <a:lnTo>
                        <a:pt x="1320" y="827"/>
                      </a:lnTo>
                      <a:lnTo>
                        <a:pt x="1325" y="832"/>
                      </a:lnTo>
                      <a:lnTo>
                        <a:pt x="1329" y="835"/>
                      </a:lnTo>
                      <a:lnTo>
                        <a:pt x="1333" y="841"/>
                      </a:lnTo>
                      <a:lnTo>
                        <a:pt x="1337" y="845"/>
                      </a:lnTo>
                      <a:lnTo>
                        <a:pt x="1342" y="849"/>
                      </a:lnTo>
                      <a:lnTo>
                        <a:pt x="1345" y="852"/>
                      </a:lnTo>
                      <a:lnTo>
                        <a:pt x="1349" y="855"/>
                      </a:lnTo>
                      <a:lnTo>
                        <a:pt x="1353" y="859"/>
                      </a:lnTo>
                      <a:lnTo>
                        <a:pt x="1356" y="864"/>
                      </a:lnTo>
                      <a:lnTo>
                        <a:pt x="1359" y="866"/>
                      </a:lnTo>
                      <a:lnTo>
                        <a:pt x="1362" y="869"/>
                      </a:lnTo>
                      <a:lnTo>
                        <a:pt x="1364" y="872"/>
                      </a:lnTo>
                      <a:lnTo>
                        <a:pt x="1367" y="876"/>
                      </a:lnTo>
                      <a:lnTo>
                        <a:pt x="1372" y="881"/>
                      </a:lnTo>
                      <a:lnTo>
                        <a:pt x="1374" y="886"/>
                      </a:lnTo>
                      <a:lnTo>
                        <a:pt x="1376" y="889"/>
                      </a:lnTo>
                      <a:lnTo>
                        <a:pt x="1376" y="893"/>
                      </a:lnTo>
                      <a:lnTo>
                        <a:pt x="1374" y="895"/>
                      </a:lnTo>
                      <a:lnTo>
                        <a:pt x="1373" y="898"/>
                      </a:lnTo>
                      <a:lnTo>
                        <a:pt x="1369" y="902"/>
                      </a:lnTo>
                      <a:lnTo>
                        <a:pt x="1366" y="905"/>
                      </a:lnTo>
                      <a:lnTo>
                        <a:pt x="1362" y="909"/>
                      </a:lnTo>
                      <a:lnTo>
                        <a:pt x="1356" y="913"/>
                      </a:lnTo>
                      <a:lnTo>
                        <a:pt x="1350" y="918"/>
                      </a:lnTo>
                      <a:lnTo>
                        <a:pt x="1345" y="923"/>
                      </a:lnTo>
                      <a:lnTo>
                        <a:pt x="1340" y="926"/>
                      </a:lnTo>
                      <a:lnTo>
                        <a:pt x="1337" y="928"/>
                      </a:lnTo>
                      <a:lnTo>
                        <a:pt x="1333" y="930"/>
                      </a:lnTo>
                      <a:lnTo>
                        <a:pt x="1330" y="933"/>
                      </a:lnTo>
                      <a:lnTo>
                        <a:pt x="1326" y="936"/>
                      </a:lnTo>
                      <a:lnTo>
                        <a:pt x="1322" y="939"/>
                      </a:lnTo>
                      <a:lnTo>
                        <a:pt x="1319" y="942"/>
                      </a:lnTo>
                      <a:lnTo>
                        <a:pt x="1315" y="945"/>
                      </a:lnTo>
                      <a:lnTo>
                        <a:pt x="1310" y="947"/>
                      </a:lnTo>
                      <a:lnTo>
                        <a:pt x="1306" y="950"/>
                      </a:lnTo>
                      <a:lnTo>
                        <a:pt x="1302" y="953"/>
                      </a:lnTo>
                      <a:lnTo>
                        <a:pt x="1299" y="956"/>
                      </a:lnTo>
                      <a:lnTo>
                        <a:pt x="1295" y="959"/>
                      </a:lnTo>
                      <a:lnTo>
                        <a:pt x="1291" y="962"/>
                      </a:lnTo>
                      <a:lnTo>
                        <a:pt x="1286" y="964"/>
                      </a:lnTo>
                      <a:lnTo>
                        <a:pt x="1282" y="967"/>
                      </a:lnTo>
                      <a:lnTo>
                        <a:pt x="1276" y="970"/>
                      </a:lnTo>
                      <a:lnTo>
                        <a:pt x="1274" y="972"/>
                      </a:lnTo>
                      <a:lnTo>
                        <a:pt x="1268" y="974"/>
                      </a:lnTo>
                      <a:lnTo>
                        <a:pt x="1265" y="977"/>
                      </a:lnTo>
                      <a:lnTo>
                        <a:pt x="1261" y="980"/>
                      </a:lnTo>
                      <a:lnTo>
                        <a:pt x="1256" y="983"/>
                      </a:lnTo>
                      <a:lnTo>
                        <a:pt x="1252" y="986"/>
                      </a:lnTo>
                      <a:lnTo>
                        <a:pt x="1248" y="989"/>
                      </a:lnTo>
                      <a:lnTo>
                        <a:pt x="1244" y="990"/>
                      </a:lnTo>
                      <a:lnTo>
                        <a:pt x="1241" y="993"/>
                      </a:lnTo>
                      <a:lnTo>
                        <a:pt x="1237" y="994"/>
                      </a:lnTo>
                      <a:lnTo>
                        <a:pt x="1232" y="997"/>
                      </a:lnTo>
                      <a:lnTo>
                        <a:pt x="1229" y="999"/>
                      </a:lnTo>
                      <a:lnTo>
                        <a:pt x="1225" y="1001"/>
                      </a:lnTo>
                      <a:lnTo>
                        <a:pt x="1222" y="1004"/>
                      </a:lnTo>
                      <a:lnTo>
                        <a:pt x="1220" y="1007"/>
                      </a:lnTo>
                      <a:lnTo>
                        <a:pt x="1212" y="1010"/>
                      </a:lnTo>
                      <a:lnTo>
                        <a:pt x="1208" y="1013"/>
                      </a:lnTo>
                      <a:lnTo>
                        <a:pt x="1202" y="1016"/>
                      </a:lnTo>
                      <a:lnTo>
                        <a:pt x="1200" y="1018"/>
                      </a:lnTo>
                      <a:lnTo>
                        <a:pt x="1195" y="1020"/>
                      </a:lnTo>
                      <a:lnTo>
                        <a:pt x="1194" y="1021"/>
                      </a:lnTo>
                      <a:lnTo>
                        <a:pt x="1193" y="1023"/>
                      </a:lnTo>
                      <a:lnTo>
                        <a:pt x="1193" y="1024"/>
                      </a:lnTo>
                      <a:lnTo>
                        <a:pt x="1193" y="1025"/>
                      </a:lnTo>
                      <a:lnTo>
                        <a:pt x="1197" y="1030"/>
                      </a:lnTo>
                      <a:lnTo>
                        <a:pt x="1200" y="1033"/>
                      </a:lnTo>
                      <a:lnTo>
                        <a:pt x="1204" y="1037"/>
                      </a:lnTo>
                      <a:lnTo>
                        <a:pt x="1207" y="1043"/>
                      </a:lnTo>
                      <a:lnTo>
                        <a:pt x="1212" y="1048"/>
                      </a:lnTo>
                      <a:lnTo>
                        <a:pt x="1217" y="1052"/>
                      </a:lnTo>
                      <a:lnTo>
                        <a:pt x="1222" y="1058"/>
                      </a:lnTo>
                      <a:lnTo>
                        <a:pt x="1224" y="1062"/>
                      </a:lnTo>
                      <a:lnTo>
                        <a:pt x="1228" y="1065"/>
                      </a:lnTo>
                      <a:lnTo>
                        <a:pt x="1229" y="1068"/>
                      </a:lnTo>
                      <a:lnTo>
                        <a:pt x="1234" y="1072"/>
                      </a:lnTo>
                      <a:lnTo>
                        <a:pt x="1237" y="1075"/>
                      </a:lnTo>
                      <a:lnTo>
                        <a:pt x="1239" y="1079"/>
                      </a:lnTo>
                      <a:lnTo>
                        <a:pt x="1242" y="1082"/>
                      </a:lnTo>
                      <a:lnTo>
                        <a:pt x="1245" y="1087"/>
                      </a:lnTo>
                      <a:lnTo>
                        <a:pt x="1248" y="1089"/>
                      </a:lnTo>
                      <a:lnTo>
                        <a:pt x="1251" y="1094"/>
                      </a:lnTo>
                      <a:lnTo>
                        <a:pt x="1255" y="1098"/>
                      </a:lnTo>
                      <a:lnTo>
                        <a:pt x="1258" y="1102"/>
                      </a:lnTo>
                      <a:lnTo>
                        <a:pt x="1261" y="1105"/>
                      </a:lnTo>
                      <a:lnTo>
                        <a:pt x="1264" y="1108"/>
                      </a:lnTo>
                      <a:lnTo>
                        <a:pt x="1266" y="1112"/>
                      </a:lnTo>
                      <a:lnTo>
                        <a:pt x="1269" y="1116"/>
                      </a:lnTo>
                      <a:lnTo>
                        <a:pt x="1272" y="1119"/>
                      </a:lnTo>
                      <a:lnTo>
                        <a:pt x="1275" y="1123"/>
                      </a:lnTo>
                      <a:lnTo>
                        <a:pt x="1278" y="1126"/>
                      </a:lnTo>
                      <a:lnTo>
                        <a:pt x="1282" y="1131"/>
                      </a:lnTo>
                      <a:lnTo>
                        <a:pt x="1283" y="1133"/>
                      </a:lnTo>
                      <a:lnTo>
                        <a:pt x="1286" y="1138"/>
                      </a:lnTo>
                      <a:lnTo>
                        <a:pt x="1289" y="1140"/>
                      </a:lnTo>
                      <a:lnTo>
                        <a:pt x="1292" y="1145"/>
                      </a:lnTo>
                      <a:lnTo>
                        <a:pt x="1296" y="1150"/>
                      </a:lnTo>
                      <a:lnTo>
                        <a:pt x="1302" y="1158"/>
                      </a:lnTo>
                      <a:lnTo>
                        <a:pt x="1305" y="1163"/>
                      </a:lnTo>
                      <a:lnTo>
                        <a:pt x="1309" y="1169"/>
                      </a:lnTo>
                      <a:lnTo>
                        <a:pt x="1312" y="1173"/>
                      </a:lnTo>
                      <a:lnTo>
                        <a:pt x="1315" y="1177"/>
                      </a:lnTo>
                      <a:lnTo>
                        <a:pt x="1316" y="1180"/>
                      </a:lnTo>
                      <a:lnTo>
                        <a:pt x="1318" y="1185"/>
                      </a:lnTo>
                      <a:lnTo>
                        <a:pt x="1318" y="1186"/>
                      </a:lnTo>
                      <a:lnTo>
                        <a:pt x="1318" y="1189"/>
                      </a:lnTo>
                      <a:lnTo>
                        <a:pt x="1316" y="1189"/>
                      </a:lnTo>
                      <a:lnTo>
                        <a:pt x="1313" y="1190"/>
                      </a:lnTo>
                      <a:lnTo>
                        <a:pt x="1309" y="1190"/>
                      </a:lnTo>
                      <a:lnTo>
                        <a:pt x="1305" y="1192"/>
                      </a:lnTo>
                      <a:lnTo>
                        <a:pt x="1301" y="1192"/>
                      </a:lnTo>
                      <a:lnTo>
                        <a:pt x="1298" y="1192"/>
                      </a:lnTo>
                      <a:lnTo>
                        <a:pt x="1293" y="1192"/>
                      </a:lnTo>
                      <a:lnTo>
                        <a:pt x="1291" y="1192"/>
                      </a:lnTo>
                      <a:lnTo>
                        <a:pt x="1286" y="1192"/>
                      </a:lnTo>
                      <a:lnTo>
                        <a:pt x="1282" y="1192"/>
                      </a:lnTo>
                      <a:lnTo>
                        <a:pt x="1276" y="1192"/>
                      </a:lnTo>
                      <a:lnTo>
                        <a:pt x="1274" y="1192"/>
                      </a:lnTo>
                      <a:lnTo>
                        <a:pt x="1268" y="1192"/>
                      </a:lnTo>
                      <a:lnTo>
                        <a:pt x="1262" y="1192"/>
                      </a:lnTo>
                      <a:lnTo>
                        <a:pt x="1256" y="1192"/>
                      </a:lnTo>
                      <a:lnTo>
                        <a:pt x="1251" y="1192"/>
                      </a:lnTo>
                      <a:lnTo>
                        <a:pt x="1244" y="1192"/>
                      </a:lnTo>
                      <a:lnTo>
                        <a:pt x="1238" y="1192"/>
                      </a:lnTo>
                      <a:lnTo>
                        <a:pt x="1231" y="1192"/>
                      </a:lnTo>
                      <a:lnTo>
                        <a:pt x="1225" y="1192"/>
                      </a:lnTo>
                      <a:lnTo>
                        <a:pt x="1218" y="1192"/>
                      </a:lnTo>
                      <a:lnTo>
                        <a:pt x="1211" y="1192"/>
                      </a:lnTo>
                      <a:lnTo>
                        <a:pt x="1204" y="1192"/>
                      </a:lnTo>
                      <a:lnTo>
                        <a:pt x="1197" y="1192"/>
                      </a:lnTo>
                      <a:lnTo>
                        <a:pt x="1188" y="1192"/>
                      </a:lnTo>
                      <a:lnTo>
                        <a:pt x="1181" y="1192"/>
                      </a:lnTo>
                      <a:lnTo>
                        <a:pt x="1174" y="1192"/>
                      </a:lnTo>
                      <a:lnTo>
                        <a:pt x="1167" y="1192"/>
                      </a:lnTo>
                      <a:lnTo>
                        <a:pt x="1158" y="1190"/>
                      </a:lnTo>
                      <a:lnTo>
                        <a:pt x="1150" y="1190"/>
                      </a:lnTo>
                      <a:lnTo>
                        <a:pt x="1141" y="1190"/>
                      </a:lnTo>
                      <a:lnTo>
                        <a:pt x="1134" y="1190"/>
                      </a:lnTo>
                      <a:lnTo>
                        <a:pt x="1124" y="1190"/>
                      </a:lnTo>
                      <a:lnTo>
                        <a:pt x="1116" y="1190"/>
                      </a:lnTo>
                      <a:lnTo>
                        <a:pt x="1107" y="1190"/>
                      </a:lnTo>
                      <a:lnTo>
                        <a:pt x="1099" y="1190"/>
                      </a:lnTo>
                      <a:lnTo>
                        <a:pt x="1090" y="1190"/>
                      </a:lnTo>
                      <a:lnTo>
                        <a:pt x="1082" y="1190"/>
                      </a:lnTo>
                      <a:lnTo>
                        <a:pt x="1073" y="1190"/>
                      </a:lnTo>
                      <a:lnTo>
                        <a:pt x="1065" y="1192"/>
                      </a:lnTo>
                      <a:lnTo>
                        <a:pt x="1055" y="1192"/>
                      </a:lnTo>
                      <a:lnTo>
                        <a:pt x="1046" y="1192"/>
                      </a:lnTo>
                      <a:lnTo>
                        <a:pt x="1038" y="1193"/>
                      </a:lnTo>
                      <a:lnTo>
                        <a:pt x="1029" y="1193"/>
                      </a:lnTo>
                      <a:lnTo>
                        <a:pt x="1019" y="1193"/>
                      </a:lnTo>
                      <a:lnTo>
                        <a:pt x="1011" y="1193"/>
                      </a:lnTo>
                      <a:lnTo>
                        <a:pt x="1001" y="1193"/>
                      </a:lnTo>
                      <a:lnTo>
                        <a:pt x="992" y="1194"/>
                      </a:lnTo>
                      <a:lnTo>
                        <a:pt x="982" y="1194"/>
                      </a:lnTo>
                      <a:lnTo>
                        <a:pt x="974" y="1196"/>
                      </a:lnTo>
                      <a:lnTo>
                        <a:pt x="965" y="1196"/>
                      </a:lnTo>
                      <a:lnTo>
                        <a:pt x="957" y="1197"/>
                      </a:lnTo>
                      <a:lnTo>
                        <a:pt x="947" y="1199"/>
                      </a:lnTo>
                      <a:lnTo>
                        <a:pt x="938" y="1199"/>
                      </a:lnTo>
                      <a:lnTo>
                        <a:pt x="930" y="1200"/>
                      </a:lnTo>
                      <a:lnTo>
                        <a:pt x="921" y="1202"/>
                      </a:lnTo>
                      <a:lnTo>
                        <a:pt x="913" y="1203"/>
                      </a:lnTo>
                      <a:lnTo>
                        <a:pt x="904" y="1203"/>
                      </a:lnTo>
                      <a:lnTo>
                        <a:pt x="896" y="1204"/>
                      </a:lnTo>
                      <a:lnTo>
                        <a:pt x="887" y="1207"/>
                      </a:lnTo>
                      <a:lnTo>
                        <a:pt x="879" y="1207"/>
                      </a:lnTo>
                      <a:lnTo>
                        <a:pt x="870" y="1209"/>
                      </a:lnTo>
                      <a:lnTo>
                        <a:pt x="861" y="1210"/>
                      </a:lnTo>
                      <a:lnTo>
                        <a:pt x="854" y="1211"/>
                      </a:lnTo>
                      <a:lnTo>
                        <a:pt x="846" y="1213"/>
                      </a:lnTo>
                      <a:lnTo>
                        <a:pt x="837" y="1216"/>
                      </a:lnTo>
                      <a:lnTo>
                        <a:pt x="830" y="1217"/>
                      </a:lnTo>
                      <a:lnTo>
                        <a:pt x="823" y="1219"/>
                      </a:lnTo>
                      <a:lnTo>
                        <a:pt x="816" y="1220"/>
                      </a:lnTo>
                      <a:lnTo>
                        <a:pt x="809" y="1221"/>
                      </a:lnTo>
                      <a:lnTo>
                        <a:pt x="802" y="1224"/>
                      </a:lnTo>
                      <a:lnTo>
                        <a:pt x="795" y="1226"/>
                      </a:lnTo>
                      <a:lnTo>
                        <a:pt x="788" y="1227"/>
                      </a:lnTo>
                      <a:lnTo>
                        <a:pt x="780" y="1230"/>
                      </a:lnTo>
                      <a:lnTo>
                        <a:pt x="775" y="1233"/>
                      </a:lnTo>
                      <a:lnTo>
                        <a:pt x="768" y="1234"/>
                      </a:lnTo>
                      <a:lnTo>
                        <a:pt x="761" y="1237"/>
                      </a:lnTo>
                      <a:lnTo>
                        <a:pt x="755" y="1238"/>
                      </a:lnTo>
                      <a:lnTo>
                        <a:pt x="748" y="1241"/>
                      </a:lnTo>
                      <a:lnTo>
                        <a:pt x="744" y="1244"/>
                      </a:lnTo>
                      <a:lnTo>
                        <a:pt x="736" y="1246"/>
                      </a:lnTo>
                      <a:lnTo>
                        <a:pt x="731" y="1247"/>
                      </a:lnTo>
                      <a:lnTo>
                        <a:pt x="725" y="1250"/>
                      </a:lnTo>
                      <a:lnTo>
                        <a:pt x="721" y="1253"/>
                      </a:lnTo>
                      <a:lnTo>
                        <a:pt x="715" y="1254"/>
                      </a:lnTo>
                      <a:lnTo>
                        <a:pt x="709" y="1257"/>
                      </a:lnTo>
                      <a:lnTo>
                        <a:pt x="704" y="1260"/>
                      </a:lnTo>
                      <a:lnTo>
                        <a:pt x="700" y="1261"/>
                      </a:lnTo>
                      <a:lnTo>
                        <a:pt x="694" y="1264"/>
                      </a:lnTo>
                      <a:lnTo>
                        <a:pt x="690" y="1265"/>
                      </a:lnTo>
                      <a:lnTo>
                        <a:pt x="685" y="1268"/>
                      </a:lnTo>
                      <a:lnTo>
                        <a:pt x="681" y="1271"/>
                      </a:lnTo>
                      <a:lnTo>
                        <a:pt x="675" y="1273"/>
                      </a:lnTo>
                      <a:lnTo>
                        <a:pt x="671" y="1274"/>
                      </a:lnTo>
                      <a:lnTo>
                        <a:pt x="667" y="1277"/>
                      </a:lnTo>
                      <a:lnTo>
                        <a:pt x="664" y="1280"/>
                      </a:lnTo>
                      <a:lnTo>
                        <a:pt x="660" y="1281"/>
                      </a:lnTo>
                      <a:lnTo>
                        <a:pt x="655" y="1284"/>
                      </a:lnTo>
                      <a:lnTo>
                        <a:pt x="653" y="1285"/>
                      </a:lnTo>
                      <a:lnTo>
                        <a:pt x="648" y="1288"/>
                      </a:lnTo>
                      <a:lnTo>
                        <a:pt x="643" y="1291"/>
                      </a:lnTo>
                      <a:lnTo>
                        <a:pt x="637" y="1295"/>
                      </a:lnTo>
                      <a:lnTo>
                        <a:pt x="631" y="1298"/>
                      </a:lnTo>
                      <a:lnTo>
                        <a:pt x="627" y="1302"/>
                      </a:lnTo>
                      <a:lnTo>
                        <a:pt x="621" y="1305"/>
                      </a:lnTo>
                      <a:lnTo>
                        <a:pt x="619" y="1307"/>
                      </a:lnTo>
                      <a:lnTo>
                        <a:pt x="616" y="1309"/>
                      </a:lnTo>
                      <a:lnTo>
                        <a:pt x="613" y="1311"/>
                      </a:lnTo>
                      <a:lnTo>
                        <a:pt x="610" y="1315"/>
                      </a:lnTo>
                      <a:lnTo>
                        <a:pt x="610" y="1317"/>
                      </a:lnTo>
                      <a:lnTo>
                        <a:pt x="584" y="1301"/>
                      </a:lnTo>
                      <a:lnTo>
                        <a:pt x="586" y="1300"/>
                      </a:lnTo>
                      <a:lnTo>
                        <a:pt x="590" y="1297"/>
                      </a:lnTo>
                      <a:lnTo>
                        <a:pt x="593" y="1292"/>
                      </a:lnTo>
                      <a:lnTo>
                        <a:pt x="597" y="1291"/>
                      </a:lnTo>
                      <a:lnTo>
                        <a:pt x="601" y="1288"/>
                      </a:lnTo>
                      <a:lnTo>
                        <a:pt x="607" y="1285"/>
                      </a:lnTo>
                      <a:lnTo>
                        <a:pt x="610" y="1282"/>
                      </a:lnTo>
                      <a:lnTo>
                        <a:pt x="613" y="1281"/>
                      </a:lnTo>
                      <a:lnTo>
                        <a:pt x="616" y="1280"/>
                      </a:lnTo>
                      <a:lnTo>
                        <a:pt x="620" y="1277"/>
                      </a:lnTo>
                      <a:lnTo>
                        <a:pt x="623" y="1274"/>
                      </a:lnTo>
                      <a:lnTo>
                        <a:pt x="627" y="1273"/>
                      </a:lnTo>
                      <a:lnTo>
                        <a:pt x="630" y="1271"/>
                      </a:lnTo>
                      <a:lnTo>
                        <a:pt x="634" y="1270"/>
                      </a:lnTo>
                      <a:lnTo>
                        <a:pt x="638" y="1267"/>
                      </a:lnTo>
                      <a:lnTo>
                        <a:pt x="643" y="1264"/>
                      </a:lnTo>
                      <a:lnTo>
                        <a:pt x="647" y="1261"/>
                      </a:lnTo>
                      <a:lnTo>
                        <a:pt x="651" y="1260"/>
                      </a:lnTo>
                      <a:lnTo>
                        <a:pt x="655" y="1257"/>
                      </a:lnTo>
                      <a:lnTo>
                        <a:pt x="661" y="1255"/>
                      </a:lnTo>
                      <a:lnTo>
                        <a:pt x="665" y="1253"/>
                      </a:lnTo>
                      <a:lnTo>
                        <a:pt x="671" y="1251"/>
                      </a:lnTo>
                      <a:lnTo>
                        <a:pt x="675" y="1247"/>
                      </a:lnTo>
                      <a:lnTo>
                        <a:pt x="681" y="1246"/>
                      </a:lnTo>
                      <a:lnTo>
                        <a:pt x="685" y="1243"/>
                      </a:lnTo>
                      <a:lnTo>
                        <a:pt x="691" y="1240"/>
                      </a:lnTo>
                      <a:lnTo>
                        <a:pt x="697" y="1237"/>
                      </a:lnTo>
                      <a:lnTo>
                        <a:pt x="702" y="1236"/>
                      </a:lnTo>
                      <a:lnTo>
                        <a:pt x="708" y="1233"/>
                      </a:lnTo>
                      <a:lnTo>
                        <a:pt x="714" y="1230"/>
                      </a:lnTo>
                      <a:lnTo>
                        <a:pt x="719" y="1227"/>
                      </a:lnTo>
                      <a:lnTo>
                        <a:pt x="725" y="1226"/>
                      </a:lnTo>
                      <a:lnTo>
                        <a:pt x="731" y="1223"/>
                      </a:lnTo>
                      <a:lnTo>
                        <a:pt x="738" y="1220"/>
                      </a:lnTo>
                      <a:lnTo>
                        <a:pt x="744" y="1219"/>
                      </a:lnTo>
                      <a:lnTo>
                        <a:pt x="751" y="1216"/>
                      </a:lnTo>
                      <a:lnTo>
                        <a:pt x="756" y="1214"/>
                      </a:lnTo>
                      <a:lnTo>
                        <a:pt x="763" y="1211"/>
                      </a:lnTo>
                      <a:lnTo>
                        <a:pt x="771" y="1210"/>
                      </a:lnTo>
                      <a:lnTo>
                        <a:pt x="776" y="1207"/>
                      </a:lnTo>
                      <a:lnTo>
                        <a:pt x="783" y="1206"/>
                      </a:lnTo>
                      <a:lnTo>
                        <a:pt x="789" y="1203"/>
                      </a:lnTo>
                      <a:lnTo>
                        <a:pt x="796" y="1202"/>
                      </a:lnTo>
                      <a:lnTo>
                        <a:pt x="803" y="1200"/>
                      </a:lnTo>
                      <a:lnTo>
                        <a:pt x="810" y="1199"/>
                      </a:lnTo>
                      <a:lnTo>
                        <a:pt x="817" y="1196"/>
                      </a:lnTo>
                      <a:lnTo>
                        <a:pt x="825" y="1194"/>
                      </a:lnTo>
                      <a:lnTo>
                        <a:pt x="830" y="1193"/>
                      </a:lnTo>
                      <a:lnTo>
                        <a:pt x="837" y="1192"/>
                      </a:lnTo>
                      <a:lnTo>
                        <a:pt x="846" y="1190"/>
                      </a:lnTo>
                      <a:lnTo>
                        <a:pt x="853" y="1189"/>
                      </a:lnTo>
                      <a:lnTo>
                        <a:pt x="860" y="1189"/>
                      </a:lnTo>
                      <a:lnTo>
                        <a:pt x="867" y="1187"/>
                      </a:lnTo>
                      <a:lnTo>
                        <a:pt x="874" y="1186"/>
                      </a:lnTo>
                      <a:lnTo>
                        <a:pt x="881" y="1185"/>
                      </a:lnTo>
                      <a:lnTo>
                        <a:pt x="888" y="1185"/>
                      </a:lnTo>
                      <a:lnTo>
                        <a:pt x="896" y="1183"/>
                      </a:lnTo>
                      <a:lnTo>
                        <a:pt x="904" y="1182"/>
                      </a:lnTo>
                      <a:lnTo>
                        <a:pt x="911" y="1180"/>
                      </a:lnTo>
                      <a:lnTo>
                        <a:pt x="920" y="1180"/>
                      </a:lnTo>
                      <a:lnTo>
                        <a:pt x="927" y="1180"/>
                      </a:lnTo>
                      <a:lnTo>
                        <a:pt x="935" y="1180"/>
                      </a:lnTo>
                      <a:lnTo>
                        <a:pt x="944" y="1179"/>
                      </a:lnTo>
                      <a:lnTo>
                        <a:pt x="952" y="1177"/>
                      </a:lnTo>
                      <a:lnTo>
                        <a:pt x="960" y="1177"/>
                      </a:lnTo>
                      <a:lnTo>
                        <a:pt x="968" y="1177"/>
                      </a:lnTo>
                      <a:lnTo>
                        <a:pt x="977" y="1176"/>
                      </a:lnTo>
                      <a:lnTo>
                        <a:pt x="985" y="1176"/>
                      </a:lnTo>
                      <a:lnTo>
                        <a:pt x="995" y="1176"/>
                      </a:lnTo>
                      <a:lnTo>
                        <a:pt x="1004" y="1176"/>
                      </a:lnTo>
                      <a:lnTo>
                        <a:pt x="1012" y="1175"/>
                      </a:lnTo>
                      <a:lnTo>
                        <a:pt x="1021" y="1175"/>
                      </a:lnTo>
                      <a:lnTo>
                        <a:pt x="1029" y="1173"/>
                      </a:lnTo>
                      <a:lnTo>
                        <a:pt x="1038" y="1173"/>
                      </a:lnTo>
                      <a:lnTo>
                        <a:pt x="1046" y="1173"/>
                      </a:lnTo>
                      <a:lnTo>
                        <a:pt x="1055" y="1172"/>
                      </a:lnTo>
                      <a:lnTo>
                        <a:pt x="1063" y="1172"/>
                      </a:lnTo>
                      <a:lnTo>
                        <a:pt x="1072" y="1172"/>
                      </a:lnTo>
                      <a:lnTo>
                        <a:pt x="1080" y="1172"/>
                      </a:lnTo>
                      <a:lnTo>
                        <a:pt x="1089" y="1172"/>
                      </a:lnTo>
                      <a:lnTo>
                        <a:pt x="1097" y="1172"/>
                      </a:lnTo>
                      <a:lnTo>
                        <a:pt x="1106" y="1172"/>
                      </a:lnTo>
                      <a:lnTo>
                        <a:pt x="1113" y="1172"/>
                      </a:lnTo>
                      <a:lnTo>
                        <a:pt x="1121" y="1172"/>
                      </a:lnTo>
                      <a:lnTo>
                        <a:pt x="1130" y="1172"/>
                      </a:lnTo>
                      <a:lnTo>
                        <a:pt x="1139" y="1172"/>
                      </a:lnTo>
                      <a:lnTo>
                        <a:pt x="1146" y="1170"/>
                      </a:lnTo>
                      <a:lnTo>
                        <a:pt x="1153" y="1170"/>
                      </a:lnTo>
                      <a:lnTo>
                        <a:pt x="1161" y="1170"/>
                      </a:lnTo>
                      <a:lnTo>
                        <a:pt x="1168" y="1170"/>
                      </a:lnTo>
                      <a:lnTo>
                        <a:pt x="1175" y="1170"/>
                      </a:lnTo>
                      <a:lnTo>
                        <a:pt x="1183" y="1170"/>
                      </a:lnTo>
                      <a:lnTo>
                        <a:pt x="1190" y="1170"/>
                      </a:lnTo>
                      <a:lnTo>
                        <a:pt x="1197" y="1170"/>
                      </a:lnTo>
                      <a:lnTo>
                        <a:pt x="1202" y="1170"/>
                      </a:lnTo>
                      <a:lnTo>
                        <a:pt x="1210" y="1170"/>
                      </a:lnTo>
                      <a:lnTo>
                        <a:pt x="1215" y="1170"/>
                      </a:lnTo>
                      <a:lnTo>
                        <a:pt x="1222" y="1170"/>
                      </a:lnTo>
                      <a:lnTo>
                        <a:pt x="1228" y="1170"/>
                      </a:lnTo>
                      <a:lnTo>
                        <a:pt x="1232" y="1170"/>
                      </a:lnTo>
                      <a:lnTo>
                        <a:pt x="1238" y="1170"/>
                      </a:lnTo>
                      <a:lnTo>
                        <a:pt x="1244" y="1172"/>
                      </a:lnTo>
                      <a:lnTo>
                        <a:pt x="1248" y="1172"/>
                      </a:lnTo>
                      <a:lnTo>
                        <a:pt x="1252" y="1172"/>
                      </a:lnTo>
                      <a:lnTo>
                        <a:pt x="1256" y="1172"/>
                      </a:lnTo>
                      <a:lnTo>
                        <a:pt x="1261" y="1172"/>
                      </a:lnTo>
                      <a:lnTo>
                        <a:pt x="1265" y="1172"/>
                      </a:lnTo>
                      <a:lnTo>
                        <a:pt x="1268" y="1172"/>
                      </a:lnTo>
                      <a:lnTo>
                        <a:pt x="1272" y="1172"/>
                      </a:lnTo>
                      <a:lnTo>
                        <a:pt x="1275" y="1172"/>
                      </a:lnTo>
                      <a:lnTo>
                        <a:pt x="1279" y="1172"/>
                      </a:lnTo>
                      <a:lnTo>
                        <a:pt x="1283" y="1172"/>
                      </a:lnTo>
                      <a:lnTo>
                        <a:pt x="1286" y="1172"/>
                      </a:lnTo>
                      <a:lnTo>
                        <a:pt x="1286" y="1173"/>
                      </a:lnTo>
                      <a:lnTo>
                        <a:pt x="1157" y="1018"/>
                      </a:lnTo>
                      <a:lnTo>
                        <a:pt x="1349" y="891"/>
                      </a:lnTo>
                      <a:lnTo>
                        <a:pt x="1349" y="889"/>
                      </a:lnTo>
                      <a:lnTo>
                        <a:pt x="1345" y="886"/>
                      </a:lnTo>
                      <a:lnTo>
                        <a:pt x="1342" y="884"/>
                      </a:lnTo>
                      <a:lnTo>
                        <a:pt x="1340" y="881"/>
                      </a:lnTo>
                      <a:lnTo>
                        <a:pt x="1336" y="878"/>
                      </a:lnTo>
                      <a:lnTo>
                        <a:pt x="1333" y="875"/>
                      </a:lnTo>
                      <a:lnTo>
                        <a:pt x="1328" y="871"/>
                      </a:lnTo>
                      <a:lnTo>
                        <a:pt x="1323" y="868"/>
                      </a:lnTo>
                      <a:lnTo>
                        <a:pt x="1318" y="862"/>
                      </a:lnTo>
                      <a:lnTo>
                        <a:pt x="1313" y="858"/>
                      </a:lnTo>
                      <a:lnTo>
                        <a:pt x="1308" y="852"/>
                      </a:lnTo>
                      <a:lnTo>
                        <a:pt x="1301" y="847"/>
                      </a:lnTo>
                      <a:lnTo>
                        <a:pt x="1298" y="842"/>
                      </a:lnTo>
                      <a:lnTo>
                        <a:pt x="1295" y="841"/>
                      </a:lnTo>
                      <a:lnTo>
                        <a:pt x="1291" y="837"/>
                      </a:lnTo>
                      <a:lnTo>
                        <a:pt x="1288" y="834"/>
                      </a:lnTo>
                      <a:lnTo>
                        <a:pt x="1283" y="831"/>
                      </a:lnTo>
                      <a:lnTo>
                        <a:pt x="1279" y="827"/>
                      </a:lnTo>
                      <a:lnTo>
                        <a:pt x="1275" y="822"/>
                      </a:lnTo>
                      <a:lnTo>
                        <a:pt x="1271" y="820"/>
                      </a:lnTo>
                      <a:lnTo>
                        <a:pt x="1266" y="815"/>
                      </a:lnTo>
                      <a:lnTo>
                        <a:pt x="1262" y="811"/>
                      </a:lnTo>
                      <a:lnTo>
                        <a:pt x="1258" y="808"/>
                      </a:lnTo>
                      <a:lnTo>
                        <a:pt x="1254" y="804"/>
                      </a:lnTo>
                      <a:lnTo>
                        <a:pt x="1249" y="800"/>
                      </a:lnTo>
                      <a:lnTo>
                        <a:pt x="1244" y="795"/>
                      </a:lnTo>
                      <a:lnTo>
                        <a:pt x="1239" y="791"/>
                      </a:lnTo>
                      <a:lnTo>
                        <a:pt x="1234" y="787"/>
                      </a:lnTo>
                      <a:lnTo>
                        <a:pt x="1228" y="783"/>
                      </a:lnTo>
                      <a:lnTo>
                        <a:pt x="1224" y="778"/>
                      </a:lnTo>
                      <a:lnTo>
                        <a:pt x="1220" y="774"/>
                      </a:lnTo>
                      <a:lnTo>
                        <a:pt x="1214" y="770"/>
                      </a:lnTo>
                      <a:lnTo>
                        <a:pt x="1208" y="764"/>
                      </a:lnTo>
                      <a:lnTo>
                        <a:pt x="1202" y="760"/>
                      </a:lnTo>
                      <a:lnTo>
                        <a:pt x="1197" y="754"/>
                      </a:lnTo>
                      <a:lnTo>
                        <a:pt x="1193" y="750"/>
                      </a:lnTo>
                      <a:lnTo>
                        <a:pt x="1185" y="746"/>
                      </a:lnTo>
                      <a:lnTo>
                        <a:pt x="1180" y="740"/>
                      </a:lnTo>
                      <a:lnTo>
                        <a:pt x="1174" y="736"/>
                      </a:lnTo>
                      <a:lnTo>
                        <a:pt x="1168" y="730"/>
                      </a:lnTo>
                      <a:lnTo>
                        <a:pt x="1161" y="724"/>
                      </a:lnTo>
                      <a:lnTo>
                        <a:pt x="1156" y="719"/>
                      </a:lnTo>
                      <a:lnTo>
                        <a:pt x="1148" y="715"/>
                      </a:lnTo>
                      <a:lnTo>
                        <a:pt x="1143" y="709"/>
                      </a:lnTo>
                      <a:lnTo>
                        <a:pt x="1136" y="703"/>
                      </a:lnTo>
                      <a:lnTo>
                        <a:pt x="1129" y="698"/>
                      </a:lnTo>
                      <a:lnTo>
                        <a:pt x="1123" y="692"/>
                      </a:lnTo>
                      <a:lnTo>
                        <a:pt x="1116" y="688"/>
                      </a:lnTo>
                      <a:lnTo>
                        <a:pt x="1119" y="683"/>
                      </a:lnTo>
                      <a:lnTo>
                        <a:pt x="1123" y="679"/>
                      </a:lnTo>
                      <a:lnTo>
                        <a:pt x="1127" y="673"/>
                      </a:lnTo>
                      <a:lnTo>
                        <a:pt x="1133" y="669"/>
                      </a:lnTo>
                      <a:lnTo>
                        <a:pt x="1134" y="665"/>
                      </a:lnTo>
                      <a:lnTo>
                        <a:pt x="1139" y="662"/>
                      </a:lnTo>
                      <a:lnTo>
                        <a:pt x="1141" y="658"/>
                      </a:lnTo>
                      <a:lnTo>
                        <a:pt x="1144" y="655"/>
                      </a:lnTo>
                      <a:lnTo>
                        <a:pt x="1147" y="651"/>
                      </a:lnTo>
                      <a:lnTo>
                        <a:pt x="1151" y="646"/>
                      </a:lnTo>
                      <a:lnTo>
                        <a:pt x="1156" y="644"/>
                      </a:lnTo>
                      <a:lnTo>
                        <a:pt x="1160" y="639"/>
                      </a:lnTo>
                      <a:lnTo>
                        <a:pt x="1163" y="635"/>
                      </a:lnTo>
                      <a:lnTo>
                        <a:pt x="1167" y="631"/>
                      </a:lnTo>
                      <a:lnTo>
                        <a:pt x="1170" y="625"/>
                      </a:lnTo>
                      <a:lnTo>
                        <a:pt x="1174" y="621"/>
                      </a:lnTo>
                      <a:lnTo>
                        <a:pt x="1178" y="617"/>
                      </a:lnTo>
                      <a:lnTo>
                        <a:pt x="1183" y="612"/>
                      </a:lnTo>
                      <a:lnTo>
                        <a:pt x="1187" y="607"/>
                      </a:lnTo>
                      <a:lnTo>
                        <a:pt x="1191" y="602"/>
                      </a:lnTo>
                      <a:lnTo>
                        <a:pt x="1195" y="597"/>
                      </a:lnTo>
                      <a:lnTo>
                        <a:pt x="1200" y="592"/>
                      </a:lnTo>
                      <a:lnTo>
                        <a:pt x="1204" y="587"/>
                      </a:lnTo>
                      <a:lnTo>
                        <a:pt x="1208" y="583"/>
                      </a:lnTo>
                      <a:lnTo>
                        <a:pt x="1212" y="578"/>
                      </a:lnTo>
                      <a:lnTo>
                        <a:pt x="1217" y="574"/>
                      </a:lnTo>
                      <a:lnTo>
                        <a:pt x="1221" y="568"/>
                      </a:lnTo>
                      <a:lnTo>
                        <a:pt x="1227" y="564"/>
                      </a:lnTo>
                      <a:lnTo>
                        <a:pt x="1229" y="558"/>
                      </a:lnTo>
                      <a:lnTo>
                        <a:pt x="1234" y="554"/>
                      </a:lnTo>
                      <a:lnTo>
                        <a:pt x="1238" y="548"/>
                      </a:lnTo>
                      <a:lnTo>
                        <a:pt x="1242" y="544"/>
                      </a:lnTo>
                      <a:lnTo>
                        <a:pt x="1247" y="539"/>
                      </a:lnTo>
                      <a:lnTo>
                        <a:pt x="1249" y="534"/>
                      </a:lnTo>
                      <a:lnTo>
                        <a:pt x="1255" y="530"/>
                      </a:lnTo>
                      <a:lnTo>
                        <a:pt x="1259" y="526"/>
                      </a:lnTo>
                      <a:lnTo>
                        <a:pt x="1262" y="521"/>
                      </a:lnTo>
                      <a:lnTo>
                        <a:pt x="1266" y="517"/>
                      </a:lnTo>
                      <a:lnTo>
                        <a:pt x="1269" y="513"/>
                      </a:lnTo>
                      <a:lnTo>
                        <a:pt x="1274" y="509"/>
                      </a:lnTo>
                      <a:lnTo>
                        <a:pt x="1276" y="504"/>
                      </a:lnTo>
                      <a:lnTo>
                        <a:pt x="1281" y="502"/>
                      </a:lnTo>
                      <a:lnTo>
                        <a:pt x="1283" y="497"/>
                      </a:lnTo>
                      <a:lnTo>
                        <a:pt x="1288" y="494"/>
                      </a:lnTo>
                      <a:lnTo>
                        <a:pt x="1291" y="490"/>
                      </a:lnTo>
                      <a:lnTo>
                        <a:pt x="1292" y="487"/>
                      </a:lnTo>
                      <a:lnTo>
                        <a:pt x="1295" y="485"/>
                      </a:lnTo>
                      <a:lnTo>
                        <a:pt x="1298" y="482"/>
                      </a:lnTo>
                      <a:lnTo>
                        <a:pt x="1302" y="476"/>
                      </a:lnTo>
                      <a:lnTo>
                        <a:pt x="1306" y="472"/>
                      </a:lnTo>
                      <a:lnTo>
                        <a:pt x="1309" y="468"/>
                      </a:lnTo>
                      <a:lnTo>
                        <a:pt x="1312" y="466"/>
                      </a:lnTo>
                      <a:lnTo>
                        <a:pt x="1313" y="465"/>
                      </a:lnTo>
                      <a:lnTo>
                        <a:pt x="1315" y="465"/>
                      </a:lnTo>
                      <a:lnTo>
                        <a:pt x="1313" y="463"/>
                      </a:lnTo>
                      <a:lnTo>
                        <a:pt x="1309" y="462"/>
                      </a:lnTo>
                      <a:lnTo>
                        <a:pt x="1305" y="460"/>
                      </a:lnTo>
                      <a:lnTo>
                        <a:pt x="1301" y="459"/>
                      </a:lnTo>
                      <a:lnTo>
                        <a:pt x="1296" y="458"/>
                      </a:lnTo>
                      <a:lnTo>
                        <a:pt x="1292" y="456"/>
                      </a:lnTo>
                      <a:lnTo>
                        <a:pt x="1286" y="455"/>
                      </a:lnTo>
                      <a:lnTo>
                        <a:pt x="1281" y="452"/>
                      </a:lnTo>
                      <a:lnTo>
                        <a:pt x="1276" y="452"/>
                      </a:lnTo>
                      <a:lnTo>
                        <a:pt x="1274" y="450"/>
                      </a:lnTo>
                      <a:lnTo>
                        <a:pt x="1269" y="449"/>
                      </a:lnTo>
                      <a:lnTo>
                        <a:pt x="1266" y="448"/>
                      </a:lnTo>
                      <a:lnTo>
                        <a:pt x="1262" y="446"/>
                      </a:lnTo>
                      <a:lnTo>
                        <a:pt x="1259" y="446"/>
                      </a:lnTo>
                      <a:lnTo>
                        <a:pt x="1255" y="443"/>
                      </a:lnTo>
                      <a:lnTo>
                        <a:pt x="1251" y="443"/>
                      </a:lnTo>
                      <a:lnTo>
                        <a:pt x="1247" y="442"/>
                      </a:lnTo>
                      <a:lnTo>
                        <a:pt x="1241" y="441"/>
                      </a:lnTo>
                      <a:lnTo>
                        <a:pt x="1238" y="439"/>
                      </a:lnTo>
                      <a:lnTo>
                        <a:pt x="1232" y="439"/>
                      </a:lnTo>
                      <a:lnTo>
                        <a:pt x="1228" y="436"/>
                      </a:lnTo>
                      <a:lnTo>
                        <a:pt x="1222" y="435"/>
                      </a:lnTo>
                      <a:lnTo>
                        <a:pt x="1218" y="433"/>
                      </a:lnTo>
                      <a:lnTo>
                        <a:pt x="1212" y="432"/>
                      </a:lnTo>
                      <a:lnTo>
                        <a:pt x="1207" y="429"/>
                      </a:lnTo>
                      <a:lnTo>
                        <a:pt x="1201" y="429"/>
                      </a:lnTo>
                      <a:lnTo>
                        <a:pt x="1197" y="426"/>
                      </a:lnTo>
                      <a:lnTo>
                        <a:pt x="1191" y="425"/>
                      </a:lnTo>
                      <a:lnTo>
                        <a:pt x="1184" y="423"/>
                      </a:lnTo>
                      <a:lnTo>
                        <a:pt x="1178" y="422"/>
                      </a:lnTo>
                      <a:lnTo>
                        <a:pt x="1173" y="421"/>
                      </a:lnTo>
                      <a:lnTo>
                        <a:pt x="1167" y="418"/>
                      </a:lnTo>
                      <a:lnTo>
                        <a:pt x="1161" y="416"/>
                      </a:lnTo>
                      <a:lnTo>
                        <a:pt x="1154" y="415"/>
                      </a:lnTo>
                      <a:lnTo>
                        <a:pt x="1148" y="412"/>
                      </a:lnTo>
                      <a:lnTo>
                        <a:pt x="1143" y="411"/>
                      </a:lnTo>
                      <a:lnTo>
                        <a:pt x="1136" y="408"/>
                      </a:lnTo>
                      <a:lnTo>
                        <a:pt x="1129" y="406"/>
                      </a:lnTo>
                      <a:lnTo>
                        <a:pt x="1121" y="405"/>
                      </a:lnTo>
                      <a:lnTo>
                        <a:pt x="1116" y="402"/>
                      </a:lnTo>
                      <a:lnTo>
                        <a:pt x="1109" y="401"/>
                      </a:lnTo>
                      <a:lnTo>
                        <a:pt x="1102" y="398"/>
                      </a:lnTo>
                      <a:lnTo>
                        <a:pt x="1094" y="397"/>
                      </a:lnTo>
                      <a:lnTo>
                        <a:pt x="1089" y="395"/>
                      </a:lnTo>
                      <a:lnTo>
                        <a:pt x="1080" y="392"/>
                      </a:lnTo>
                      <a:lnTo>
                        <a:pt x="1073" y="391"/>
                      </a:lnTo>
                      <a:lnTo>
                        <a:pt x="1066" y="388"/>
                      </a:lnTo>
                      <a:lnTo>
                        <a:pt x="1059" y="387"/>
                      </a:lnTo>
                      <a:lnTo>
                        <a:pt x="1052" y="384"/>
                      </a:lnTo>
                      <a:lnTo>
                        <a:pt x="1045" y="382"/>
                      </a:lnTo>
                      <a:lnTo>
                        <a:pt x="1038" y="381"/>
                      </a:lnTo>
                      <a:lnTo>
                        <a:pt x="1031" y="379"/>
                      </a:lnTo>
                      <a:lnTo>
                        <a:pt x="1031" y="375"/>
                      </a:lnTo>
                      <a:lnTo>
                        <a:pt x="1031" y="370"/>
                      </a:lnTo>
                      <a:lnTo>
                        <a:pt x="1032" y="367"/>
                      </a:lnTo>
                      <a:lnTo>
                        <a:pt x="1033" y="362"/>
                      </a:lnTo>
                      <a:lnTo>
                        <a:pt x="1033" y="360"/>
                      </a:lnTo>
                      <a:lnTo>
                        <a:pt x="1035" y="355"/>
                      </a:lnTo>
                      <a:lnTo>
                        <a:pt x="1035" y="351"/>
                      </a:lnTo>
                      <a:lnTo>
                        <a:pt x="1036" y="347"/>
                      </a:lnTo>
                      <a:lnTo>
                        <a:pt x="1038" y="341"/>
                      </a:lnTo>
                      <a:lnTo>
                        <a:pt x="1039" y="337"/>
                      </a:lnTo>
                      <a:lnTo>
                        <a:pt x="1041" y="331"/>
                      </a:lnTo>
                      <a:lnTo>
                        <a:pt x="1043" y="326"/>
                      </a:lnTo>
                      <a:lnTo>
                        <a:pt x="1045" y="321"/>
                      </a:lnTo>
                      <a:lnTo>
                        <a:pt x="1046" y="316"/>
                      </a:lnTo>
                      <a:lnTo>
                        <a:pt x="1048" y="310"/>
                      </a:lnTo>
                      <a:lnTo>
                        <a:pt x="1049" y="303"/>
                      </a:lnTo>
                      <a:lnTo>
                        <a:pt x="1052" y="297"/>
                      </a:lnTo>
                      <a:lnTo>
                        <a:pt x="1053" y="290"/>
                      </a:lnTo>
                      <a:lnTo>
                        <a:pt x="1055" y="284"/>
                      </a:lnTo>
                      <a:lnTo>
                        <a:pt x="1058" y="277"/>
                      </a:lnTo>
                      <a:lnTo>
                        <a:pt x="1059" y="270"/>
                      </a:lnTo>
                      <a:lnTo>
                        <a:pt x="1062" y="264"/>
                      </a:lnTo>
                      <a:lnTo>
                        <a:pt x="1063" y="257"/>
                      </a:lnTo>
                      <a:lnTo>
                        <a:pt x="1066" y="250"/>
                      </a:lnTo>
                      <a:lnTo>
                        <a:pt x="1067" y="243"/>
                      </a:lnTo>
                      <a:lnTo>
                        <a:pt x="1070" y="236"/>
                      </a:lnTo>
                      <a:lnTo>
                        <a:pt x="1072" y="229"/>
                      </a:lnTo>
                      <a:lnTo>
                        <a:pt x="1075" y="220"/>
                      </a:lnTo>
                      <a:lnTo>
                        <a:pt x="1077" y="213"/>
                      </a:lnTo>
                      <a:lnTo>
                        <a:pt x="1080" y="208"/>
                      </a:lnTo>
                      <a:lnTo>
                        <a:pt x="1082" y="199"/>
                      </a:lnTo>
                      <a:lnTo>
                        <a:pt x="1085" y="192"/>
                      </a:lnTo>
                      <a:lnTo>
                        <a:pt x="1086" y="185"/>
                      </a:lnTo>
                      <a:lnTo>
                        <a:pt x="1089" y="176"/>
                      </a:lnTo>
                      <a:lnTo>
                        <a:pt x="1090" y="169"/>
                      </a:lnTo>
                      <a:lnTo>
                        <a:pt x="1093" y="162"/>
                      </a:lnTo>
                      <a:lnTo>
                        <a:pt x="1096" y="155"/>
                      </a:lnTo>
                      <a:lnTo>
                        <a:pt x="1099" y="148"/>
                      </a:lnTo>
                      <a:lnTo>
                        <a:pt x="1100" y="141"/>
                      </a:lnTo>
                      <a:lnTo>
                        <a:pt x="1102" y="134"/>
                      </a:lnTo>
                      <a:lnTo>
                        <a:pt x="1104" y="127"/>
                      </a:lnTo>
                      <a:lnTo>
                        <a:pt x="1107" y="121"/>
                      </a:lnTo>
                      <a:lnTo>
                        <a:pt x="1109" y="113"/>
                      </a:lnTo>
                      <a:lnTo>
                        <a:pt x="1112" y="107"/>
                      </a:lnTo>
                      <a:lnTo>
                        <a:pt x="1114" y="100"/>
                      </a:lnTo>
                      <a:lnTo>
                        <a:pt x="1116" y="94"/>
                      </a:lnTo>
                      <a:lnTo>
                        <a:pt x="1119" y="88"/>
                      </a:lnTo>
                      <a:lnTo>
                        <a:pt x="1120" y="81"/>
                      </a:lnTo>
                      <a:lnTo>
                        <a:pt x="1121" y="76"/>
                      </a:lnTo>
                      <a:lnTo>
                        <a:pt x="1124" y="71"/>
                      </a:lnTo>
                      <a:lnTo>
                        <a:pt x="1126" y="66"/>
                      </a:lnTo>
                      <a:lnTo>
                        <a:pt x="1127" y="60"/>
                      </a:lnTo>
                      <a:lnTo>
                        <a:pt x="1129" y="54"/>
                      </a:lnTo>
                      <a:lnTo>
                        <a:pt x="1131" y="50"/>
                      </a:lnTo>
                      <a:lnTo>
                        <a:pt x="1133" y="46"/>
                      </a:lnTo>
                      <a:lnTo>
                        <a:pt x="1134" y="40"/>
                      </a:lnTo>
                      <a:lnTo>
                        <a:pt x="1136" y="37"/>
                      </a:lnTo>
                      <a:lnTo>
                        <a:pt x="1137" y="33"/>
                      </a:lnTo>
                      <a:lnTo>
                        <a:pt x="1139" y="30"/>
                      </a:lnTo>
                      <a:lnTo>
                        <a:pt x="1140" y="27"/>
                      </a:lnTo>
                      <a:lnTo>
                        <a:pt x="1141" y="23"/>
                      </a:lnTo>
                      <a:lnTo>
                        <a:pt x="1143" y="22"/>
                      </a:lnTo>
                      <a:lnTo>
                        <a:pt x="1137" y="22"/>
                      </a:lnTo>
                      <a:lnTo>
                        <a:pt x="1133" y="22"/>
                      </a:lnTo>
                      <a:lnTo>
                        <a:pt x="1126" y="22"/>
                      </a:lnTo>
                      <a:lnTo>
                        <a:pt x="1120" y="22"/>
                      </a:lnTo>
                      <a:lnTo>
                        <a:pt x="1113" y="22"/>
                      </a:lnTo>
                      <a:lnTo>
                        <a:pt x="1106" y="23"/>
                      </a:lnTo>
                      <a:lnTo>
                        <a:pt x="1099" y="25"/>
                      </a:lnTo>
                      <a:lnTo>
                        <a:pt x="1090" y="27"/>
                      </a:lnTo>
                      <a:lnTo>
                        <a:pt x="1082" y="27"/>
                      </a:lnTo>
                      <a:lnTo>
                        <a:pt x="1073" y="29"/>
                      </a:lnTo>
                      <a:lnTo>
                        <a:pt x="1065" y="30"/>
                      </a:lnTo>
                      <a:lnTo>
                        <a:pt x="1055" y="33"/>
                      </a:lnTo>
                      <a:lnTo>
                        <a:pt x="1045" y="36"/>
                      </a:lnTo>
                      <a:lnTo>
                        <a:pt x="1035" y="37"/>
                      </a:lnTo>
                      <a:lnTo>
                        <a:pt x="1025" y="40"/>
                      </a:lnTo>
                      <a:lnTo>
                        <a:pt x="1014" y="43"/>
                      </a:lnTo>
                      <a:lnTo>
                        <a:pt x="1002" y="46"/>
                      </a:lnTo>
                      <a:lnTo>
                        <a:pt x="991" y="49"/>
                      </a:lnTo>
                      <a:lnTo>
                        <a:pt x="979" y="52"/>
                      </a:lnTo>
                      <a:lnTo>
                        <a:pt x="968" y="56"/>
                      </a:lnTo>
                      <a:lnTo>
                        <a:pt x="955" y="59"/>
                      </a:lnTo>
                      <a:lnTo>
                        <a:pt x="944" y="63"/>
                      </a:lnTo>
                      <a:lnTo>
                        <a:pt x="931" y="66"/>
                      </a:lnTo>
                      <a:lnTo>
                        <a:pt x="918" y="70"/>
                      </a:lnTo>
                      <a:lnTo>
                        <a:pt x="906" y="74"/>
                      </a:lnTo>
                      <a:lnTo>
                        <a:pt x="893" y="78"/>
                      </a:lnTo>
                      <a:lnTo>
                        <a:pt x="880" y="83"/>
                      </a:lnTo>
                      <a:lnTo>
                        <a:pt x="867" y="88"/>
                      </a:lnTo>
                      <a:lnTo>
                        <a:pt x="853" y="93"/>
                      </a:lnTo>
                      <a:lnTo>
                        <a:pt x="840" y="97"/>
                      </a:lnTo>
                      <a:lnTo>
                        <a:pt x="826" y="103"/>
                      </a:lnTo>
                      <a:lnTo>
                        <a:pt x="813" y="108"/>
                      </a:lnTo>
                      <a:lnTo>
                        <a:pt x="799" y="113"/>
                      </a:lnTo>
                      <a:lnTo>
                        <a:pt x="785" y="118"/>
                      </a:lnTo>
                      <a:lnTo>
                        <a:pt x="771" y="124"/>
                      </a:lnTo>
                      <a:lnTo>
                        <a:pt x="758" y="131"/>
                      </a:lnTo>
                      <a:lnTo>
                        <a:pt x="744" y="135"/>
                      </a:lnTo>
                      <a:lnTo>
                        <a:pt x="729" y="142"/>
                      </a:lnTo>
                      <a:lnTo>
                        <a:pt x="715" y="148"/>
                      </a:lnTo>
                      <a:lnTo>
                        <a:pt x="702" y="155"/>
                      </a:lnTo>
                      <a:lnTo>
                        <a:pt x="688" y="161"/>
                      </a:lnTo>
                      <a:lnTo>
                        <a:pt x="674" y="168"/>
                      </a:lnTo>
                      <a:lnTo>
                        <a:pt x="660" y="174"/>
                      </a:lnTo>
                      <a:lnTo>
                        <a:pt x="647" y="181"/>
                      </a:lnTo>
                      <a:lnTo>
                        <a:pt x="633" y="188"/>
                      </a:lnTo>
                      <a:lnTo>
                        <a:pt x="620" y="195"/>
                      </a:lnTo>
                      <a:lnTo>
                        <a:pt x="607" y="203"/>
                      </a:lnTo>
                      <a:lnTo>
                        <a:pt x="594" y="211"/>
                      </a:lnTo>
                      <a:lnTo>
                        <a:pt x="580" y="218"/>
                      </a:lnTo>
                      <a:lnTo>
                        <a:pt x="567" y="226"/>
                      </a:lnTo>
                      <a:lnTo>
                        <a:pt x="555" y="233"/>
                      </a:lnTo>
                      <a:lnTo>
                        <a:pt x="542" y="242"/>
                      </a:lnTo>
                      <a:lnTo>
                        <a:pt x="529" y="249"/>
                      </a:lnTo>
                      <a:lnTo>
                        <a:pt x="518" y="257"/>
                      </a:lnTo>
                      <a:lnTo>
                        <a:pt x="506" y="266"/>
                      </a:lnTo>
                      <a:lnTo>
                        <a:pt x="495" y="274"/>
                      </a:lnTo>
                      <a:lnTo>
                        <a:pt x="484" y="282"/>
                      </a:lnTo>
                      <a:lnTo>
                        <a:pt x="472" y="290"/>
                      </a:lnTo>
                      <a:lnTo>
                        <a:pt x="461" y="299"/>
                      </a:lnTo>
                      <a:lnTo>
                        <a:pt x="452" y="308"/>
                      </a:lnTo>
                      <a:lnTo>
                        <a:pt x="441" y="317"/>
                      </a:lnTo>
                      <a:lnTo>
                        <a:pt x="431" y="326"/>
                      </a:lnTo>
                      <a:lnTo>
                        <a:pt x="422" y="335"/>
                      </a:lnTo>
                      <a:lnTo>
                        <a:pt x="414" y="345"/>
                      </a:lnTo>
                      <a:lnTo>
                        <a:pt x="404" y="354"/>
                      </a:lnTo>
                      <a:lnTo>
                        <a:pt x="395" y="364"/>
                      </a:lnTo>
                      <a:lnTo>
                        <a:pt x="387" y="372"/>
                      </a:lnTo>
                      <a:lnTo>
                        <a:pt x="378" y="382"/>
                      </a:lnTo>
                      <a:lnTo>
                        <a:pt x="370" y="391"/>
                      </a:lnTo>
                      <a:lnTo>
                        <a:pt x="361" y="401"/>
                      </a:lnTo>
                      <a:lnTo>
                        <a:pt x="353" y="409"/>
                      </a:lnTo>
                      <a:lnTo>
                        <a:pt x="346" y="419"/>
                      </a:lnTo>
                      <a:lnTo>
                        <a:pt x="337" y="429"/>
                      </a:lnTo>
                      <a:lnTo>
                        <a:pt x="329" y="438"/>
                      </a:lnTo>
                      <a:lnTo>
                        <a:pt x="322" y="448"/>
                      </a:lnTo>
                      <a:lnTo>
                        <a:pt x="314" y="456"/>
                      </a:lnTo>
                      <a:lnTo>
                        <a:pt x="306" y="466"/>
                      </a:lnTo>
                      <a:lnTo>
                        <a:pt x="299" y="476"/>
                      </a:lnTo>
                      <a:lnTo>
                        <a:pt x="292" y="486"/>
                      </a:lnTo>
                      <a:lnTo>
                        <a:pt x="285" y="496"/>
                      </a:lnTo>
                      <a:lnTo>
                        <a:pt x="278" y="506"/>
                      </a:lnTo>
                      <a:lnTo>
                        <a:pt x="270" y="516"/>
                      </a:lnTo>
                      <a:lnTo>
                        <a:pt x="263" y="524"/>
                      </a:lnTo>
                      <a:lnTo>
                        <a:pt x="256" y="536"/>
                      </a:lnTo>
                      <a:lnTo>
                        <a:pt x="249" y="546"/>
                      </a:lnTo>
                      <a:lnTo>
                        <a:pt x="242" y="556"/>
                      </a:lnTo>
                      <a:lnTo>
                        <a:pt x="236" y="565"/>
                      </a:lnTo>
                      <a:lnTo>
                        <a:pt x="229" y="577"/>
                      </a:lnTo>
                      <a:lnTo>
                        <a:pt x="224" y="587"/>
                      </a:lnTo>
                      <a:lnTo>
                        <a:pt x="216" y="597"/>
                      </a:lnTo>
                      <a:lnTo>
                        <a:pt x="209" y="608"/>
                      </a:lnTo>
                      <a:lnTo>
                        <a:pt x="204" y="619"/>
                      </a:lnTo>
                      <a:lnTo>
                        <a:pt x="198" y="629"/>
                      </a:lnTo>
                      <a:lnTo>
                        <a:pt x="192" y="641"/>
                      </a:lnTo>
                      <a:lnTo>
                        <a:pt x="187" y="651"/>
                      </a:lnTo>
                      <a:lnTo>
                        <a:pt x="181" y="663"/>
                      </a:lnTo>
                      <a:lnTo>
                        <a:pt x="174" y="673"/>
                      </a:lnTo>
                      <a:lnTo>
                        <a:pt x="168" y="685"/>
                      </a:lnTo>
                      <a:lnTo>
                        <a:pt x="162" y="696"/>
                      </a:lnTo>
                      <a:lnTo>
                        <a:pt x="157" y="707"/>
                      </a:lnTo>
                      <a:lnTo>
                        <a:pt x="151" y="719"/>
                      </a:lnTo>
                      <a:lnTo>
                        <a:pt x="145" y="730"/>
                      </a:lnTo>
                      <a:lnTo>
                        <a:pt x="140" y="742"/>
                      </a:lnTo>
                      <a:lnTo>
                        <a:pt x="135" y="754"/>
                      </a:lnTo>
                      <a:lnTo>
                        <a:pt x="130" y="766"/>
                      </a:lnTo>
                      <a:lnTo>
                        <a:pt x="124" y="778"/>
                      </a:lnTo>
                      <a:lnTo>
                        <a:pt x="118" y="790"/>
                      </a:lnTo>
                      <a:lnTo>
                        <a:pt x="114" y="803"/>
                      </a:lnTo>
                      <a:lnTo>
                        <a:pt x="108" y="815"/>
                      </a:lnTo>
                      <a:lnTo>
                        <a:pt x="103" y="828"/>
                      </a:lnTo>
                      <a:lnTo>
                        <a:pt x="99" y="841"/>
                      </a:lnTo>
                      <a:lnTo>
                        <a:pt x="94" y="854"/>
                      </a:lnTo>
                      <a:lnTo>
                        <a:pt x="89" y="868"/>
                      </a:lnTo>
                      <a:lnTo>
                        <a:pt x="84" y="881"/>
                      </a:lnTo>
                      <a:lnTo>
                        <a:pt x="80" y="893"/>
                      </a:lnTo>
                      <a:lnTo>
                        <a:pt x="76" y="908"/>
                      </a:lnTo>
                      <a:lnTo>
                        <a:pt x="70" y="920"/>
                      </a:lnTo>
                      <a:lnTo>
                        <a:pt x="66" y="935"/>
                      </a:lnTo>
                      <a:lnTo>
                        <a:pt x="62" y="949"/>
                      </a:lnTo>
                      <a:lnTo>
                        <a:pt x="57" y="963"/>
                      </a:lnTo>
                      <a:lnTo>
                        <a:pt x="52" y="977"/>
                      </a:lnTo>
                      <a:lnTo>
                        <a:pt x="47" y="991"/>
                      </a:lnTo>
                      <a:lnTo>
                        <a:pt x="43" y="1006"/>
                      </a:lnTo>
                      <a:lnTo>
                        <a:pt x="39" y="1021"/>
                      </a:lnTo>
                      <a:lnTo>
                        <a:pt x="35" y="1035"/>
                      </a:lnTo>
                      <a:lnTo>
                        <a:pt x="30" y="1051"/>
                      </a:lnTo>
                      <a:lnTo>
                        <a:pt x="26" y="1067"/>
                      </a:lnTo>
                      <a:lnTo>
                        <a:pt x="23" y="1082"/>
                      </a:lnTo>
                      <a:lnTo>
                        <a:pt x="0" y="1082"/>
                      </a:lnTo>
                      <a:close/>
                    </a:path>
                  </a:pathLst>
                </a:custGeom>
                <a:solidFill>
                  <a:srgbClr val="296638"/>
                </a:solidFill>
                <a:ln w="9525">
                  <a:noFill/>
                  <a:round/>
                  <a:headEnd/>
                  <a:tailEnd/>
                </a:ln>
              </p:spPr>
              <p:txBody>
                <a:bodyPr/>
                <a:lstStyle/>
                <a:p>
                  <a:pPr eaLnBrk="0" hangingPunct="0"/>
                  <a:endParaRPr lang="en-US"/>
                </a:p>
              </p:txBody>
            </p:sp>
            <p:sp>
              <p:nvSpPr>
                <p:cNvPr id="50201" name="Freeform 68"/>
                <p:cNvSpPr>
                  <a:spLocks/>
                </p:cNvSpPr>
                <p:nvPr/>
              </p:nvSpPr>
              <p:spPr bwMode="auto">
                <a:xfrm>
                  <a:off x="644" y="703"/>
                  <a:ext cx="69" cy="139"/>
                </a:xfrm>
                <a:custGeom>
                  <a:avLst/>
                  <a:gdLst>
                    <a:gd name="T0" fmla="*/ 55 w 69"/>
                    <a:gd name="T1" fmla="*/ 0 h 139"/>
                    <a:gd name="T2" fmla="*/ 54 w 69"/>
                    <a:gd name="T3" fmla="*/ 1 h 139"/>
                    <a:gd name="T4" fmla="*/ 51 w 69"/>
                    <a:gd name="T5" fmla="*/ 4 h 139"/>
                    <a:gd name="T6" fmla="*/ 49 w 69"/>
                    <a:gd name="T7" fmla="*/ 7 h 139"/>
                    <a:gd name="T8" fmla="*/ 48 w 69"/>
                    <a:gd name="T9" fmla="*/ 10 h 139"/>
                    <a:gd name="T10" fmla="*/ 47 w 69"/>
                    <a:gd name="T11" fmla="*/ 13 h 139"/>
                    <a:gd name="T12" fmla="*/ 45 w 69"/>
                    <a:gd name="T13" fmla="*/ 17 h 139"/>
                    <a:gd name="T14" fmla="*/ 42 w 69"/>
                    <a:gd name="T15" fmla="*/ 21 h 139"/>
                    <a:gd name="T16" fmla="*/ 41 w 69"/>
                    <a:gd name="T17" fmla="*/ 25 h 139"/>
                    <a:gd name="T18" fmla="*/ 38 w 69"/>
                    <a:gd name="T19" fmla="*/ 30 h 139"/>
                    <a:gd name="T20" fmla="*/ 37 w 69"/>
                    <a:gd name="T21" fmla="*/ 34 h 139"/>
                    <a:gd name="T22" fmla="*/ 34 w 69"/>
                    <a:gd name="T23" fmla="*/ 40 h 139"/>
                    <a:gd name="T24" fmla="*/ 32 w 69"/>
                    <a:gd name="T25" fmla="*/ 44 h 139"/>
                    <a:gd name="T26" fmla="*/ 28 w 69"/>
                    <a:gd name="T27" fmla="*/ 49 h 139"/>
                    <a:gd name="T28" fmla="*/ 27 w 69"/>
                    <a:gd name="T29" fmla="*/ 55 h 139"/>
                    <a:gd name="T30" fmla="*/ 24 w 69"/>
                    <a:gd name="T31" fmla="*/ 61 h 139"/>
                    <a:gd name="T32" fmla="*/ 21 w 69"/>
                    <a:gd name="T33" fmla="*/ 67 h 139"/>
                    <a:gd name="T34" fmla="*/ 18 w 69"/>
                    <a:gd name="T35" fmla="*/ 71 h 139"/>
                    <a:gd name="T36" fmla="*/ 15 w 69"/>
                    <a:gd name="T37" fmla="*/ 76 h 139"/>
                    <a:gd name="T38" fmla="*/ 14 w 69"/>
                    <a:gd name="T39" fmla="*/ 82 h 139"/>
                    <a:gd name="T40" fmla="*/ 11 w 69"/>
                    <a:gd name="T41" fmla="*/ 88 h 139"/>
                    <a:gd name="T42" fmla="*/ 10 w 69"/>
                    <a:gd name="T43" fmla="*/ 92 h 139"/>
                    <a:gd name="T44" fmla="*/ 7 w 69"/>
                    <a:gd name="T45" fmla="*/ 98 h 139"/>
                    <a:gd name="T46" fmla="*/ 5 w 69"/>
                    <a:gd name="T47" fmla="*/ 102 h 139"/>
                    <a:gd name="T48" fmla="*/ 4 w 69"/>
                    <a:gd name="T49" fmla="*/ 106 h 139"/>
                    <a:gd name="T50" fmla="*/ 1 w 69"/>
                    <a:gd name="T51" fmla="*/ 111 h 139"/>
                    <a:gd name="T52" fmla="*/ 1 w 69"/>
                    <a:gd name="T53" fmla="*/ 115 h 139"/>
                    <a:gd name="T54" fmla="*/ 0 w 69"/>
                    <a:gd name="T55" fmla="*/ 118 h 139"/>
                    <a:gd name="T56" fmla="*/ 0 w 69"/>
                    <a:gd name="T57" fmla="*/ 120 h 139"/>
                    <a:gd name="T58" fmla="*/ 0 w 69"/>
                    <a:gd name="T59" fmla="*/ 123 h 139"/>
                    <a:gd name="T60" fmla="*/ 0 w 69"/>
                    <a:gd name="T61" fmla="*/ 126 h 139"/>
                    <a:gd name="T62" fmla="*/ 0 w 69"/>
                    <a:gd name="T63" fmla="*/ 130 h 139"/>
                    <a:gd name="T64" fmla="*/ 0 w 69"/>
                    <a:gd name="T65" fmla="*/ 132 h 139"/>
                    <a:gd name="T66" fmla="*/ 0 w 69"/>
                    <a:gd name="T67" fmla="*/ 133 h 139"/>
                    <a:gd name="T68" fmla="*/ 1 w 69"/>
                    <a:gd name="T69" fmla="*/ 136 h 139"/>
                    <a:gd name="T70" fmla="*/ 2 w 69"/>
                    <a:gd name="T71" fmla="*/ 139 h 139"/>
                    <a:gd name="T72" fmla="*/ 5 w 69"/>
                    <a:gd name="T73" fmla="*/ 139 h 139"/>
                    <a:gd name="T74" fmla="*/ 10 w 69"/>
                    <a:gd name="T75" fmla="*/ 136 h 139"/>
                    <a:gd name="T76" fmla="*/ 11 w 69"/>
                    <a:gd name="T77" fmla="*/ 135 h 139"/>
                    <a:gd name="T78" fmla="*/ 69 w 69"/>
                    <a:gd name="T79" fmla="*/ 15 h 139"/>
                    <a:gd name="T80" fmla="*/ 55 w 69"/>
                    <a:gd name="T81" fmla="*/ 0 h 139"/>
                    <a:gd name="T82" fmla="*/ 55 w 69"/>
                    <a:gd name="T83" fmla="*/ 0 h 139"/>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69"/>
                    <a:gd name="T127" fmla="*/ 0 h 139"/>
                    <a:gd name="T128" fmla="*/ 69 w 69"/>
                    <a:gd name="T129" fmla="*/ 139 h 139"/>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69" h="139">
                      <a:moveTo>
                        <a:pt x="55" y="0"/>
                      </a:moveTo>
                      <a:lnTo>
                        <a:pt x="54" y="1"/>
                      </a:lnTo>
                      <a:lnTo>
                        <a:pt x="51" y="4"/>
                      </a:lnTo>
                      <a:lnTo>
                        <a:pt x="49" y="7"/>
                      </a:lnTo>
                      <a:lnTo>
                        <a:pt x="48" y="10"/>
                      </a:lnTo>
                      <a:lnTo>
                        <a:pt x="47" y="13"/>
                      </a:lnTo>
                      <a:lnTo>
                        <a:pt x="45" y="17"/>
                      </a:lnTo>
                      <a:lnTo>
                        <a:pt x="42" y="21"/>
                      </a:lnTo>
                      <a:lnTo>
                        <a:pt x="41" y="25"/>
                      </a:lnTo>
                      <a:lnTo>
                        <a:pt x="38" y="30"/>
                      </a:lnTo>
                      <a:lnTo>
                        <a:pt x="37" y="34"/>
                      </a:lnTo>
                      <a:lnTo>
                        <a:pt x="34" y="40"/>
                      </a:lnTo>
                      <a:lnTo>
                        <a:pt x="32" y="44"/>
                      </a:lnTo>
                      <a:lnTo>
                        <a:pt x="28" y="49"/>
                      </a:lnTo>
                      <a:lnTo>
                        <a:pt x="27" y="55"/>
                      </a:lnTo>
                      <a:lnTo>
                        <a:pt x="24" y="61"/>
                      </a:lnTo>
                      <a:lnTo>
                        <a:pt x="21" y="67"/>
                      </a:lnTo>
                      <a:lnTo>
                        <a:pt x="18" y="71"/>
                      </a:lnTo>
                      <a:lnTo>
                        <a:pt x="15" y="76"/>
                      </a:lnTo>
                      <a:lnTo>
                        <a:pt x="14" y="82"/>
                      </a:lnTo>
                      <a:lnTo>
                        <a:pt x="11" y="88"/>
                      </a:lnTo>
                      <a:lnTo>
                        <a:pt x="10" y="92"/>
                      </a:lnTo>
                      <a:lnTo>
                        <a:pt x="7" y="98"/>
                      </a:lnTo>
                      <a:lnTo>
                        <a:pt x="5" y="102"/>
                      </a:lnTo>
                      <a:lnTo>
                        <a:pt x="4" y="106"/>
                      </a:lnTo>
                      <a:lnTo>
                        <a:pt x="1" y="111"/>
                      </a:lnTo>
                      <a:lnTo>
                        <a:pt x="1" y="115"/>
                      </a:lnTo>
                      <a:lnTo>
                        <a:pt x="0" y="118"/>
                      </a:lnTo>
                      <a:lnTo>
                        <a:pt x="0" y="120"/>
                      </a:lnTo>
                      <a:lnTo>
                        <a:pt x="0" y="123"/>
                      </a:lnTo>
                      <a:lnTo>
                        <a:pt x="0" y="126"/>
                      </a:lnTo>
                      <a:lnTo>
                        <a:pt x="0" y="130"/>
                      </a:lnTo>
                      <a:lnTo>
                        <a:pt x="0" y="132"/>
                      </a:lnTo>
                      <a:lnTo>
                        <a:pt x="0" y="133"/>
                      </a:lnTo>
                      <a:lnTo>
                        <a:pt x="1" y="136"/>
                      </a:lnTo>
                      <a:lnTo>
                        <a:pt x="2" y="139"/>
                      </a:lnTo>
                      <a:lnTo>
                        <a:pt x="5" y="139"/>
                      </a:lnTo>
                      <a:lnTo>
                        <a:pt x="10" y="136"/>
                      </a:lnTo>
                      <a:lnTo>
                        <a:pt x="11" y="135"/>
                      </a:lnTo>
                      <a:lnTo>
                        <a:pt x="69" y="15"/>
                      </a:lnTo>
                      <a:lnTo>
                        <a:pt x="55" y="0"/>
                      </a:lnTo>
                      <a:close/>
                    </a:path>
                  </a:pathLst>
                </a:custGeom>
                <a:solidFill>
                  <a:srgbClr val="296638"/>
                </a:solidFill>
                <a:ln w="9525">
                  <a:noFill/>
                  <a:round/>
                  <a:headEnd/>
                  <a:tailEnd/>
                </a:ln>
              </p:spPr>
              <p:txBody>
                <a:bodyPr/>
                <a:lstStyle/>
                <a:p>
                  <a:pPr eaLnBrk="0" hangingPunct="0"/>
                  <a:endParaRPr lang="en-US"/>
                </a:p>
              </p:txBody>
            </p:sp>
            <p:sp>
              <p:nvSpPr>
                <p:cNvPr id="50202" name="Freeform 69"/>
                <p:cNvSpPr>
                  <a:spLocks/>
                </p:cNvSpPr>
                <p:nvPr/>
              </p:nvSpPr>
              <p:spPr bwMode="auto">
                <a:xfrm>
                  <a:off x="553" y="1126"/>
                  <a:ext cx="65" cy="113"/>
                </a:xfrm>
                <a:custGeom>
                  <a:avLst/>
                  <a:gdLst>
                    <a:gd name="T0" fmla="*/ 0 w 65"/>
                    <a:gd name="T1" fmla="*/ 41 h 113"/>
                    <a:gd name="T2" fmla="*/ 0 w 65"/>
                    <a:gd name="T3" fmla="*/ 40 h 113"/>
                    <a:gd name="T4" fmla="*/ 3 w 65"/>
                    <a:gd name="T5" fmla="*/ 38 h 113"/>
                    <a:gd name="T6" fmla="*/ 4 w 65"/>
                    <a:gd name="T7" fmla="*/ 37 h 113"/>
                    <a:gd name="T8" fmla="*/ 7 w 65"/>
                    <a:gd name="T9" fmla="*/ 34 h 113"/>
                    <a:gd name="T10" fmla="*/ 11 w 65"/>
                    <a:gd name="T11" fmla="*/ 30 h 113"/>
                    <a:gd name="T12" fmla="*/ 15 w 65"/>
                    <a:gd name="T13" fmla="*/ 27 h 113"/>
                    <a:gd name="T14" fmla="*/ 20 w 65"/>
                    <a:gd name="T15" fmla="*/ 23 h 113"/>
                    <a:gd name="T16" fmla="*/ 25 w 65"/>
                    <a:gd name="T17" fmla="*/ 18 h 113"/>
                    <a:gd name="T18" fmla="*/ 30 w 65"/>
                    <a:gd name="T19" fmla="*/ 14 h 113"/>
                    <a:gd name="T20" fmla="*/ 35 w 65"/>
                    <a:gd name="T21" fmla="*/ 10 h 113"/>
                    <a:gd name="T22" fmla="*/ 39 w 65"/>
                    <a:gd name="T23" fmla="*/ 7 h 113"/>
                    <a:gd name="T24" fmla="*/ 45 w 65"/>
                    <a:gd name="T25" fmla="*/ 4 h 113"/>
                    <a:gd name="T26" fmla="*/ 49 w 65"/>
                    <a:gd name="T27" fmla="*/ 1 h 113"/>
                    <a:gd name="T28" fmla="*/ 54 w 65"/>
                    <a:gd name="T29" fmla="*/ 1 h 113"/>
                    <a:gd name="T30" fmla="*/ 57 w 65"/>
                    <a:gd name="T31" fmla="*/ 0 h 113"/>
                    <a:gd name="T32" fmla="*/ 59 w 65"/>
                    <a:gd name="T33" fmla="*/ 1 h 113"/>
                    <a:gd name="T34" fmla="*/ 61 w 65"/>
                    <a:gd name="T35" fmla="*/ 4 h 113"/>
                    <a:gd name="T36" fmla="*/ 64 w 65"/>
                    <a:gd name="T37" fmla="*/ 8 h 113"/>
                    <a:gd name="T38" fmla="*/ 64 w 65"/>
                    <a:gd name="T39" fmla="*/ 10 h 113"/>
                    <a:gd name="T40" fmla="*/ 64 w 65"/>
                    <a:gd name="T41" fmla="*/ 14 h 113"/>
                    <a:gd name="T42" fmla="*/ 64 w 65"/>
                    <a:gd name="T43" fmla="*/ 18 h 113"/>
                    <a:gd name="T44" fmla="*/ 65 w 65"/>
                    <a:gd name="T45" fmla="*/ 23 h 113"/>
                    <a:gd name="T46" fmla="*/ 65 w 65"/>
                    <a:gd name="T47" fmla="*/ 25 h 113"/>
                    <a:gd name="T48" fmla="*/ 65 w 65"/>
                    <a:gd name="T49" fmla="*/ 30 h 113"/>
                    <a:gd name="T50" fmla="*/ 65 w 65"/>
                    <a:gd name="T51" fmla="*/ 34 h 113"/>
                    <a:gd name="T52" fmla="*/ 65 w 65"/>
                    <a:gd name="T53" fmla="*/ 40 h 113"/>
                    <a:gd name="T54" fmla="*/ 64 w 65"/>
                    <a:gd name="T55" fmla="*/ 44 h 113"/>
                    <a:gd name="T56" fmla="*/ 64 w 65"/>
                    <a:gd name="T57" fmla="*/ 50 h 113"/>
                    <a:gd name="T58" fmla="*/ 64 w 65"/>
                    <a:gd name="T59" fmla="*/ 55 h 113"/>
                    <a:gd name="T60" fmla="*/ 64 w 65"/>
                    <a:gd name="T61" fmla="*/ 60 h 113"/>
                    <a:gd name="T62" fmla="*/ 62 w 65"/>
                    <a:gd name="T63" fmla="*/ 64 h 113"/>
                    <a:gd name="T64" fmla="*/ 62 w 65"/>
                    <a:gd name="T65" fmla="*/ 69 h 113"/>
                    <a:gd name="T66" fmla="*/ 61 w 65"/>
                    <a:gd name="T67" fmla="*/ 74 h 113"/>
                    <a:gd name="T68" fmla="*/ 61 w 65"/>
                    <a:gd name="T69" fmla="*/ 79 h 113"/>
                    <a:gd name="T70" fmla="*/ 61 w 65"/>
                    <a:gd name="T71" fmla="*/ 84 h 113"/>
                    <a:gd name="T72" fmla="*/ 59 w 65"/>
                    <a:gd name="T73" fmla="*/ 88 h 113"/>
                    <a:gd name="T74" fmla="*/ 59 w 65"/>
                    <a:gd name="T75" fmla="*/ 92 h 113"/>
                    <a:gd name="T76" fmla="*/ 59 w 65"/>
                    <a:gd name="T77" fmla="*/ 96 h 113"/>
                    <a:gd name="T78" fmla="*/ 59 w 65"/>
                    <a:gd name="T79" fmla="*/ 101 h 113"/>
                    <a:gd name="T80" fmla="*/ 58 w 65"/>
                    <a:gd name="T81" fmla="*/ 104 h 113"/>
                    <a:gd name="T82" fmla="*/ 58 w 65"/>
                    <a:gd name="T83" fmla="*/ 105 h 113"/>
                    <a:gd name="T84" fmla="*/ 58 w 65"/>
                    <a:gd name="T85" fmla="*/ 109 h 113"/>
                    <a:gd name="T86" fmla="*/ 58 w 65"/>
                    <a:gd name="T87" fmla="*/ 112 h 113"/>
                    <a:gd name="T88" fmla="*/ 58 w 65"/>
                    <a:gd name="T89" fmla="*/ 113 h 113"/>
                    <a:gd name="T90" fmla="*/ 42 w 65"/>
                    <a:gd name="T91" fmla="*/ 111 h 113"/>
                    <a:gd name="T92" fmla="*/ 45 w 65"/>
                    <a:gd name="T93" fmla="*/ 31 h 113"/>
                    <a:gd name="T94" fmla="*/ 10 w 65"/>
                    <a:gd name="T95" fmla="*/ 60 h 113"/>
                    <a:gd name="T96" fmla="*/ 0 w 65"/>
                    <a:gd name="T97" fmla="*/ 41 h 113"/>
                    <a:gd name="T98" fmla="*/ 0 w 65"/>
                    <a:gd name="T99" fmla="*/ 41 h 113"/>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w 65"/>
                    <a:gd name="T151" fmla="*/ 0 h 113"/>
                    <a:gd name="T152" fmla="*/ 65 w 65"/>
                    <a:gd name="T153" fmla="*/ 113 h 113"/>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T150" t="T151" r="T152" b="T153"/>
                  <a:pathLst>
                    <a:path w="65" h="113">
                      <a:moveTo>
                        <a:pt x="0" y="41"/>
                      </a:moveTo>
                      <a:lnTo>
                        <a:pt x="0" y="40"/>
                      </a:lnTo>
                      <a:lnTo>
                        <a:pt x="3" y="38"/>
                      </a:lnTo>
                      <a:lnTo>
                        <a:pt x="4" y="37"/>
                      </a:lnTo>
                      <a:lnTo>
                        <a:pt x="7" y="34"/>
                      </a:lnTo>
                      <a:lnTo>
                        <a:pt x="11" y="30"/>
                      </a:lnTo>
                      <a:lnTo>
                        <a:pt x="15" y="27"/>
                      </a:lnTo>
                      <a:lnTo>
                        <a:pt x="20" y="23"/>
                      </a:lnTo>
                      <a:lnTo>
                        <a:pt x="25" y="18"/>
                      </a:lnTo>
                      <a:lnTo>
                        <a:pt x="30" y="14"/>
                      </a:lnTo>
                      <a:lnTo>
                        <a:pt x="35" y="10"/>
                      </a:lnTo>
                      <a:lnTo>
                        <a:pt x="39" y="7"/>
                      </a:lnTo>
                      <a:lnTo>
                        <a:pt x="45" y="4"/>
                      </a:lnTo>
                      <a:lnTo>
                        <a:pt x="49" y="1"/>
                      </a:lnTo>
                      <a:lnTo>
                        <a:pt x="54" y="1"/>
                      </a:lnTo>
                      <a:lnTo>
                        <a:pt x="57" y="0"/>
                      </a:lnTo>
                      <a:lnTo>
                        <a:pt x="59" y="1"/>
                      </a:lnTo>
                      <a:lnTo>
                        <a:pt x="61" y="4"/>
                      </a:lnTo>
                      <a:lnTo>
                        <a:pt x="64" y="8"/>
                      </a:lnTo>
                      <a:lnTo>
                        <a:pt x="64" y="10"/>
                      </a:lnTo>
                      <a:lnTo>
                        <a:pt x="64" y="14"/>
                      </a:lnTo>
                      <a:lnTo>
                        <a:pt x="64" y="18"/>
                      </a:lnTo>
                      <a:lnTo>
                        <a:pt x="65" y="23"/>
                      </a:lnTo>
                      <a:lnTo>
                        <a:pt x="65" y="25"/>
                      </a:lnTo>
                      <a:lnTo>
                        <a:pt x="65" y="30"/>
                      </a:lnTo>
                      <a:lnTo>
                        <a:pt x="65" y="34"/>
                      </a:lnTo>
                      <a:lnTo>
                        <a:pt x="65" y="40"/>
                      </a:lnTo>
                      <a:lnTo>
                        <a:pt x="64" y="44"/>
                      </a:lnTo>
                      <a:lnTo>
                        <a:pt x="64" y="50"/>
                      </a:lnTo>
                      <a:lnTo>
                        <a:pt x="64" y="55"/>
                      </a:lnTo>
                      <a:lnTo>
                        <a:pt x="64" y="60"/>
                      </a:lnTo>
                      <a:lnTo>
                        <a:pt x="62" y="64"/>
                      </a:lnTo>
                      <a:lnTo>
                        <a:pt x="62" y="69"/>
                      </a:lnTo>
                      <a:lnTo>
                        <a:pt x="61" y="74"/>
                      </a:lnTo>
                      <a:lnTo>
                        <a:pt x="61" y="79"/>
                      </a:lnTo>
                      <a:lnTo>
                        <a:pt x="61" y="84"/>
                      </a:lnTo>
                      <a:lnTo>
                        <a:pt x="59" y="88"/>
                      </a:lnTo>
                      <a:lnTo>
                        <a:pt x="59" y="92"/>
                      </a:lnTo>
                      <a:lnTo>
                        <a:pt x="59" y="96"/>
                      </a:lnTo>
                      <a:lnTo>
                        <a:pt x="59" y="101"/>
                      </a:lnTo>
                      <a:lnTo>
                        <a:pt x="58" y="104"/>
                      </a:lnTo>
                      <a:lnTo>
                        <a:pt x="58" y="105"/>
                      </a:lnTo>
                      <a:lnTo>
                        <a:pt x="58" y="109"/>
                      </a:lnTo>
                      <a:lnTo>
                        <a:pt x="58" y="112"/>
                      </a:lnTo>
                      <a:lnTo>
                        <a:pt x="58" y="113"/>
                      </a:lnTo>
                      <a:lnTo>
                        <a:pt x="42" y="111"/>
                      </a:lnTo>
                      <a:lnTo>
                        <a:pt x="45" y="31"/>
                      </a:lnTo>
                      <a:lnTo>
                        <a:pt x="10" y="60"/>
                      </a:lnTo>
                      <a:lnTo>
                        <a:pt x="0" y="41"/>
                      </a:lnTo>
                      <a:close/>
                    </a:path>
                  </a:pathLst>
                </a:custGeom>
                <a:solidFill>
                  <a:srgbClr val="296638"/>
                </a:solidFill>
                <a:ln w="9525">
                  <a:noFill/>
                  <a:round/>
                  <a:headEnd/>
                  <a:tailEnd/>
                </a:ln>
              </p:spPr>
              <p:txBody>
                <a:bodyPr/>
                <a:lstStyle/>
                <a:p>
                  <a:pPr eaLnBrk="0" hangingPunct="0"/>
                  <a:endParaRPr lang="en-US"/>
                </a:p>
              </p:txBody>
            </p:sp>
            <p:sp>
              <p:nvSpPr>
                <p:cNvPr id="50203" name="Freeform 70"/>
                <p:cNvSpPr>
                  <a:spLocks/>
                </p:cNvSpPr>
                <p:nvPr/>
              </p:nvSpPr>
              <p:spPr bwMode="auto">
                <a:xfrm>
                  <a:off x="1019" y="569"/>
                  <a:ext cx="263" cy="158"/>
                </a:xfrm>
                <a:custGeom>
                  <a:avLst/>
                  <a:gdLst>
                    <a:gd name="T0" fmla="*/ 246 w 263"/>
                    <a:gd name="T1" fmla="*/ 0 h 158"/>
                    <a:gd name="T2" fmla="*/ 238 w 263"/>
                    <a:gd name="T3" fmla="*/ 0 h 158"/>
                    <a:gd name="T4" fmla="*/ 230 w 263"/>
                    <a:gd name="T5" fmla="*/ 3 h 158"/>
                    <a:gd name="T6" fmla="*/ 223 w 263"/>
                    <a:gd name="T7" fmla="*/ 6 h 158"/>
                    <a:gd name="T8" fmla="*/ 214 w 263"/>
                    <a:gd name="T9" fmla="*/ 7 h 158"/>
                    <a:gd name="T10" fmla="*/ 206 w 263"/>
                    <a:gd name="T11" fmla="*/ 12 h 158"/>
                    <a:gd name="T12" fmla="*/ 196 w 263"/>
                    <a:gd name="T13" fmla="*/ 15 h 158"/>
                    <a:gd name="T14" fmla="*/ 186 w 263"/>
                    <a:gd name="T15" fmla="*/ 19 h 158"/>
                    <a:gd name="T16" fmla="*/ 174 w 263"/>
                    <a:gd name="T17" fmla="*/ 23 h 158"/>
                    <a:gd name="T18" fmla="*/ 165 w 263"/>
                    <a:gd name="T19" fmla="*/ 27 h 158"/>
                    <a:gd name="T20" fmla="*/ 152 w 263"/>
                    <a:gd name="T21" fmla="*/ 33 h 158"/>
                    <a:gd name="T22" fmla="*/ 140 w 263"/>
                    <a:gd name="T23" fmla="*/ 39 h 158"/>
                    <a:gd name="T24" fmla="*/ 129 w 263"/>
                    <a:gd name="T25" fmla="*/ 44 h 158"/>
                    <a:gd name="T26" fmla="*/ 119 w 263"/>
                    <a:gd name="T27" fmla="*/ 51 h 158"/>
                    <a:gd name="T28" fmla="*/ 108 w 263"/>
                    <a:gd name="T29" fmla="*/ 59 h 158"/>
                    <a:gd name="T30" fmla="*/ 96 w 263"/>
                    <a:gd name="T31" fmla="*/ 66 h 158"/>
                    <a:gd name="T32" fmla="*/ 85 w 263"/>
                    <a:gd name="T33" fmla="*/ 73 h 158"/>
                    <a:gd name="T34" fmla="*/ 75 w 263"/>
                    <a:gd name="T35" fmla="*/ 80 h 158"/>
                    <a:gd name="T36" fmla="*/ 65 w 263"/>
                    <a:gd name="T37" fmla="*/ 87 h 158"/>
                    <a:gd name="T38" fmla="*/ 55 w 263"/>
                    <a:gd name="T39" fmla="*/ 94 h 158"/>
                    <a:gd name="T40" fmla="*/ 47 w 263"/>
                    <a:gd name="T41" fmla="*/ 101 h 158"/>
                    <a:gd name="T42" fmla="*/ 38 w 263"/>
                    <a:gd name="T43" fmla="*/ 108 h 158"/>
                    <a:gd name="T44" fmla="*/ 30 w 263"/>
                    <a:gd name="T45" fmla="*/ 114 h 158"/>
                    <a:gd name="T46" fmla="*/ 22 w 263"/>
                    <a:gd name="T47" fmla="*/ 120 h 158"/>
                    <a:gd name="T48" fmla="*/ 14 w 263"/>
                    <a:gd name="T49" fmla="*/ 128 h 158"/>
                    <a:gd name="T50" fmla="*/ 5 w 263"/>
                    <a:gd name="T51" fmla="*/ 135 h 158"/>
                    <a:gd name="T52" fmla="*/ 0 w 263"/>
                    <a:gd name="T53" fmla="*/ 139 h 158"/>
                    <a:gd name="T54" fmla="*/ 7 w 263"/>
                    <a:gd name="T55" fmla="*/ 158 h 158"/>
                    <a:gd name="T56" fmla="*/ 11 w 263"/>
                    <a:gd name="T57" fmla="*/ 155 h 158"/>
                    <a:gd name="T58" fmla="*/ 17 w 263"/>
                    <a:gd name="T59" fmla="*/ 151 h 158"/>
                    <a:gd name="T60" fmla="*/ 24 w 263"/>
                    <a:gd name="T61" fmla="*/ 147 h 158"/>
                    <a:gd name="T62" fmla="*/ 32 w 263"/>
                    <a:gd name="T63" fmla="*/ 141 h 158"/>
                    <a:gd name="T64" fmla="*/ 41 w 263"/>
                    <a:gd name="T65" fmla="*/ 135 h 158"/>
                    <a:gd name="T66" fmla="*/ 52 w 263"/>
                    <a:gd name="T67" fmla="*/ 128 h 158"/>
                    <a:gd name="T68" fmla="*/ 62 w 263"/>
                    <a:gd name="T69" fmla="*/ 121 h 158"/>
                    <a:gd name="T70" fmla="*/ 74 w 263"/>
                    <a:gd name="T71" fmla="*/ 114 h 158"/>
                    <a:gd name="T72" fmla="*/ 84 w 263"/>
                    <a:gd name="T73" fmla="*/ 107 h 158"/>
                    <a:gd name="T74" fmla="*/ 93 w 263"/>
                    <a:gd name="T75" fmla="*/ 100 h 158"/>
                    <a:gd name="T76" fmla="*/ 105 w 263"/>
                    <a:gd name="T77" fmla="*/ 94 h 158"/>
                    <a:gd name="T78" fmla="*/ 113 w 263"/>
                    <a:gd name="T79" fmla="*/ 87 h 158"/>
                    <a:gd name="T80" fmla="*/ 120 w 263"/>
                    <a:gd name="T81" fmla="*/ 83 h 158"/>
                    <a:gd name="T82" fmla="*/ 128 w 263"/>
                    <a:gd name="T83" fmla="*/ 78 h 158"/>
                    <a:gd name="T84" fmla="*/ 133 w 263"/>
                    <a:gd name="T85" fmla="*/ 76 h 158"/>
                    <a:gd name="T86" fmla="*/ 138 w 263"/>
                    <a:gd name="T87" fmla="*/ 71 h 158"/>
                    <a:gd name="T88" fmla="*/ 143 w 263"/>
                    <a:gd name="T89" fmla="*/ 68 h 158"/>
                    <a:gd name="T90" fmla="*/ 150 w 263"/>
                    <a:gd name="T91" fmla="*/ 64 h 158"/>
                    <a:gd name="T92" fmla="*/ 160 w 263"/>
                    <a:gd name="T93" fmla="*/ 60 h 158"/>
                    <a:gd name="T94" fmla="*/ 170 w 263"/>
                    <a:gd name="T95" fmla="*/ 54 h 158"/>
                    <a:gd name="T96" fmla="*/ 182 w 263"/>
                    <a:gd name="T97" fmla="*/ 49 h 158"/>
                    <a:gd name="T98" fmla="*/ 193 w 263"/>
                    <a:gd name="T99" fmla="*/ 44 h 158"/>
                    <a:gd name="T100" fmla="*/ 204 w 263"/>
                    <a:gd name="T101" fmla="*/ 40 h 158"/>
                    <a:gd name="T102" fmla="*/ 214 w 263"/>
                    <a:gd name="T103" fmla="*/ 34 h 158"/>
                    <a:gd name="T104" fmla="*/ 226 w 263"/>
                    <a:gd name="T105" fmla="*/ 30 h 158"/>
                    <a:gd name="T106" fmla="*/ 236 w 263"/>
                    <a:gd name="T107" fmla="*/ 26 h 158"/>
                    <a:gd name="T108" fmla="*/ 244 w 263"/>
                    <a:gd name="T109" fmla="*/ 23 h 158"/>
                    <a:gd name="T110" fmla="*/ 251 w 263"/>
                    <a:gd name="T111" fmla="*/ 19 h 158"/>
                    <a:gd name="T112" fmla="*/ 257 w 263"/>
                    <a:gd name="T113" fmla="*/ 17 h 158"/>
                    <a:gd name="T114" fmla="*/ 263 w 263"/>
                    <a:gd name="T115" fmla="*/ 16 h 158"/>
                    <a:gd name="T116" fmla="*/ 247 w 263"/>
                    <a:gd name="T117" fmla="*/ 0 h 158"/>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w 263"/>
                    <a:gd name="T178" fmla="*/ 0 h 158"/>
                    <a:gd name="T179" fmla="*/ 263 w 263"/>
                    <a:gd name="T180" fmla="*/ 158 h 158"/>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T177" t="T178" r="T179" b="T180"/>
                  <a:pathLst>
                    <a:path w="263" h="158">
                      <a:moveTo>
                        <a:pt x="247" y="0"/>
                      </a:moveTo>
                      <a:lnTo>
                        <a:pt x="246" y="0"/>
                      </a:lnTo>
                      <a:lnTo>
                        <a:pt x="243" y="0"/>
                      </a:lnTo>
                      <a:lnTo>
                        <a:pt x="238" y="0"/>
                      </a:lnTo>
                      <a:lnTo>
                        <a:pt x="234" y="3"/>
                      </a:lnTo>
                      <a:lnTo>
                        <a:pt x="230" y="3"/>
                      </a:lnTo>
                      <a:lnTo>
                        <a:pt x="227" y="5"/>
                      </a:lnTo>
                      <a:lnTo>
                        <a:pt x="223" y="6"/>
                      </a:lnTo>
                      <a:lnTo>
                        <a:pt x="220" y="7"/>
                      </a:lnTo>
                      <a:lnTo>
                        <a:pt x="214" y="7"/>
                      </a:lnTo>
                      <a:lnTo>
                        <a:pt x="210" y="10"/>
                      </a:lnTo>
                      <a:lnTo>
                        <a:pt x="206" y="12"/>
                      </a:lnTo>
                      <a:lnTo>
                        <a:pt x="201" y="13"/>
                      </a:lnTo>
                      <a:lnTo>
                        <a:pt x="196" y="15"/>
                      </a:lnTo>
                      <a:lnTo>
                        <a:pt x="192" y="17"/>
                      </a:lnTo>
                      <a:lnTo>
                        <a:pt x="186" y="19"/>
                      </a:lnTo>
                      <a:lnTo>
                        <a:pt x="180" y="20"/>
                      </a:lnTo>
                      <a:lnTo>
                        <a:pt x="174" y="23"/>
                      </a:lnTo>
                      <a:lnTo>
                        <a:pt x="169" y="24"/>
                      </a:lnTo>
                      <a:lnTo>
                        <a:pt x="165" y="27"/>
                      </a:lnTo>
                      <a:lnTo>
                        <a:pt x="159" y="30"/>
                      </a:lnTo>
                      <a:lnTo>
                        <a:pt x="152" y="33"/>
                      </a:lnTo>
                      <a:lnTo>
                        <a:pt x="146" y="36"/>
                      </a:lnTo>
                      <a:lnTo>
                        <a:pt x="140" y="39"/>
                      </a:lnTo>
                      <a:lnTo>
                        <a:pt x="135" y="42"/>
                      </a:lnTo>
                      <a:lnTo>
                        <a:pt x="129" y="44"/>
                      </a:lnTo>
                      <a:lnTo>
                        <a:pt x="123" y="47"/>
                      </a:lnTo>
                      <a:lnTo>
                        <a:pt x="119" y="51"/>
                      </a:lnTo>
                      <a:lnTo>
                        <a:pt x="113" y="56"/>
                      </a:lnTo>
                      <a:lnTo>
                        <a:pt x="108" y="59"/>
                      </a:lnTo>
                      <a:lnTo>
                        <a:pt x="102" y="61"/>
                      </a:lnTo>
                      <a:lnTo>
                        <a:pt x="96" y="66"/>
                      </a:lnTo>
                      <a:lnTo>
                        <a:pt x="91" y="70"/>
                      </a:lnTo>
                      <a:lnTo>
                        <a:pt x="85" y="73"/>
                      </a:lnTo>
                      <a:lnTo>
                        <a:pt x="79" y="77"/>
                      </a:lnTo>
                      <a:lnTo>
                        <a:pt x="75" y="80"/>
                      </a:lnTo>
                      <a:lnTo>
                        <a:pt x="71" y="84"/>
                      </a:lnTo>
                      <a:lnTo>
                        <a:pt x="65" y="87"/>
                      </a:lnTo>
                      <a:lnTo>
                        <a:pt x="61" y="91"/>
                      </a:lnTo>
                      <a:lnTo>
                        <a:pt x="55" y="94"/>
                      </a:lnTo>
                      <a:lnTo>
                        <a:pt x="51" y="98"/>
                      </a:lnTo>
                      <a:lnTo>
                        <a:pt x="47" y="101"/>
                      </a:lnTo>
                      <a:lnTo>
                        <a:pt x="42" y="105"/>
                      </a:lnTo>
                      <a:lnTo>
                        <a:pt x="38" y="108"/>
                      </a:lnTo>
                      <a:lnTo>
                        <a:pt x="34" y="111"/>
                      </a:lnTo>
                      <a:lnTo>
                        <a:pt x="30" y="114"/>
                      </a:lnTo>
                      <a:lnTo>
                        <a:pt x="27" y="117"/>
                      </a:lnTo>
                      <a:lnTo>
                        <a:pt x="22" y="120"/>
                      </a:lnTo>
                      <a:lnTo>
                        <a:pt x="20" y="122"/>
                      </a:lnTo>
                      <a:lnTo>
                        <a:pt x="14" y="128"/>
                      </a:lnTo>
                      <a:lnTo>
                        <a:pt x="10" y="132"/>
                      </a:lnTo>
                      <a:lnTo>
                        <a:pt x="5" y="135"/>
                      </a:lnTo>
                      <a:lnTo>
                        <a:pt x="3" y="138"/>
                      </a:lnTo>
                      <a:lnTo>
                        <a:pt x="0" y="139"/>
                      </a:lnTo>
                      <a:lnTo>
                        <a:pt x="0" y="141"/>
                      </a:lnTo>
                      <a:lnTo>
                        <a:pt x="7" y="158"/>
                      </a:lnTo>
                      <a:lnTo>
                        <a:pt x="8" y="157"/>
                      </a:lnTo>
                      <a:lnTo>
                        <a:pt x="11" y="155"/>
                      </a:lnTo>
                      <a:lnTo>
                        <a:pt x="14" y="152"/>
                      </a:lnTo>
                      <a:lnTo>
                        <a:pt x="17" y="151"/>
                      </a:lnTo>
                      <a:lnTo>
                        <a:pt x="20" y="148"/>
                      </a:lnTo>
                      <a:lnTo>
                        <a:pt x="24" y="147"/>
                      </a:lnTo>
                      <a:lnTo>
                        <a:pt x="28" y="144"/>
                      </a:lnTo>
                      <a:lnTo>
                        <a:pt x="32" y="141"/>
                      </a:lnTo>
                      <a:lnTo>
                        <a:pt x="37" y="137"/>
                      </a:lnTo>
                      <a:lnTo>
                        <a:pt x="41" y="135"/>
                      </a:lnTo>
                      <a:lnTo>
                        <a:pt x="47" y="131"/>
                      </a:lnTo>
                      <a:lnTo>
                        <a:pt x="52" y="128"/>
                      </a:lnTo>
                      <a:lnTo>
                        <a:pt x="57" y="124"/>
                      </a:lnTo>
                      <a:lnTo>
                        <a:pt x="62" y="121"/>
                      </a:lnTo>
                      <a:lnTo>
                        <a:pt x="68" y="118"/>
                      </a:lnTo>
                      <a:lnTo>
                        <a:pt x="74" y="114"/>
                      </a:lnTo>
                      <a:lnTo>
                        <a:pt x="79" y="110"/>
                      </a:lnTo>
                      <a:lnTo>
                        <a:pt x="84" y="107"/>
                      </a:lnTo>
                      <a:lnTo>
                        <a:pt x="89" y="103"/>
                      </a:lnTo>
                      <a:lnTo>
                        <a:pt x="93" y="100"/>
                      </a:lnTo>
                      <a:lnTo>
                        <a:pt x="99" y="97"/>
                      </a:lnTo>
                      <a:lnTo>
                        <a:pt x="105" y="94"/>
                      </a:lnTo>
                      <a:lnTo>
                        <a:pt x="109" y="90"/>
                      </a:lnTo>
                      <a:lnTo>
                        <a:pt x="113" y="87"/>
                      </a:lnTo>
                      <a:lnTo>
                        <a:pt x="116" y="84"/>
                      </a:lnTo>
                      <a:lnTo>
                        <a:pt x="120" y="83"/>
                      </a:lnTo>
                      <a:lnTo>
                        <a:pt x="123" y="80"/>
                      </a:lnTo>
                      <a:lnTo>
                        <a:pt x="128" y="78"/>
                      </a:lnTo>
                      <a:lnTo>
                        <a:pt x="130" y="76"/>
                      </a:lnTo>
                      <a:lnTo>
                        <a:pt x="133" y="76"/>
                      </a:lnTo>
                      <a:lnTo>
                        <a:pt x="135" y="74"/>
                      </a:lnTo>
                      <a:lnTo>
                        <a:pt x="138" y="71"/>
                      </a:lnTo>
                      <a:lnTo>
                        <a:pt x="140" y="70"/>
                      </a:lnTo>
                      <a:lnTo>
                        <a:pt x="143" y="68"/>
                      </a:lnTo>
                      <a:lnTo>
                        <a:pt x="147" y="66"/>
                      </a:lnTo>
                      <a:lnTo>
                        <a:pt x="150" y="64"/>
                      </a:lnTo>
                      <a:lnTo>
                        <a:pt x="155" y="61"/>
                      </a:lnTo>
                      <a:lnTo>
                        <a:pt x="160" y="60"/>
                      </a:lnTo>
                      <a:lnTo>
                        <a:pt x="165" y="56"/>
                      </a:lnTo>
                      <a:lnTo>
                        <a:pt x="170" y="54"/>
                      </a:lnTo>
                      <a:lnTo>
                        <a:pt x="176" y="51"/>
                      </a:lnTo>
                      <a:lnTo>
                        <a:pt x="182" y="49"/>
                      </a:lnTo>
                      <a:lnTo>
                        <a:pt x="187" y="46"/>
                      </a:lnTo>
                      <a:lnTo>
                        <a:pt x="193" y="44"/>
                      </a:lnTo>
                      <a:lnTo>
                        <a:pt x="199" y="42"/>
                      </a:lnTo>
                      <a:lnTo>
                        <a:pt x="204" y="40"/>
                      </a:lnTo>
                      <a:lnTo>
                        <a:pt x="209" y="37"/>
                      </a:lnTo>
                      <a:lnTo>
                        <a:pt x="214" y="34"/>
                      </a:lnTo>
                      <a:lnTo>
                        <a:pt x="220" y="33"/>
                      </a:lnTo>
                      <a:lnTo>
                        <a:pt x="226" y="30"/>
                      </a:lnTo>
                      <a:lnTo>
                        <a:pt x="230" y="29"/>
                      </a:lnTo>
                      <a:lnTo>
                        <a:pt x="236" y="26"/>
                      </a:lnTo>
                      <a:lnTo>
                        <a:pt x="240" y="24"/>
                      </a:lnTo>
                      <a:lnTo>
                        <a:pt x="244" y="23"/>
                      </a:lnTo>
                      <a:lnTo>
                        <a:pt x="247" y="22"/>
                      </a:lnTo>
                      <a:lnTo>
                        <a:pt x="251" y="19"/>
                      </a:lnTo>
                      <a:lnTo>
                        <a:pt x="254" y="19"/>
                      </a:lnTo>
                      <a:lnTo>
                        <a:pt x="257" y="17"/>
                      </a:lnTo>
                      <a:lnTo>
                        <a:pt x="260" y="16"/>
                      </a:lnTo>
                      <a:lnTo>
                        <a:pt x="263" y="16"/>
                      </a:lnTo>
                      <a:lnTo>
                        <a:pt x="247" y="0"/>
                      </a:lnTo>
                      <a:close/>
                    </a:path>
                  </a:pathLst>
                </a:custGeom>
                <a:solidFill>
                  <a:srgbClr val="296638"/>
                </a:solidFill>
                <a:ln w="9525">
                  <a:noFill/>
                  <a:round/>
                  <a:headEnd/>
                  <a:tailEnd/>
                </a:ln>
              </p:spPr>
              <p:txBody>
                <a:bodyPr/>
                <a:lstStyle/>
                <a:p>
                  <a:pPr eaLnBrk="0" hangingPunct="0"/>
                  <a:endParaRPr lang="en-US"/>
                </a:p>
              </p:txBody>
            </p:sp>
            <p:sp>
              <p:nvSpPr>
                <p:cNvPr id="50204" name="Freeform 71"/>
                <p:cNvSpPr>
                  <a:spLocks/>
                </p:cNvSpPr>
                <p:nvPr/>
              </p:nvSpPr>
              <p:spPr bwMode="auto">
                <a:xfrm>
                  <a:off x="892" y="885"/>
                  <a:ext cx="409" cy="234"/>
                </a:xfrm>
                <a:custGeom>
                  <a:avLst/>
                  <a:gdLst>
                    <a:gd name="T0" fmla="*/ 402 w 409"/>
                    <a:gd name="T1" fmla="*/ 1 h 234"/>
                    <a:gd name="T2" fmla="*/ 392 w 409"/>
                    <a:gd name="T3" fmla="*/ 2 h 234"/>
                    <a:gd name="T4" fmla="*/ 377 w 409"/>
                    <a:gd name="T5" fmla="*/ 5 h 234"/>
                    <a:gd name="T6" fmla="*/ 360 w 409"/>
                    <a:gd name="T7" fmla="*/ 9 h 234"/>
                    <a:gd name="T8" fmla="*/ 348 w 409"/>
                    <a:gd name="T9" fmla="*/ 12 h 234"/>
                    <a:gd name="T10" fmla="*/ 336 w 409"/>
                    <a:gd name="T11" fmla="*/ 15 h 234"/>
                    <a:gd name="T12" fmla="*/ 323 w 409"/>
                    <a:gd name="T13" fmla="*/ 19 h 234"/>
                    <a:gd name="T14" fmla="*/ 309 w 409"/>
                    <a:gd name="T15" fmla="*/ 24 h 234"/>
                    <a:gd name="T16" fmla="*/ 294 w 409"/>
                    <a:gd name="T17" fmla="*/ 29 h 234"/>
                    <a:gd name="T18" fmla="*/ 279 w 409"/>
                    <a:gd name="T19" fmla="*/ 35 h 234"/>
                    <a:gd name="T20" fmla="*/ 263 w 409"/>
                    <a:gd name="T21" fmla="*/ 41 h 234"/>
                    <a:gd name="T22" fmla="*/ 246 w 409"/>
                    <a:gd name="T23" fmla="*/ 48 h 234"/>
                    <a:gd name="T24" fmla="*/ 229 w 409"/>
                    <a:gd name="T25" fmla="*/ 55 h 234"/>
                    <a:gd name="T26" fmla="*/ 211 w 409"/>
                    <a:gd name="T27" fmla="*/ 63 h 234"/>
                    <a:gd name="T28" fmla="*/ 193 w 409"/>
                    <a:gd name="T29" fmla="*/ 72 h 234"/>
                    <a:gd name="T30" fmla="*/ 175 w 409"/>
                    <a:gd name="T31" fmla="*/ 82 h 234"/>
                    <a:gd name="T32" fmla="*/ 157 w 409"/>
                    <a:gd name="T33" fmla="*/ 93 h 234"/>
                    <a:gd name="T34" fmla="*/ 138 w 409"/>
                    <a:gd name="T35" fmla="*/ 102 h 234"/>
                    <a:gd name="T36" fmla="*/ 121 w 409"/>
                    <a:gd name="T37" fmla="*/ 113 h 234"/>
                    <a:gd name="T38" fmla="*/ 105 w 409"/>
                    <a:gd name="T39" fmla="*/ 122 h 234"/>
                    <a:gd name="T40" fmla="*/ 93 w 409"/>
                    <a:gd name="T41" fmla="*/ 132 h 234"/>
                    <a:gd name="T42" fmla="*/ 80 w 409"/>
                    <a:gd name="T43" fmla="*/ 140 h 234"/>
                    <a:gd name="T44" fmla="*/ 67 w 409"/>
                    <a:gd name="T45" fmla="*/ 149 h 234"/>
                    <a:gd name="T46" fmla="*/ 57 w 409"/>
                    <a:gd name="T47" fmla="*/ 156 h 234"/>
                    <a:gd name="T48" fmla="*/ 47 w 409"/>
                    <a:gd name="T49" fmla="*/ 164 h 234"/>
                    <a:gd name="T50" fmla="*/ 32 w 409"/>
                    <a:gd name="T51" fmla="*/ 178 h 234"/>
                    <a:gd name="T52" fmla="*/ 20 w 409"/>
                    <a:gd name="T53" fmla="*/ 188 h 234"/>
                    <a:gd name="T54" fmla="*/ 9 w 409"/>
                    <a:gd name="T55" fmla="*/ 201 h 234"/>
                    <a:gd name="T56" fmla="*/ 0 w 409"/>
                    <a:gd name="T57" fmla="*/ 213 h 234"/>
                    <a:gd name="T58" fmla="*/ 7 w 409"/>
                    <a:gd name="T59" fmla="*/ 234 h 234"/>
                    <a:gd name="T60" fmla="*/ 13 w 409"/>
                    <a:gd name="T61" fmla="*/ 228 h 234"/>
                    <a:gd name="T62" fmla="*/ 22 w 409"/>
                    <a:gd name="T63" fmla="*/ 220 h 234"/>
                    <a:gd name="T64" fmla="*/ 34 w 409"/>
                    <a:gd name="T65" fmla="*/ 207 h 234"/>
                    <a:gd name="T66" fmla="*/ 50 w 409"/>
                    <a:gd name="T67" fmla="*/ 194 h 234"/>
                    <a:gd name="T68" fmla="*/ 68 w 409"/>
                    <a:gd name="T69" fmla="*/ 178 h 234"/>
                    <a:gd name="T70" fmla="*/ 83 w 409"/>
                    <a:gd name="T71" fmla="*/ 168 h 234"/>
                    <a:gd name="T72" fmla="*/ 94 w 409"/>
                    <a:gd name="T73" fmla="*/ 160 h 234"/>
                    <a:gd name="T74" fmla="*/ 104 w 409"/>
                    <a:gd name="T75" fmla="*/ 151 h 234"/>
                    <a:gd name="T76" fmla="*/ 117 w 409"/>
                    <a:gd name="T77" fmla="*/ 143 h 234"/>
                    <a:gd name="T78" fmla="*/ 130 w 409"/>
                    <a:gd name="T79" fmla="*/ 136 h 234"/>
                    <a:gd name="T80" fmla="*/ 141 w 409"/>
                    <a:gd name="T81" fmla="*/ 127 h 234"/>
                    <a:gd name="T82" fmla="*/ 155 w 409"/>
                    <a:gd name="T83" fmla="*/ 120 h 234"/>
                    <a:gd name="T84" fmla="*/ 168 w 409"/>
                    <a:gd name="T85" fmla="*/ 112 h 234"/>
                    <a:gd name="T86" fmla="*/ 182 w 409"/>
                    <a:gd name="T87" fmla="*/ 105 h 234"/>
                    <a:gd name="T88" fmla="*/ 195 w 409"/>
                    <a:gd name="T89" fmla="*/ 99 h 234"/>
                    <a:gd name="T90" fmla="*/ 209 w 409"/>
                    <a:gd name="T91" fmla="*/ 93 h 234"/>
                    <a:gd name="T92" fmla="*/ 222 w 409"/>
                    <a:gd name="T93" fmla="*/ 86 h 234"/>
                    <a:gd name="T94" fmla="*/ 236 w 409"/>
                    <a:gd name="T95" fmla="*/ 80 h 234"/>
                    <a:gd name="T96" fmla="*/ 250 w 409"/>
                    <a:gd name="T97" fmla="*/ 75 h 234"/>
                    <a:gd name="T98" fmla="*/ 265 w 409"/>
                    <a:gd name="T99" fmla="*/ 69 h 234"/>
                    <a:gd name="T100" fmla="*/ 277 w 409"/>
                    <a:gd name="T101" fmla="*/ 63 h 234"/>
                    <a:gd name="T102" fmla="*/ 292 w 409"/>
                    <a:gd name="T103" fmla="*/ 58 h 234"/>
                    <a:gd name="T104" fmla="*/ 304 w 409"/>
                    <a:gd name="T105" fmla="*/ 52 h 234"/>
                    <a:gd name="T106" fmla="*/ 319 w 409"/>
                    <a:gd name="T107" fmla="*/ 48 h 234"/>
                    <a:gd name="T108" fmla="*/ 331 w 409"/>
                    <a:gd name="T109" fmla="*/ 44 h 234"/>
                    <a:gd name="T110" fmla="*/ 343 w 409"/>
                    <a:gd name="T111" fmla="*/ 38 h 234"/>
                    <a:gd name="T112" fmla="*/ 354 w 409"/>
                    <a:gd name="T113" fmla="*/ 34 h 234"/>
                    <a:gd name="T114" fmla="*/ 365 w 409"/>
                    <a:gd name="T115" fmla="*/ 31 h 234"/>
                    <a:gd name="T116" fmla="*/ 382 w 409"/>
                    <a:gd name="T117" fmla="*/ 25 h 234"/>
                    <a:gd name="T118" fmla="*/ 397 w 409"/>
                    <a:gd name="T119" fmla="*/ 21 h 234"/>
                    <a:gd name="T120" fmla="*/ 408 w 409"/>
                    <a:gd name="T121" fmla="*/ 17 h 234"/>
                    <a:gd name="T122" fmla="*/ 408 w 409"/>
                    <a:gd name="T123" fmla="*/ 0 h 234"/>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w 409"/>
                    <a:gd name="T187" fmla="*/ 0 h 234"/>
                    <a:gd name="T188" fmla="*/ 409 w 409"/>
                    <a:gd name="T189" fmla="*/ 234 h 234"/>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T186" t="T187" r="T188" b="T189"/>
                  <a:pathLst>
                    <a:path w="409" h="234">
                      <a:moveTo>
                        <a:pt x="408" y="0"/>
                      </a:moveTo>
                      <a:lnTo>
                        <a:pt x="407" y="0"/>
                      </a:lnTo>
                      <a:lnTo>
                        <a:pt x="402" y="1"/>
                      </a:lnTo>
                      <a:lnTo>
                        <a:pt x="400" y="1"/>
                      </a:lnTo>
                      <a:lnTo>
                        <a:pt x="397" y="1"/>
                      </a:lnTo>
                      <a:lnTo>
                        <a:pt x="392" y="2"/>
                      </a:lnTo>
                      <a:lnTo>
                        <a:pt x="388" y="4"/>
                      </a:lnTo>
                      <a:lnTo>
                        <a:pt x="382" y="4"/>
                      </a:lnTo>
                      <a:lnTo>
                        <a:pt x="377" y="5"/>
                      </a:lnTo>
                      <a:lnTo>
                        <a:pt x="370" y="7"/>
                      </a:lnTo>
                      <a:lnTo>
                        <a:pt x="364" y="8"/>
                      </a:lnTo>
                      <a:lnTo>
                        <a:pt x="360" y="9"/>
                      </a:lnTo>
                      <a:lnTo>
                        <a:pt x="357" y="11"/>
                      </a:lnTo>
                      <a:lnTo>
                        <a:pt x="353" y="11"/>
                      </a:lnTo>
                      <a:lnTo>
                        <a:pt x="348" y="12"/>
                      </a:lnTo>
                      <a:lnTo>
                        <a:pt x="346" y="14"/>
                      </a:lnTo>
                      <a:lnTo>
                        <a:pt x="340" y="15"/>
                      </a:lnTo>
                      <a:lnTo>
                        <a:pt x="336" y="15"/>
                      </a:lnTo>
                      <a:lnTo>
                        <a:pt x="333" y="18"/>
                      </a:lnTo>
                      <a:lnTo>
                        <a:pt x="327" y="18"/>
                      </a:lnTo>
                      <a:lnTo>
                        <a:pt x="323" y="19"/>
                      </a:lnTo>
                      <a:lnTo>
                        <a:pt x="319" y="21"/>
                      </a:lnTo>
                      <a:lnTo>
                        <a:pt x="314" y="22"/>
                      </a:lnTo>
                      <a:lnTo>
                        <a:pt x="309" y="24"/>
                      </a:lnTo>
                      <a:lnTo>
                        <a:pt x="304" y="25"/>
                      </a:lnTo>
                      <a:lnTo>
                        <a:pt x="299" y="28"/>
                      </a:lnTo>
                      <a:lnTo>
                        <a:pt x="294" y="29"/>
                      </a:lnTo>
                      <a:lnTo>
                        <a:pt x="289" y="31"/>
                      </a:lnTo>
                      <a:lnTo>
                        <a:pt x="284" y="34"/>
                      </a:lnTo>
                      <a:lnTo>
                        <a:pt x="279" y="35"/>
                      </a:lnTo>
                      <a:lnTo>
                        <a:pt x="273" y="36"/>
                      </a:lnTo>
                      <a:lnTo>
                        <a:pt x="269" y="38"/>
                      </a:lnTo>
                      <a:lnTo>
                        <a:pt x="263" y="41"/>
                      </a:lnTo>
                      <a:lnTo>
                        <a:pt x="257" y="44"/>
                      </a:lnTo>
                      <a:lnTo>
                        <a:pt x="252" y="46"/>
                      </a:lnTo>
                      <a:lnTo>
                        <a:pt x="246" y="48"/>
                      </a:lnTo>
                      <a:lnTo>
                        <a:pt x="240" y="51"/>
                      </a:lnTo>
                      <a:lnTo>
                        <a:pt x="235" y="52"/>
                      </a:lnTo>
                      <a:lnTo>
                        <a:pt x="229" y="55"/>
                      </a:lnTo>
                      <a:lnTo>
                        <a:pt x="223" y="58"/>
                      </a:lnTo>
                      <a:lnTo>
                        <a:pt x="218" y="61"/>
                      </a:lnTo>
                      <a:lnTo>
                        <a:pt x="211" y="63"/>
                      </a:lnTo>
                      <a:lnTo>
                        <a:pt x="206" y="66"/>
                      </a:lnTo>
                      <a:lnTo>
                        <a:pt x="199" y="69"/>
                      </a:lnTo>
                      <a:lnTo>
                        <a:pt x="193" y="72"/>
                      </a:lnTo>
                      <a:lnTo>
                        <a:pt x="188" y="75"/>
                      </a:lnTo>
                      <a:lnTo>
                        <a:pt x="181" y="78"/>
                      </a:lnTo>
                      <a:lnTo>
                        <a:pt x="175" y="82"/>
                      </a:lnTo>
                      <a:lnTo>
                        <a:pt x="169" y="85"/>
                      </a:lnTo>
                      <a:lnTo>
                        <a:pt x="162" y="89"/>
                      </a:lnTo>
                      <a:lnTo>
                        <a:pt x="157" y="93"/>
                      </a:lnTo>
                      <a:lnTo>
                        <a:pt x="151" y="96"/>
                      </a:lnTo>
                      <a:lnTo>
                        <a:pt x="144" y="99"/>
                      </a:lnTo>
                      <a:lnTo>
                        <a:pt x="138" y="102"/>
                      </a:lnTo>
                      <a:lnTo>
                        <a:pt x="132" y="106"/>
                      </a:lnTo>
                      <a:lnTo>
                        <a:pt x="127" y="109"/>
                      </a:lnTo>
                      <a:lnTo>
                        <a:pt x="121" y="113"/>
                      </a:lnTo>
                      <a:lnTo>
                        <a:pt x="115" y="116"/>
                      </a:lnTo>
                      <a:lnTo>
                        <a:pt x="111" y="120"/>
                      </a:lnTo>
                      <a:lnTo>
                        <a:pt x="105" y="122"/>
                      </a:lnTo>
                      <a:lnTo>
                        <a:pt x="101" y="126"/>
                      </a:lnTo>
                      <a:lnTo>
                        <a:pt x="95" y="129"/>
                      </a:lnTo>
                      <a:lnTo>
                        <a:pt x="93" y="132"/>
                      </a:lnTo>
                      <a:lnTo>
                        <a:pt x="87" y="134"/>
                      </a:lnTo>
                      <a:lnTo>
                        <a:pt x="83" y="137"/>
                      </a:lnTo>
                      <a:lnTo>
                        <a:pt x="80" y="140"/>
                      </a:lnTo>
                      <a:lnTo>
                        <a:pt x="76" y="143"/>
                      </a:lnTo>
                      <a:lnTo>
                        <a:pt x="71" y="146"/>
                      </a:lnTo>
                      <a:lnTo>
                        <a:pt x="67" y="149"/>
                      </a:lnTo>
                      <a:lnTo>
                        <a:pt x="63" y="151"/>
                      </a:lnTo>
                      <a:lnTo>
                        <a:pt x="60" y="154"/>
                      </a:lnTo>
                      <a:lnTo>
                        <a:pt x="57" y="156"/>
                      </a:lnTo>
                      <a:lnTo>
                        <a:pt x="53" y="159"/>
                      </a:lnTo>
                      <a:lnTo>
                        <a:pt x="50" y="161"/>
                      </a:lnTo>
                      <a:lnTo>
                        <a:pt x="47" y="164"/>
                      </a:lnTo>
                      <a:lnTo>
                        <a:pt x="41" y="168"/>
                      </a:lnTo>
                      <a:lnTo>
                        <a:pt x="36" y="174"/>
                      </a:lnTo>
                      <a:lnTo>
                        <a:pt x="32" y="178"/>
                      </a:lnTo>
                      <a:lnTo>
                        <a:pt x="27" y="183"/>
                      </a:lnTo>
                      <a:lnTo>
                        <a:pt x="23" y="186"/>
                      </a:lnTo>
                      <a:lnTo>
                        <a:pt x="20" y="188"/>
                      </a:lnTo>
                      <a:lnTo>
                        <a:pt x="16" y="193"/>
                      </a:lnTo>
                      <a:lnTo>
                        <a:pt x="13" y="195"/>
                      </a:lnTo>
                      <a:lnTo>
                        <a:pt x="9" y="201"/>
                      </a:lnTo>
                      <a:lnTo>
                        <a:pt x="6" y="207"/>
                      </a:lnTo>
                      <a:lnTo>
                        <a:pt x="3" y="210"/>
                      </a:lnTo>
                      <a:lnTo>
                        <a:pt x="0" y="213"/>
                      </a:lnTo>
                      <a:lnTo>
                        <a:pt x="0" y="214"/>
                      </a:lnTo>
                      <a:lnTo>
                        <a:pt x="0" y="215"/>
                      </a:lnTo>
                      <a:lnTo>
                        <a:pt x="7" y="234"/>
                      </a:lnTo>
                      <a:lnTo>
                        <a:pt x="7" y="232"/>
                      </a:lnTo>
                      <a:lnTo>
                        <a:pt x="10" y="230"/>
                      </a:lnTo>
                      <a:lnTo>
                        <a:pt x="13" y="228"/>
                      </a:lnTo>
                      <a:lnTo>
                        <a:pt x="14" y="225"/>
                      </a:lnTo>
                      <a:lnTo>
                        <a:pt x="17" y="222"/>
                      </a:lnTo>
                      <a:lnTo>
                        <a:pt x="22" y="220"/>
                      </a:lnTo>
                      <a:lnTo>
                        <a:pt x="26" y="215"/>
                      </a:lnTo>
                      <a:lnTo>
                        <a:pt x="30" y="211"/>
                      </a:lnTo>
                      <a:lnTo>
                        <a:pt x="34" y="207"/>
                      </a:lnTo>
                      <a:lnTo>
                        <a:pt x="40" y="204"/>
                      </a:lnTo>
                      <a:lnTo>
                        <a:pt x="44" y="198"/>
                      </a:lnTo>
                      <a:lnTo>
                        <a:pt x="50" y="194"/>
                      </a:lnTo>
                      <a:lnTo>
                        <a:pt x="56" y="188"/>
                      </a:lnTo>
                      <a:lnTo>
                        <a:pt x="63" y="184"/>
                      </a:lnTo>
                      <a:lnTo>
                        <a:pt x="68" y="178"/>
                      </a:lnTo>
                      <a:lnTo>
                        <a:pt x="76" y="174"/>
                      </a:lnTo>
                      <a:lnTo>
                        <a:pt x="78" y="170"/>
                      </a:lnTo>
                      <a:lnTo>
                        <a:pt x="83" y="168"/>
                      </a:lnTo>
                      <a:lnTo>
                        <a:pt x="86" y="164"/>
                      </a:lnTo>
                      <a:lnTo>
                        <a:pt x="90" y="163"/>
                      </a:lnTo>
                      <a:lnTo>
                        <a:pt x="94" y="160"/>
                      </a:lnTo>
                      <a:lnTo>
                        <a:pt x="97" y="157"/>
                      </a:lnTo>
                      <a:lnTo>
                        <a:pt x="101" y="154"/>
                      </a:lnTo>
                      <a:lnTo>
                        <a:pt x="104" y="151"/>
                      </a:lnTo>
                      <a:lnTo>
                        <a:pt x="108" y="149"/>
                      </a:lnTo>
                      <a:lnTo>
                        <a:pt x="113" y="146"/>
                      </a:lnTo>
                      <a:lnTo>
                        <a:pt x="117" y="143"/>
                      </a:lnTo>
                      <a:lnTo>
                        <a:pt x="121" y="142"/>
                      </a:lnTo>
                      <a:lnTo>
                        <a:pt x="125" y="137"/>
                      </a:lnTo>
                      <a:lnTo>
                        <a:pt x="130" y="136"/>
                      </a:lnTo>
                      <a:lnTo>
                        <a:pt x="134" y="133"/>
                      </a:lnTo>
                      <a:lnTo>
                        <a:pt x="138" y="130"/>
                      </a:lnTo>
                      <a:lnTo>
                        <a:pt x="141" y="127"/>
                      </a:lnTo>
                      <a:lnTo>
                        <a:pt x="145" y="124"/>
                      </a:lnTo>
                      <a:lnTo>
                        <a:pt x="149" y="122"/>
                      </a:lnTo>
                      <a:lnTo>
                        <a:pt x="155" y="120"/>
                      </a:lnTo>
                      <a:lnTo>
                        <a:pt x="158" y="116"/>
                      </a:lnTo>
                      <a:lnTo>
                        <a:pt x="164" y="115"/>
                      </a:lnTo>
                      <a:lnTo>
                        <a:pt x="168" y="112"/>
                      </a:lnTo>
                      <a:lnTo>
                        <a:pt x="172" y="110"/>
                      </a:lnTo>
                      <a:lnTo>
                        <a:pt x="176" y="107"/>
                      </a:lnTo>
                      <a:lnTo>
                        <a:pt x="182" y="105"/>
                      </a:lnTo>
                      <a:lnTo>
                        <a:pt x="186" y="103"/>
                      </a:lnTo>
                      <a:lnTo>
                        <a:pt x="191" y="102"/>
                      </a:lnTo>
                      <a:lnTo>
                        <a:pt x="195" y="99"/>
                      </a:lnTo>
                      <a:lnTo>
                        <a:pt x="199" y="96"/>
                      </a:lnTo>
                      <a:lnTo>
                        <a:pt x="203" y="95"/>
                      </a:lnTo>
                      <a:lnTo>
                        <a:pt x="209" y="93"/>
                      </a:lnTo>
                      <a:lnTo>
                        <a:pt x="213" y="90"/>
                      </a:lnTo>
                      <a:lnTo>
                        <a:pt x="218" y="88"/>
                      </a:lnTo>
                      <a:lnTo>
                        <a:pt x="222" y="86"/>
                      </a:lnTo>
                      <a:lnTo>
                        <a:pt x="228" y="85"/>
                      </a:lnTo>
                      <a:lnTo>
                        <a:pt x="232" y="82"/>
                      </a:lnTo>
                      <a:lnTo>
                        <a:pt x="236" y="80"/>
                      </a:lnTo>
                      <a:lnTo>
                        <a:pt x="240" y="78"/>
                      </a:lnTo>
                      <a:lnTo>
                        <a:pt x="246" y="76"/>
                      </a:lnTo>
                      <a:lnTo>
                        <a:pt x="250" y="75"/>
                      </a:lnTo>
                      <a:lnTo>
                        <a:pt x="255" y="73"/>
                      </a:lnTo>
                      <a:lnTo>
                        <a:pt x="260" y="71"/>
                      </a:lnTo>
                      <a:lnTo>
                        <a:pt x="265" y="69"/>
                      </a:lnTo>
                      <a:lnTo>
                        <a:pt x="269" y="68"/>
                      </a:lnTo>
                      <a:lnTo>
                        <a:pt x="273" y="66"/>
                      </a:lnTo>
                      <a:lnTo>
                        <a:pt x="277" y="63"/>
                      </a:lnTo>
                      <a:lnTo>
                        <a:pt x="283" y="62"/>
                      </a:lnTo>
                      <a:lnTo>
                        <a:pt x="287" y="61"/>
                      </a:lnTo>
                      <a:lnTo>
                        <a:pt x="292" y="58"/>
                      </a:lnTo>
                      <a:lnTo>
                        <a:pt x="296" y="56"/>
                      </a:lnTo>
                      <a:lnTo>
                        <a:pt x="301" y="55"/>
                      </a:lnTo>
                      <a:lnTo>
                        <a:pt x="304" y="52"/>
                      </a:lnTo>
                      <a:lnTo>
                        <a:pt x="310" y="51"/>
                      </a:lnTo>
                      <a:lnTo>
                        <a:pt x="313" y="49"/>
                      </a:lnTo>
                      <a:lnTo>
                        <a:pt x="319" y="48"/>
                      </a:lnTo>
                      <a:lnTo>
                        <a:pt x="323" y="46"/>
                      </a:lnTo>
                      <a:lnTo>
                        <a:pt x="327" y="45"/>
                      </a:lnTo>
                      <a:lnTo>
                        <a:pt x="331" y="44"/>
                      </a:lnTo>
                      <a:lnTo>
                        <a:pt x="336" y="42"/>
                      </a:lnTo>
                      <a:lnTo>
                        <a:pt x="340" y="41"/>
                      </a:lnTo>
                      <a:lnTo>
                        <a:pt x="343" y="38"/>
                      </a:lnTo>
                      <a:lnTo>
                        <a:pt x="347" y="38"/>
                      </a:lnTo>
                      <a:lnTo>
                        <a:pt x="350" y="36"/>
                      </a:lnTo>
                      <a:lnTo>
                        <a:pt x="354" y="34"/>
                      </a:lnTo>
                      <a:lnTo>
                        <a:pt x="358" y="34"/>
                      </a:lnTo>
                      <a:lnTo>
                        <a:pt x="361" y="32"/>
                      </a:lnTo>
                      <a:lnTo>
                        <a:pt x="365" y="31"/>
                      </a:lnTo>
                      <a:lnTo>
                        <a:pt x="371" y="29"/>
                      </a:lnTo>
                      <a:lnTo>
                        <a:pt x="377" y="27"/>
                      </a:lnTo>
                      <a:lnTo>
                        <a:pt x="382" y="25"/>
                      </a:lnTo>
                      <a:lnTo>
                        <a:pt x="388" y="24"/>
                      </a:lnTo>
                      <a:lnTo>
                        <a:pt x="392" y="22"/>
                      </a:lnTo>
                      <a:lnTo>
                        <a:pt x="397" y="21"/>
                      </a:lnTo>
                      <a:lnTo>
                        <a:pt x="400" y="19"/>
                      </a:lnTo>
                      <a:lnTo>
                        <a:pt x="404" y="18"/>
                      </a:lnTo>
                      <a:lnTo>
                        <a:pt x="408" y="17"/>
                      </a:lnTo>
                      <a:lnTo>
                        <a:pt x="409" y="17"/>
                      </a:lnTo>
                      <a:lnTo>
                        <a:pt x="408" y="0"/>
                      </a:lnTo>
                      <a:close/>
                    </a:path>
                  </a:pathLst>
                </a:custGeom>
                <a:solidFill>
                  <a:srgbClr val="296638"/>
                </a:solidFill>
                <a:ln w="9525">
                  <a:noFill/>
                  <a:round/>
                  <a:headEnd/>
                  <a:tailEnd/>
                </a:ln>
              </p:spPr>
              <p:txBody>
                <a:bodyPr/>
                <a:lstStyle/>
                <a:p>
                  <a:pPr eaLnBrk="0" hangingPunct="0"/>
                  <a:endParaRPr lang="en-US"/>
                </a:p>
              </p:txBody>
            </p:sp>
            <p:sp>
              <p:nvSpPr>
                <p:cNvPr id="50205" name="Freeform 72"/>
                <p:cNvSpPr>
                  <a:spLocks/>
                </p:cNvSpPr>
                <p:nvPr/>
              </p:nvSpPr>
              <p:spPr bwMode="auto">
                <a:xfrm>
                  <a:off x="737" y="530"/>
                  <a:ext cx="131" cy="142"/>
                </a:xfrm>
                <a:custGeom>
                  <a:avLst/>
                  <a:gdLst>
                    <a:gd name="T0" fmla="*/ 113 w 131"/>
                    <a:gd name="T1" fmla="*/ 0 h 142"/>
                    <a:gd name="T2" fmla="*/ 111 w 131"/>
                    <a:gd name="T3" fmla="*/ 1 h 142"/>
                    <a:gd name="T4" fmla="*/ 108 w 131"/>
                    <a:gd name="T5" fmla="*/ 4 h 142"/>
                    <a:gd name="T6" fmla="*/ 106 w 131"/>
                    <a:gd name="T7" fmla="*/ 7 h 142"/>
                    <a:gd name="T8" fmla="*/ 103 w 131"/>
                    <a:gd name="T9" fmla="*/ 10 h 142"/>
                    <a:gd name="T10" fmla="*/ 100 w 131"/>
                    <a:gd name="T11" fmla="*/ 12 h 142"/>
                    <a:gd name="T12" fmla="*/ 96 w 131"/>
                    <a:gd name="T13" fmla="*/ 17 h 142"/>
                    <a:gd name="T14" fmla="*/ 91 w 131"/>
                    <a:gd name="T15" fmla="*/ 19 h 142"/>
                    <a:gd name="T16" fmla="*/ 87 w 131"/>
                    <a:gd name="T17" fmla="*/ 24 h 142"/>
                    <a:gd name="T18" fmla="*/ 83 w 131"/>
                    <a:gd name="T19" fmla="*/ 28 h 142"/>
                    <a:gd name="T20" fmla="*/ 79 w 131"/>
                    <a:gd name="T21" fmla="*/ 32 h 142"/>
                    <a:gd name="T22" fmla="*/ 74 w 131"/>
                    <a:gd name="T23" fmla="*/ 37 h 142"/>
                    <a:gd name="T24" fmla="*/ 69 w 131"/>
                    <a:gd name="T25" fmla="*/ 42 h 142"/>
                    <a:gd name="T26" fmla="*/ 64 w 131"/>
                    <a:gd name="T27" fmla="*/ 48 h 142"/>
                    <a:gd name="T28" fmla="*/ 60 w 131"/>
                    <a:gd name="T29" fmla="*/ 54 h 142"/>
                    <a:gd name="T30" fmla="*/ 54 w 131"/>
                    <a:gd name="T31" fmla="*/ 58 h 142"/>
                    <a:gd name="T32" fmla="*/ 49 w 131"/>
                    <a:gd name="T33" fmla="*/ 63 h 142"/>
                    <a:gd name="T34" fmla="*/ 43 w 131"/>
                    <a:gd name="T35" fmla="*/ 68 h 142"/>
                    <a:gd name="T36" fmla="*/ 39 w 131"/>
                    <a:gd name="T37" fmla="*/ 73 h 142"/>
                    <a:gd name="T38" fmla="*/ 33 w 131"/>
                    <a:gd name="T39" fmla="*/ 79 h 142"/>
                    <a:gd name="T40" fmla="*/ 29 w 131"/>
                    <a:gd name="T41" fmla="*/ 83 h 142"/>
                    <a:gd name="T42" fmla="*/ 25 w 131"/>
                    <a:gd name="T43" fmla="*/ 89 h 142"/>
                    <a:gd name="T44" fmla="*/ 22 w 131"/>
                    <a:gd name="T45" fmla="*/ 93 h 142"/>
                    <a:gd name="T46" fmla="*/ 17 w 131"/>
                    <a:gd name="T47" fmla="*/ 98 h 142"/>
                    <a:gd name="T48" fmla="*/ 13 w 131"/>
                    <a:gd name="T49" fmla="*/ 102 h 142"/>
                    <a:gd name="T50" fmla="*/ 10 w 131"/>
                    <a:gd name="T51" fmla="*/ 105 h 142"/>
                    <a:gd name="T52" fmla="*/ 8 w 131"/>
                    <a:gd name="T53" fmla="*/ 109 h 142"/>
                    <a:gd name="T54" fmla="*/ 5 w 131"/>
                    <a:gd name="T55" fmla="*/ 115 h 142"/>
                    <a:gd name="T56" fmla="*/ 2 w 131"/>
                    <a:gd name="T57" fmla="*/ 119 h 142"/>
                    <a:gd name="T58" fmla="*/ 0 w 131"/>
                    <a:gd name="T59" fmla="*/ 125 h 142"/>
                    <a:gd name="T60" fmla="*/ 2 w 131"/>
                    <a:gd name="T61" fmla="*/ 130 h 142"/>
                    <a:gd name="T62" fmla="*/ 2 w 131"/>
                    <a:gd name="T63" fmla="*/ 133 h 142"/>
                    <a:gd name="T64" fmla="*/ 5 w 131"/>
                    <a:gd name="T65" fmla="*/ 137 h 142"/>
                    <a:gd name="T66" fmla="*/ 8 w 131"/>
                    <a:gd name="T67" fmla="*/ 140 h 142"/>
                    <a:gd name="T68" fmla="*/ 10 w 131"/>
                    <a:gd name="T69" fmla="*/ 142 h 142"/>
                    <a:gd name="T70" fmla="*/ 131 w 131"/>
                    <a:gd name="T71" fmla="*/ 11 h 142"/>
                    <a:gd name="T72" fmla="*/ 113 w 131"/>
                    <a:gd name="T73" fmla="*/ 0 h 142"/>
                    <a:gd name="T74" fmla="*/ 113 w 131"/>
                    <a:gd name="T75" fmla="*/ 0 h 142"/>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131"/>
                    <a:gd name="T115" fmla="*/ 0 h 142"/>
                    <a:gd name="T116" fmla="*/ 131 w 131"/>
                    <a:gd name="T117" fmla="*/ 142 h 142"/>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131" h="142">
                      <a:moveTo>
                        <a:pt x="113" y="0"/>
                      </a:moveTo>
                      <a:lnTo>
                        <a:pt x="111" y="1"/>
                      </a:lnTo>
                      <a:lnTo>
                        <a:pt x="108" y="4"/>
                      </a:lnTo>
                      <a:lnTo>
                        <a:pt x="106" y="7"/>
                      </a:lnTo>
                      <a:lnTo>
                        <a:pt x="103" y="10"/>
                      </a:lnTo>
                      <a:lnTo>
                        <a:pt x="100" y="12"/>
                      </a:lnTo>
                      <a:lnTo>
                        <a:pt x="96" y="17"/>
                      </a:lnTo>
                      <a:lnTo>
                        <a:pt x="91" y="19"/>
                      </a:lnTo>
                      <a:lnTo>
                        <a:pt x="87" y="24"/>
                      </a:lnTo>
                      <a:lnTo>
                        <a:pt x="83" y="28"/>
                      </a:lnTo>
                      <a:lnTo>
                        <a:pt x="79" y="32"/>
                      </a:lnTo>
                      <a:lnTo>
                        <a:pt x="74" y="37"/>
                      </a:lnTo>
                      <a:lnTo>
                        <a:pt x="69" y="42"/>
                      </a:lnTo>
                      <a:lnTo>
                        <a:pt x="64" y="48"/>
                      </a:lnTo>
                      <a:lnTo>
                        <a:pt x="60" y="54"/>
                      </a:lnTo>
                      <a:lnTo>
                        <a:pt x="54" y="58"/>
                      </a:lnTo>
                      <a:lnTo>
                        <a:pt x="49" y="63"/>
                      </a:lnTo>
                      <a:lnTo>
                        <a:pt x="43" y="68"/>
                      </a:lnTo>
                      <a:lnTo>
                        <a:pt x="39" y="73"/>
                      </a:lnTo>
                      <a:lnTo>
                        <a:pt x="33" y="79"/>
                      </a:lnTo>
                      <a:lnTo>
                        <a:pt x="29" y="83"/>
                      </a:lnTo>
                      <a:lnTo>
                        <a:pt x="25" y="89"/>
                      </a:lnTo>
                      <a:lnTo>
                        <a:pt x="22" y="93"/>
                      </a:lnTo>
                      <a:lnTo>
                        <a:pt x="17" y="98"/>
                      </a:lnTo>
                      <a:lnTo>
                        <a:pt x="13" y="102"/>
                      </a:lnTo>
                      <a:lnTo>
                        <a:pt x="10" y="105"/>
                      </a:lnTo>
                      <a:lnTo>
                        <a:pt x="8" y="109"/>
                      </a:lnTo>
                      <a:lnTo>
                        <a:pt x="5" y="115"/>
                      </a:lnTo>
                      <a:lnTo>
                        <a:pt x="2" y="119"/>
                      </a:lnTo>
                      <a:lnTo>
                        <a:pt x="0" y="125"/>
                      </a:lnTo>
                      <a:lnTo>
                        <a:pt x="2" y="130"/>
                      </a:lnTo>
                      <a:lnTo>
                        <a:pt x="2" y="133"/>
                      </a:lnTo>
                      <a:lnTo>
                        <a:pt x="5" y="137"/>
                      </a:lnTo>
                      <a:lnTo>
                        <a:pt x="8" y="140"/>
                      </a:lnTo>
                      <a:lnTo>
                        <a:pt x="10" y="142"/>
                      </a:lnTo>
                      <a:lnTo>
                        <a:pt x="131" y="11"/>
                      </a:lnTo>
                      <a:lnTo>
                        <a:pt x="113" y="0"/>
                      </a:lnTo>
                      <a:close/>
                    </a:path>
                  </a:pathLst>
                </a:custGeom>
                <a:solidFill>
                  <a:srgbClr val="296638"/>
                </a:solidFill>
                <a:ln w="9525">
                  <a:noFill/>
                  <a:round/>
                  <a:headEnd/>
                  <a:tailEnd/>
                </a:ln>
              </p:spPr>
              <p:txBody>
                <a:bodyPr/>
                <a:lstStyle/>
                <a:p>
                  <a:pPr eaLnBrk="0" hangingPunct="0"/>
                  <a:endParaRPr lang="en-US"/>
                </a:p>
              </p:txBody>
            </p:sp>
            <p:sp>
              <p:nvSpPr>
                <p:cNvPr id="50206" name="Freeform 73"/>
                <p:cNvSpPr>
                  <a:spLocks/>
                </p:cNvSpPr>
                <p:nvPr/>
              </p:nvSpPr>
              <p:spPr bwMode="auto">
                <a:xfrm>
                  <a:off x="527" y="183"/>
                  <a:ext cx="1012" cy="1118"/>
                </a:xfrm>
                <a:custGeom>
                  <a:avLst/>
                  <a:gdLst>
                    <a:gd name="T0" fmla="*/ 23 w 1012"/>
                    <a:gd name="T1" fmla="*/ 538 h 1118"/>
                    <a:gd name="T2" fmla="*/ 75 w 1012"/>
                    <a:gd name="T3" fmla="*/ 454 h 1118"/>
                    <a:gd name="T4" fmla="*/ 169 w 1012"/>
                    <a:gd name="T5" fmla="*/ 341 h 1118"/>
                    <a:gd name="T6" fmla="*/ 314 w 1012"/>
                    <a:gd name="T7" fmla="*/ 205 h 1118"/>
                    <a:gd name="T8" fmla="*/ 485 w 1012"/>
                    <a:gd name="T9" fmla="*/ 101 h 1118"/>
                    <a:gd name="T10" fmla="*/ 642 w 1012"/>
                    <a:gd name="T11" fmla="*/ 37 h 1118"/>
                    <a:gd name="T12" fmla="*/ 759 w 1012"/>
                    <a:gd name="T13" fmla="*/ 7 h 1118"/>
                    <a:gd name="T14" fmla="*/ 796 w 1012"/>
                    <a:gd name="T15" fmla="*/ 13 h 1118"/>
                    <a:gd name="T16" fmla="*/ 772 w 1012"/>
                    <a:gd name="T17" fmla="*/ 81 h 1118"/>
                    <a:gd name="T18" fmla="*/ 740 w 1012"/>
                    <a:gd name="T19" fmla="*/ 171 h 1118"/>
                    <a:gd name="T20" fmla="*/ 716 w 1012"/>
                    <a:gd name="T21" fmla="*/ 246 h 1118"/>
                    <a:gd name="T22" fmla="*/ 740 w 1012"/>
                    <a:gd name="T23" fmla="*/ 283 h 1118"/>
                    <a:gd name="T24" fmla="*/ 813 w 1012"/>
                    <a:gd name="T25" fmla="*/ 310 h 1118"/>
                    <a:gd name="T26" fmla="*/ 894 w 1012"/>
                    <a:gd name="T27" fmla="*/ 337 h 1118"/>
                    <a:gd name="T28" fmla="*/ 952 w 1012"/>
                    <a:gd name="T29" fmla="*/ 357 h 1118"/>
                    <a:gd name="T30" fmla="*/ 919 w 1012"/>
                    <a:gd name="T31" fmla="*/ 402 h 1118"/>
                    <a:gd name="T32" fmla="*/ 867 w 1012"/>
                    <a:gd name="T33" fmla="*/ 477 h 1118"/>
                    <a:gd name="T34" fmla="*/ 814 w 1012"/>
                    <a:gd name="T35" fmla="*/ 550 h 1118"/>
                    <a:gd name="T36" fmla="*/ 796 w 1012"/>
                    <a:gd name="T37" fmla="*/ 605 h 1118"/>
                    <a:gd name="T38" fmla="*/ 861 w 1012"/>
                    <a:gd name="T39" fmla="*/ 656 h 1118"/>
                    <a:gd name="T40" fmla="*/ 941 w 1012"/>
                    <a:gd name="T41" fmla="*/ 710 h 1118"/>
                    <a:gd name="T42" fmla="*/ 1006 w 1012"/>
                    <a:gd name="T43" fmla="*/ 758 h 1118"/>
                    <a:gd name="T44" fmla="*/ 965 w 1012"/>
                    <a:gd name="T45" fmla="*/ 798 h 1118"/>
                    <a:gd name="T46" fmla="*/ 908 w 1012"/>
                    <a:gd name="T47" fmla="*/ 835 h 1118"/>
                    <a:gd name="T48" fmla="*/ 847 w 1012"/>
                    <a:gd name="T49" fmla="*/ 875 h 1118"/>
                    <a:gd name="T50" fmla="*/ 854 w 1012"/>
                    <a:gd name="T51" fmla="*/ 966 h 1118"/>
                    <a:gd name="T52" fmla="*/ 773 w 1012"/>
                    <a:gd name="T53" fmla="*/ 966 h 1118"/>
                    <a:gd name="T54" fmla="*/ 666 w 1012"/>
                    <a:gd name="T55" fmla="*/ 976 h 1118"/>
                    <a:gd name="T56" fmla="*/ 549 w 1012"/>
                    <a:gd name="T57" fmla="*/ 1007 h 1118"/>
                    <a:gd name="T58" fmla="*/ 455 w 1012"/>
                    <a:gd name="T59" fmla="*/ 1048 h 1118"/>
                    <a:gd name="T60" fmla="*/ 391 w 1012"/>
                    <a:gd name="T61" fmla="*/ 1086 h 1118"/>
                    <a:gd name="T62" fmla="*/ 361 w 1012"/>
                    <a:gd name="T63" fmla="*/ 1079 h 1118"/>
                    <a:gd name="T64" fmla="*/ 424 w 1012"/>
                    <a:gd name="T65" fmla="*/ 1041 h 1118"/>
                    <a:gd name="T66" fmla="*/ 499 w 1012"/>
                    <a:gd name="T67" fmla="*/ 1001 h 1118"/>
                    <a:gd name="T68" fmla="*/ 591 w 1012"/>
                    <a:gd name="T69" fmla="*/ 968 h 1118"/>
                    <a:gd name="T70" fmla="*/ 684 w 1012"/>
                    <a:gd name="T71" fmla="*/ 951 h 1118"/>
                    <a:gd name="T72" fmla="*/ 766 w 1012"/>
                    <a:gd name="T73" fmla="*/ 944 h 1118"/>
                    <a:gd name="T74" fmla="*/ 827 w 1012"/>
                    <a:gd name="T75" fmla="*/ 943 h 1118"/>
                    <a:gd name="T76" fmla="*/ 962 w 1012"/>
                    <a:gd name="T77" fmla="*/ 753 h 1118"/>
                    <a:gd name="T78" fmla="*/ 899 w 1012"/>
                    <a:gd name="T79" fmla="*/ 713 h 1118"/>
                    <a:gd name="T80" fmla="*/ 827 w 1012"/>
                    <a:gd name="T81" fmla="*/ 663 h 1118"/>
                    <a:gd name="T82" fmla="*/ 765 w 1012"/>
                    <a:gd name="T83" fmla="*/ 612 h 1118"/>
                    <a:gd name="T84" fmla="*/ 782 w 1012"/>
                    <a:gd name="T85" fmla="*/ 555 h 1118"/>
                    <a:gd name="T86" fmla="*/ 831 w 1012"/>
                    <a:gd name="T87" fmla="*/ 480 h 1118"/>
                    <a:gd name="T88" fmla="*/ 882 w 1012"/>
                    <a:gd name="T89" fmla="*/ 408 h 1118"/>
                    <a:gd name="T90" fmla="*/ 908 w 1012"/>
                    <a:gd name="T91" fmla="*/ 365 h 1118"/>
                    <a:gd name="T92" fmla="*/ 844 w 1012"/>
                    <a:gd name="T93" fmla="*/ 345 h 1118"/>
                    <a:gd name="T94" fmla="*/ 766 w 1012"/>
                    <a:gd name="T95" fmla="*/ 320 h 1118"/>
                    <a:gd name="T96" fmla="*/ 699 w 1012"/>
                    <a:gd name="T97" fmla="*/ 288 h 1118"/>
                    <a:gd name="T98" fmla="*/ 696 w 1012"/>
                    <a:gd name="T99" fmla="*/ 229 h 1118"/>
                    <a:gd name="T100" fmla="*/ 722 w 1012"/>
                    <a:gd name="T101" fmla="*/ 152 h 1118"/>
                    <a:gd name="T102" fmla="*/ 750 w 1012"/>
                    <a:gd name="T103" fmla="*/ 74 h 1118"/>
                    <a:gd name="T104" fmla="*/ 765 w 1012"/>
                    <a:gd name="T105" fmla="*/ 29 h 1118"/>
                    <a:gd name="T106" fmla="*/ 686 w 1012"/>
                    <a:gd name="T107" fmla="*/ 50 h 1118"/>
                    <a:gd name="T108" fmla="*/ 557 w 1012"/>
                    <a:gd name="T109" fmla="*/ 97 h 1118"/>
                    <a:gd name="T110" fmla="*/ 408 w 1012"/>
                    <a:gd name="T111" fmla="*/ 169 h 1118"/>
                    <a:gd name="T112" fmla="*/ 269 w 1012"/>
                    <a:gd name="T113" fmla="*/ 270 h 1118"/>
                    <a:gd name="T114" fmla="*/ 161 w 1012"/>
                    <a:gd name="T115" fmla="*/ 381 h 1118"/>
                    <a:gd name="T116" fmla="*/ 85 w 1012"/>
                    <a:gd name="T117" fmla="*/ 481 h 1118"/>
                    <a:gd name="T118" fmla="*/ 37 w 1012"/>
                    <a:gd name="T119" fmla="*/ 554 h 1118"/>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w 1012"/>
                    <a:gd name="T181" fmla="*/ 0 h 1118"/>
                    <a:gd name="T182" fmla="*/ 1012 w 1012"/>
                    <a:gd name="T183" fmla="*/ 1118 h 1118"/>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T180" t="T181" r="T182" b="T183"/>
                  <a:pathLst>
                    <a:path w="1012" h="1118">
                      <a:moveTo>
                        <a:pt x="0" y="592"/>
                      </a:moveTo>
                      <a:lnTo>
                        <a:pt x="0" y="591"/>
                      </a:lnTo>
                      <a:lnTo>
                        <a:pt x="2" y="587"/>
                      </a:lnTo>
                      <a:lnTo>
                        <a:pt x="2" y="582"/>
                      </a:lnTo>
                      <a:lnTo>
                        <a:pt x="4" y="578"/>
                      </a:lnTo>
                      <a:lnTo>
                        <a:pt x="6" y="572"/>
                      </a:lnTo>
                      <a:lnTo>
                        <a:pt x="9" y="568"/>
                      </a:lnTo>
                      <a:lnTo>
                        <a:pt x="10" y="564"/>
                      </a:lnTo>
                      <a:lnTo>
                        <a:pt x="11" y="561"/>
                      </a:lnTo>
                      <a:lnTo>
                        <a:pt x="13" y="557"/>
                      </a:lnTo>
                      <a:lnTo>
                        <a:pt x="14" y="554"/>
                      </a:lnTo>
                      <a:lnTo>
                        <a:pt x="16" y="550"/>
                      </a:lnTo>
                      <a:lnTo>
                        <a:pt x="19" y="545"/>
                      </a:lnTo>
                      <a:lnTo>
                        <a:pt x="20" y="541"/>
                      </a:lnTo>
                      <a:lnTo>
                        <a:pt x="23" y="538"/>
                      </a:lnTo>
                      <a:lnTo>
                        <a:pt x="24" y="533"/>
                      </a:lnTo>
                      <a:lnTo>
                        <a:pt x="29" y="528"/>
                      </a:lnTo>
                      <a:lnTo>
                        <a:pt x="30" y="523"/>
                      </a:lnTo>
                      <a:lnTo>
                        <a:pt x="33" y="518"/>
                      </a:lnTo>
                      <a:lnTo>
                        <a:pt x="37" y="514"/>
                      </a:lnTo>
                      <a:lnTo>
                        <a:pt x="40" y="508"/>
                      </a:lnTo>
                      <a:lnTo>
                        <a:pt x="43" y="503"/>
                      </a:lnTo>
                      <a:lnTo>
                        <a:pt x="47" y="499"/>
                      </a:lnTo>
                      <a:lnTo>
                        <a:pt x="50" y="491"/>
                      </a:lnTo>
                      <a:lnTo>
                        <a:pt x="54" y="486"/>
                      </a:lnTo>
                      <a:lnTo>
                        <a:pt x="57" y="480"/>
                      </a:lnTo>
                      <a:lnTo>
                        <a:pt x="61" y="474"/>
                      </a:lnTo>
                      <a:lnTo>
                        <a:pt x="65" y="467"/>
                      </a:lnTo>
                      <a:lnTo>
                        <a:pt x="71" y="462"/>
                      </a:lnTo>
                      <a:lnTo>
                        <a:pt x="75" y="454"/>
                      </a:lnTo>
                      <a:lnTo>
                        <a:pt x="81" y="449"/>
                      </a:lnTo>
                      <a:lnTo>
                        <a:pt x="85" y="442"/>
                      </a:lnTo>
                      <a:lnTo>
                        <a:pt x="91" y="435"/>
                      </a:lnTo>
                      <a:lnTo>
                        <a:pt x="95" y="428"/>
                      </a:lnTo>
                      <a:lnTo>
                        <a:pt x="101" y="420"/>
                      </a:lnTo>
                      <a:lnTo>
                        <a:pt x="107" y="412"/>
                      </a:lnTo>
                      <a:lnTo>
                        <a:pt x="112" y="405"/>
                      </a:lnTo>
                      <a:lnTo>
                        <a:pt x="119" y="398"/>
                      </a:lnTo>
                      <a:lnTo>
                        <a:pt x="127" y="391"/>
                      </a:lnTo>
                      <a:lnTo>
                        <a:pt x="132" y="382"/>
                      </a:lnTo>
                      <a:lnTo>
                        <a:pt x="139" y="374"/>
                      </a:lnTo>
                      <a:lnTo>
                        <a:pt x="146" y="365"/>
                      </a:lnTo>
                      <a:lnTo>
                        <a:pt x="154" y="358"/>
                      </a:lnTo>
                      <a:lnTo>
                        <a:pt x="162" y="348"/>
                      </a:lnTo>
                      <a:lnTo>
                        <a:pt x="169" y="341"/>
                      </a:lnTo>
                      <a:lnTo>
                        <a:pt x="176" y="331"/>
                      </a:lnTo>
                      <a:lnTo>
                        <a:pt x="186" y="324"/>
                      </a:lnTo>
                      <a:lnTo>
                        <a:pt x="195" y="314"/>
                      </a:lnTo>
                      <a:lnTo>
                        <a:pt x="203" y="305"/>
                      </a:lnTo>
                      <a:lnTo>
                        <a:pt x="212" y="295"/>
                      </a:lnTo>
                      <a:lnTo>
                        <a:pt x="222" y="287"/>
                      </a:lnTo>
                      <a:lnTo>
                        <a:pt x="230" y="278"/>
                      </a:lnTo>
                      <a:lnTo>
                        <a:pt x="240" y="268"/>
                      </a:lnTo>
                      <a:lnTo>
                        <a:pt x="250" y="260"/>
                      </a:lnTo>
                      <a:lnTo>
                        <a:pt x="262" y="250"/>
                      </a:lnTo>
                      <a:lnTo>
                        <a:pt x="271" y="240"/>
                      </a:lnTo>
                      <a:lnTo>
                        <a:pt x="281" y="232"/>
                      </a:lnTo>
                      <a:lnTo>
                        <a:pt x="293" y="222"/>
                      </a:lnTo>
                      <a:lnTo>
                        <a:pt x="304" y="213"/>
                      </a:lnTo>
                      <a:lnTo>
                        <a:pt x="314" y="205"/>
                      </a:lnTo>
                      <a:lnTo>
                        <a:pt x="325" y="196"/>
                      </a:lnTo>
                      <a:lnTo>
                        <a:pt x="337" y="188"/>
                      </a:lnTo>
                      <a:lnTo>
                        <a:pt x="348" y="180"/>
                      </a:lnTo>
                      <a:lnTo>
                        <a:pt x="360" y="172"/>
                      </a:lnTo>
                      <a:lnTo>
                        <a:pt x="370" y="165"/>
                      </a:lnTo>
                      <a:lnTo>
                        <a:pt x="382" y="158"/>
                      </a:lnTo>
                      <a:lnTo>
                        <a:pt x="394" y="151"/>
                      </a:lnTo>
                      <a:lnTo>
                        <a:pt x="405" y="144"/>
                      </a:lnTo>
                      <a:lnTo>
                        <a:pt x="416" y="136"/>
                      </a:lnTo>
                      <a:lnTo>
                        <a:pt x="428" y="129"/>
                      </a:lnTo>
                      <a:lnTo>
                        <a:pt x="439" y="125"/>
                      </a:lnTo>
                      <a:lnTo>
                        <a:pt x="451" y="118"/>
                      </a:lnTo>
                      <a:lnTo>
                        <a:pt x="462" y="111"/>
                      </a:lnTo>
                      <a:lnTo>
                        <a:pt x="472" y="107"/>
                      </a:lnTo>
                      <a:lnTo>
                        <a:pt x="485" y="101"/>
                      </a:lnTo>
                      <a:lnTo>
                        <a:pt x="495" y="95"/>
                      </a:lnTo>
                      <a:lnTo>
                        <a:pt x="507" y="90"/>
                      </a:lnTo>
                      <a:lnTo>
                        <a:pt x="517" y="85"/>
                      </a:lnTo>
                      <a:lnTo>
                        <a:pt x="530" y="81"/>
                      </a:lnTo>
                      <a:lnTo>
                        <a:pt x="540" y="75"/>
                      </a:lnTo>
                      <a:lnTo>
                        <a:pt x="551" y="71"/>
                      </a:lnTo>
                      <a:lnTo>
                        <a:pt x="563" y="67"/>
                      </a:lnTo>
                      <a:lnTo>
                        <a:pt x="573" y="63"/>
                      </a:lnTo>
                      <a:lnTo>
                        <a:pt x="584" y="58"/>
                      </a:lnTo>
                      <a:lnTo>
                        <a:pt x="594" y="56"/>
                      </a:lnTo>
                      <a:lnTo>
                        <a:pt x="604" y="51"/>
                      </a:lnTo>
                      <a:lnTo>
                        <a:pt x="615" y="48"/>
                      </a:lnTo>
                      <a:lnTo>
                        <a:pt x="624" y="44"/>
                      </a:lnTo>
                      <a:lnTo>
                        <a:pt x="634" y="41"/>
                      </a:lnTo>
                      <a:lnTo>
                        <a:pt x="642" y="37"/>
                      </a:lnTo>
                      <a:lnTo>
                        <a:pt x="652" y="34"/>
                      </a:lnTo>
                      <a:lnTo>
                        <a:pt x="661" y="31"/>
                      </a:lnTo>
                      <a:lnTo>
                        <a:pt x="671" y="29"/>
                      </a:lnTo>
                      <a:lnTo>
                        <a:pt x="679" y="26"/>
                      </a:lnTo>
                      <a:lnTo>
                        <a:pt x="688" y="24"/>
                      </a:lnTo>
                      <a:lnTo>
                        <a:pt x="696" y="21"/>
                      </a:lnTo>
                      <a:lnTo>
                        <a:pt x="705" y="20"/>
                      </a:lnTo>
                      <a:lnTo>
                        <a:pt x="712" y="17"/>
                      </a:lnTo>
                      <a:lnTo>
                        <a:pt x="720" y="16"/>
                      </a:lnTo>
                      <a:lnTo>
                        <a:pt x="728" y="14"/>
                      </a:lnTo>
                      <a:lnTo>
                        <a:pt x="735" y="12"/>
                      </a:lnTo>
                      <a:lnTo>
                        <a:pt x="740" y="12"/>
                      </a:lnTo>
                      <a:lnTo>
                        <a:pt x="747" y="10"/>
                      </a:lnTo>
                      <a:lnTo>
                        <a:pt x="753" y="7"/>
                      </a:lnTo>
                      <a:lnTo>
                        <a:pt x="759" y="7"/>
                      </a:lnTo>
                      <a:lnTo>
                        <a:pt x="765" y="6"/>
                      </a:lnTo>
                      <a:lnTo>
                        <a:pt x="770" y="4"/>
                      </a:lnTo>
                      <a:lnTo>
                        <a:pt x="774" y="3"/>
                      </a:lnTo>
                      <a:lnTo>
                        <a:pt x="779" y="3"/>
                      </a:lnTo>
                      <a:lnTo>
                        <a:pt x="782" y="2"/>
                      </a:lnTo>
                      <a:lnTo>
                        <a:pt x="786" y="2"/>
                      </a:lnTo>
                      <a:lnTo>
                        <a:pt x="792" y="0"/>
                      </a:lnTo>
                      <a:lnTo>
                        <a:pt x="797" y="0"/>
                      </a:lnTo>
                      <a:lnTo>
                        <a:pt x="800" y="0"/>
                      </a:lnTo>
                      <a:lnTo>
                        <a:pt x="801" y="0"/>
                      </a:lnTo>
                      <a:lnTo>
                        <a:pt x="800" y="0"/>
                      </a:lnTo>
                      <a:lnTo>
                        <a:pt x="800" y="3"/>
                      </a:lnTo>
                      <a:lnTo>
                        <a:pt x="799" y="6"/>
                      </a:lnTo>
                      <a:lnTo>
                        <a:pt x="797" y="10"/>
                      </a:lnTo>
                      <a:lnTo>
                        <a:pt x="796" y="13"/>
                      </a:lnTo>
                      <a:lnTo>
                        <a:pt x="794" y="16"/>
                      </a:lnTo>
                      <a:lnTo>
                        <a:pt x="793" y="20"/>
                      </a:lnTo>
                      <a:lnTo>
                        <a:pt x="792" y="23"/>
                      </a:lnTo>
                      <a:lnTo>
                        <a:pt x="790" y="27"/>
                      </a:lnTo>
                      <a:lnTo>
                        <a:pt x="789" y="30"/>
                      </a:lnTo>
                      <a:lnTo>
                        <a:pt x="787" y="34"/>
                      </a:lnTo>
                      <a:lnTo>
                        <a:pt x="786" y="40"/>
                      </a:lnTo>
                      <a:lnTo>
                        <a:pt x="784" y="44"/>
                      </a:lnTo>
                      <a:lnTo>
                        <a:pt x="783" y="48"/>
                      </a:lnTo>
                      <a:lnTo>
                        <a:pt x="782" y="53"/>
                      </a:lnTo>
                      <a:lnTo>
                        <a:pt x="779" y="58"/>
                      </a:lnTo>
                      <a:lnTo>
                        <a:pt x="777" y="64"/>
                      </a:lnTo>
                      <a:lnTo>
                        <a:pt x="776" y="70"/>
                      </a:lnTo>
                      <a:lnTo>
                        <a:pt x="773" y="75"/>
                      </a:lnTo>
                      <a:lnTo>
                        <a:pt x="772" y="81"/>
                      </a:lnTo>
                      <a:lnTo>
                        <a:pt x="769" y="87"/>
                      </a:lnTo>
                      <a:lnTo>
                        <a:pt x="767" y="92"/>
                      </a:lnTo>
                      <a:lnTo>
                        <a:pt x="765" y="98"/>
                      </a:lnTo>
                      <a:lnTo>
                        <a:pt x="763" y="104"/>
                      </a:lnTo>
                      <a:lnTo>
                        <a:pt x="760" y="111"/>
                      </a:lnTo>
                      <a:lnTo>
                        <a:pt x="759" y="117"/>
                      </a:lnTo>
                      <a:lnTo>
                        <a:pt x="757" y="122"/>
                      </a:lnTo>
                      <a:lnTo>
                        <a:pt x="755" y="129"/>
                      </a:lnTo>
                      <a:lnTo>
                        <a:pt x="753" y="135"/>
                      </a:lnTo>
                      <a:lnTo>
                        <a:pt x="750" y="141"/>
                      </a:lnTo>
                      <a:lnTo>
                        <a:pt x="747" y="148"/>
                      </a:lnTo>
                      <a:lnTo>
                        <a:pt x="746" y="153"/>
                      </a:lnTo>
                      <a:lnTo>
                        <a:pt x="743" y="159"/>
                      </a:lnTo>
                      <a:lnTo>
                        <a:pt x="742" y="165"/>
                      </a:lnTo>
                      <a:lnTo>
                        <a:pt x="740" y="171"/>
                      </a:lnTo>
                      <a:lnTo>
                        <a:pt x="738" y="178"/>
                      </a:lnTo>
                      <a:lnTo>
                        <a:pt x="736" y="183"/>
                      </a:lnTo>
                      <a:lnTo>
                        <a:pt x="735" y="188"/>
                      </a:lnTo>
                      <a:lnTo>
                        <a:pt x="732" y="193"/>
                      </a:lnTo>
                      <a:lnTo>
                        <a:pt x="730" y="200"/>
                      </a:lnTo>
                      <a:lnTo>
                        <a:pt x="729" y="205"/>
                      </a:lnTo>
                      <a:lnTo>
                        <a:pt x="728" y="210"/>
                      </a:lnTo>
                      <a:lnTo>
                        <a:pt x="726" y="216"/>
                      </a:lnTo>
                      <a:lnTo>
                        <a:pt x="725" y="222"/>
                      </a:lnTo>
                      <a:lnTo>
                        <a:pt x="723" y="226"/>
                      </a:lnTo>
                      <a:lnTo>
                        <a:pt x="720" y="230"/>
                      </a:lnTo>
                      <a:lnTo>
                        <a:pt x="719" y="234"/>
                      </a:lnTo>
                      <a:lnTo>
                        <a:pt x="719" y="239"/>
                      </a:lnTo>
                      <a:lnTo>
                        <a:pt x="718" y="242"/>
                      </a:lnTo>
                      <a:lnTo>
                        <a:pt x="716" y="246"/>
                      </a:lnTo>
                      <a:lnTo>
                        <a:pt x="715" y="250"/>
                      </a:lnTo>
                      <a:lnTo>
                        <a:pt x="715" y="253"/>
                      </a:lnTo>
                      <a:lnTo>
                        <a:pt x="713" y="259"/>
                      </a:lnTo>
                      <a:lnTo>
                        <a:pt x="713" y="264"/>
                      </a:lnTo>
                      <a:lnTo>
                        <a:pt x="713" y="267"/>
                      </a:lnTo>
                      <a:lnTo>
                        <a:pt x="713" y="268"/>
                      </a:lnTo>
                      <a:lnTo>
                        <a:pt x="713" y="270"/>
                      </a:lnTo>
                      <a:lnTo>
                        <a:pt x="716" y="271"/>
                      </a:lnTo>
                      <a:lnTo>
                        <a:pt x="719" y="274"/>
                      </a:lnTo>
                      <a:lnTo>
                        <a:pt x="725" y="276"/>
                      </a:lnTo>
                      <a:lnTo>
                        <a:pt x="728" y="277"/>
                      </a:lnTo>
                      <a:lnTo>
                        <a:pt x="730" y="278"/>
                      </a:lnTo>
                      <a:lnTo>
                        <a:pt x="733" y="278"/>
                      </a:lnTo>
                      <a:lnTo>
                        <a:pt x="738" y="281"/>
                      </a:lnTo>
                      <a:lnTo>
                        <a:pt x="740" y="283"/>
                      </a:lnTo>
                      <a:lnTo>
                        <a:pt x="745" y="284"/>
                      </a:lnTo>
                      <a:lnTo>
                        <a:pt x="747" y="286"/>
                      </a:lnTo>
                      <a:lnTo>
                        <a:pt x="753" y="287"/>
                      </a:lnTo>
                      <a:lnTo>
                        <a:pt x="756" y="288"/>
                      </a:lnTo>
                      <a:lnTo>
                        <a:pt x="762" y="291"/>
                      </a:lnTo>
                      <a:lnTo>
                        <a:pt x="766" y="293"/>
                      </a:lnTo>
                      <a:lnTo>
                        <a:pt x="770" y="294"/>
                      </a:lnTo>
                      <a:lnTo>
                        <a:pt x="776" y="297"/>
                      </a:lnTo>
                      <a:lnTo>
                        <a:pt x="780" y="298"/>
                      </a:lnTo>
                      <a:lnTo>
                        <a:pt x="786" y="300"/>
                      </a:lnTo>
                      <a:lnTo>
                        <a:pt x="792" y="301"/>
                      </a:lnTo>
                      <a:lnTo>
                        <a:pt x="796" y="304"/>
                      </a:lnTo>
                      <a:lnTo>
                        <a:pt x="801" y="305"/>
                      </a:lnTo>
                      <a:lnTo>
                        <a:pt x="807" y="307"/>
                      </a:lnTo>
                      <a:lnTo>
                        <a:pt x="813" y="310"/>
                      </a:lnTo>
                      <a:lnTo>
                        <a:pt x="819" y="311"/>
                      </a:lnTo>
                      <a:lnTo>
                        <a:pt x="824" y="314"/>
                      </a:lnTo>
                      <a:lnTo>
                        <a:pt x="830" y="315"/>
                      </a:lnTo>
                      <a:lnTo>
                        <a:pt x="836" y="318"/>
                      </a:lnTo>
                      <a:lnTo>
                        <a:pt x="840" y="320"/>
                      </a:lnTo>
                      <a:lnTo>
                        <a:pt x="846" y="321"/>
                      </a:lnTo>
                      <a:lnTo>
                        <a:pt x="851" y="322"/>
                      </a:lnTo>
                      <a:lnTo>
                        <a:pt x="857" y="324"/>
                      </a:lnTo>
                      <a:lnTo>
                        <a:pt x="863" y="327"/>
                      </a:lnTo>
                      <a:lnTo>
                        <a:pt x="868" y="328"/>
                      </a:lnTo>
                      <a:lnTo>
                        <a:pt x="874" y="330"/>
                      </a:lnTo>
                      <a:lnTo>
                        <a:pt x="880" y="332"/>
                      </a:lnTo>
                      <a:lnTo>
                        <a:pt x="884" y="332"/>
                      </a:lnTo>
                      <a:lnTo>
                        <a:pt x="890" y="335"/>
                      </a:lnTo>
                      <a:lnTo>
                        <a:pt x="894" y="337"/>
                      </a:lnTo>
                      <a:lnTo>
                        <a:pt x="898" y="338"/>
                      </a:lnTo>
                      <a:lnTo>
                        <a:pt x="904" y="339"/>
                      </a:lnTo>
                      <a:lnTo>
                        <a:pt x="908" y="342"/>
                      </a:lnTo>
                      <a:lnTo>
                        <a:pt x="912" y="342"/>
                      </a:lnTo>
                      <a:lnTo>
                        <a:pt x="917" y="345"/>
                      </a:lnTo>
                      <a:lnTo>
                        <a:pt x="921" y="345"/>
                      </a:lnTo>
                      <a:lnTo>
                        <a:pt x="925" y="347"/>
                      </a:lnTo>
                      <a:lnTo>
                        <a:pt x="928" y="348"/>
                      </a:lnTo>
                      <a:lnTo>
                        <a:pt x="932" y="349"/>
                      </a:lnTo>
                      <a:lnTo>
                        <a:pt x="935" y="351"/>
                      </a:lnTo>
                      <a:lnTo>
                        <a:pt x="938" y="351"/>
                      </a:lnTo>
                      <a:lnTo>
                        <a:pt x="941" y="352"/>
                      </a:lnTo>
                      <a:lnTo>
                        <a:pt x="944" y="354"/>
                      </a:lnTo>
                      <a:lnTo>
                        <a:pt x="948" y="355"/>
                      </a:lnTo>
                      <a:lnTo>
                        <a:pt x="952" y="357"/>
                      </a:lnTo>
                      <a:lnTo>
                        <a:pt x="953" y="357"/>
                      </a:lnTo>
                      <a:lnTo>
                        <a:pt x="955" y="357"/>
                      </a:lnTo>
                      <a:lnTo>
                        <a:pt x="953" y="357"/>
                      </a:lnTo>
                      <a:lnTo>
                        <a:pt x="952" y="359"/>
                      </a:lnTo>
                      <a:lnTo>
                        <a:pt x="949" y="361"/>
                      </a:lnTo>
                      <a:lnTo>
                        <a:pt x="948" y="365"/>
                      </a:lnTo>
                      <a:lnTo>
                        <a:pt x="944" y="371"/>
                      </a:lnTo>
                      <a:lnTo>
                        <a:pt x="939" y="376"/>
                      </a:lnTo>
                      <a:lnTo>
                        <a:pt x="936" y="379"/>
                      </a:lnTo>
                      <a:lnTo>
                        <a:pt x="934" y="384"/>
                      </a:lnTo>
                      <a:lnTo>
                        <a:pt x="932" y="386"/>
                      </a:lnTo>
                      <a:lnTo>
                        <a:pt x="929" y="391"/>
                      </a:lnTo>
                      <a:lnTo>
                        <a:pt x="925" y="395"/>
                      </a:lnTo>
                      <a:lnTo>
                        <a:pt x="922" y="398"/>
                      </a:lnTo>
                      <a:lnTo>
                        <a:pt x="919" y="402"/>
                      </a:lnTo>
                      <a:lnTo>
                        <a:pt x="917" y="406"/>
                      </a:lnTo>
                      <a:lnTo>
                        <a:pt x="912" y="410"/>
                      </a:lnTo>
                      <a:lnTo>
                        <a:pt x="909" y="416"/>
                      </a:lnTo>
                      <a:lnTo>
                        <a:pt x="907" y="420"/>
                      </a:lnTo>
                      <a:lnTo>
                        <a:pt x="904" y="426"/>
                      </a:lnTo>
                      <a:lnTo>
                        <a:pt x="899" y="430"/>
                      </a:lnTo>
                      <a:lnTo>
                        <a:pt x="897" y="435"/>
                      </a:lnTo>
                      <a:lnTo>
                        <a:pt x="892" y="440"/>
                      </a:lnTo>
                      <a:lnTo>
                        <a:pt x="890" y="446"/>
                      </a:lnTo>
                      <a:lnTo>
                        <a:pt x="885" y="450"/>
                      </a:lnTo>
                      <a:lnTo>
                        <a:pt x="881" y="456"/>
                      </a:lnTo>
                      <a:lnTo>
                        <a:pt x="878" y="462"/>
                      </a:lnTo>
                      <a:lnTo>
                        <a:pt x="874" y="467"/>
                      </a:lnTo>
                      <a:lnTo>
                        <a:pt x="870" y="472"/>
                      </a:lnTo>
                      <a:lnTo>
                        <a:pt x="867" y="477"/>
                      </a:lnTo>
                      <a:lnTo>
                        <a:pt x="863" y="483"/>
                      </a:lnTo>
                      <a:lnTo>
                        <a:pt x="858" y="487"/>
                      </a:lnTo>
                      <a:lnTo>
                        <a:pt x="854" y="493"/>
                      </a:lnTo>
                      <a:lnTo>
                        <a:pt x="851" y="499"/>
                      </a:lnTo>
                      <a:lnTo>
                        <a:pt x="847" y="503"/>
                      </a:lnTo>
                      <a:lnTo>
                        <a:pt x="844" y="508"/>
                      </a:lnTo>
                      <a:lnTo>
                        <a:pt x="840" y="513"/>
                      </a:lnTo>
                      <a:lnTo>
                        <a:pt x="837" y="518"/>
                      </a:lnTo>
                      <a:lnTo>
                        <a:pt x="833" y="523"/>
                      </a:lnTo>
                      <a:lnTo>
                        <a:pt x="830" y="528"/>
                      </a:lnTo>
                      <a:lnTo>
                        <a:pt x="827" y="533"/>
                      </a:lnTo>
                      <a:lnTo>
                        <a:pt x="823" y="537"/>
                      </a:lnTo>
                      <a:lnTo>
                        <a:pt x="820" y="541"/>
                      </a:lnTo>
                      <a:lnTo>
                        <a:pt x="817" y="547"/>
                      </a:lnTo>
                      <a:lnTo>
                        <a:pt x="814" y="550"/>
                      </a:lnTo>
                      <a:lnTo>
                        <a:pt x="811" y="554"/>
                      </a:lnTo>
                      <a:lnTo>
                        <a:pt x="809" y="558"/>
                      </a:lnTo>
                      <a:lnTo>
                        <a:pt x="807" y="562"/>
                      </a:lnTo>
                      <a:lnTo>
                        <a:pt x="804" y="565"/>
                      </a:lnTo>
                      <a:lnTo>
                        <a:pt x="801" y="569"/>
                      </a:lnTo>
                      <a:lnTo>
                        <a:pt x="800" y="572"/>
                      </a:lnTo>
                      <a:lnTo>
                        <a:pt x="797" y="577"/>
                      </a:lnTo>
                      <a:lnTo>
                        <a:pt x="794" y="581"/>
                      </a:lnTo>
                      <a:lnTo>
                        <a:pt x="792" y="587"/>
                      </a:lnTo>
                      <a:lnTo>
                        <a:pt x="790" y="589"/>
                      </a:lnTo>
                      <a:lnTo>
                        <a:pt x="789" y="592"/>
                      </a:lnTo>
                      <a:lnTo>
                        <a:pt x="789" y="595"/>
                      </a:lnTo>
                      <a:lnTo>
                        <a:pt x="790" y="598"/>
                      </a:lnTo>
                      <a:lnTo>
                        <a:pt x="792" y="601"/>
                      </a:lnTo>
                      <a:lnTo>
                        <a:pt x="796" y="605"/>
                      </a:lnTo>
                      <a:lnTo>
                        <a:pt x="800" y="609"/>
                      </a:lnTo>
                      <a:lnTo>
                        <a:pt x="807" y="615"/>
                      </a:lnTo>
                      <a:lnTo>
                        <a:pt x="809" y="618"/>
                      </a:lnTo>
                      <a:lnTo>
                        <a:pt x="813" y="621"/>
                      </a:lnTo>
                      <a:lnTo>
                        <a:pt x="817" y="622"/>
                      </a:lnTo>
                      <a:lnTo>
                        <a:pt x="821" y="626"/>
                      </a:lnTo>
                      <a:lnTo>
                        <a:pt x="824" y="629"/>
                      </a:lnTo>
                      <a:lnTo>
                        <a:pt x="828" y="632"/>
                      </a:lnTo>
                      <a:lnTo>
                        <a:pt x="833" y="635"/>
                      </a:lnTo>
                      <a:lnTo>
                        <a:pt x="837" y="639"/>
                      </a:lnTo>
                      <a:lnTo>
                        <a:pt x="841" y="642"/>
                      </a:lnTo>
                      <a:lnTo>
                        <a:pt x="847" y="646"/>
                      </a:lnTo>
                      <a:lnTo>
                        <a:pt x="851" y="650"/>
                      </a:lnTo>
                      <a:lnTo>
                        <a:pt x="857" y="653"/>
                      </a:lnTo>
                      <a:lnTo>
                        <a:pt x="861" y="656"/>
                      </a:lnTo>
                      <a:lnTo>
                        <a:pt x="867" y="660"/>
                      </a:lnTo>
                      <a:lnTo>
                        <a:pt x="871" y="663"/>
                      </a:lnTo>
                      <a:lnTo>
                        <a:pt x="877" y="667"/>
                      </a:lnTo>
                      <a:lnTo>
                        <a:pt x="882" y="672"/>
                      </a:lnTo>
                      <a:lnTo>
                        <a:pt x="888" y="675"/>
                      </a:lnTo>
                      <a:lnTo>
                        <a:pt x="894" y="679"/>
                      </a:lnTo>
                      <a:lnTo>
                        <a:pt x="898" y="683"/>
                      </a:lnTo>
                      <a:lnTo>
                        <a:pt x="904" y="686"/>
                      </a:lnTo>
                      <a:lnTo>
                        <a:pt x="909" y="690"/>
                      </a:lnTo>
                      <a:lnTo>
                        <a:pt x="914" y="693"/>
                      </a:lnTo>
                      <a:lnTo>
                        <a:pt x="919" y="696"/>
                      </a:lnTo>
                      <a:lnTo>
                        <a:pt x="925" y="699"/>
                      </a:lnTo>
                      <a:lnTo>
                        <a:pt x="929" y="703"/>
                      </a:lnTo>
                      <a:lnTo>
                        <a:pt x="935" y="707"/>
                      </a:lnTo>
                      <a:lnTo>
                        <a:pt x="941" y="710"/>
                      </a:lnTo>
                      <a:lnTo>
                        <a:pt x="945" y="713"/>
                      </a:lnTo>
                      <a:lnTo>
                        <a:pt x="949" y="717"/>
                      </a:lnTo>
                      <a:lnTo>
                        <a:pt x="955" y="720"/>
                      </a:lnTo>
                      <a:lnTo>
                        <a:pt x="959" y="723"/>
                      </a:lnTo>
                      <a:lnTo>
                        <a:pt x="963" y="726"/>
                      </a:lnTo>
                      <a:lnTo>
                        <a:pt x="968" y="730"/>
                      </a:lnTo>
                      <a:lnTo>
                        <a:pt x="972" y="733"/>
                      </a:lnTo>
                      <a:lnTo>
                        <a:pt x="978" y="736"/>
                      </a:lnTo>
                      <a:lnTo>
                        <a:pt x="980" y="738"/>
                      </a:lnTo>
                      <a:lnTo>
                        <a:pt x="983" y="741"/>
                      </a:lnTo>
                      <a:lnTo>
                        <a:pt x="988" y="744"/>
                      </a:lnTo>
                      <a:lnTo>
                        <a:pt x="992" y="746"/>
                      </a:lnTo>
                      <a:lnTo>
                        <a:pt x="998" y="750"/>
                      </a:lnTo>
                      <a:lnTo>
                        <a:pt x="1003" y="754"/>
                      </a:lnTo>
                      <a:lnTo>
                        <a:pt x="1006" y="758"/>
                      </a:lnTo>
                      <a:lnTo>
                        <a:pt x="1010" y="761"/>
                      </a:lnTo>
                      <a:lnTo>
                        <a:pt x="1010" y="763"/>
                      </a:lnTo>
                      <a:lnTo>
                        <a:pt x="1012" y="764"/>
                      </a:lnTo>
                      <a:lnTo>
                        <a:pt x="1010" y="765"/>
                      </a:lnTo>
                      <a:lnTo>
                        <a:pt x="1009" y="767"/>
                      </a:lnTo>
                      <a:lnTo>
                        <a:pt x="1006" y="768"/>
                      </a:lnTo>
                      <a:lnTo>
                        <a:pt x="1003" y="771"/>
                      </a:lnTo>
                      <a:lnTo>
                        <a:pt x="999" y="774"/>
                      </a:lnTo>
                      <a:lnTo>
                        <a:pt x="995" y="777"/>
                      </a:lnTo>
                      <a:lnTo>
                        <a:pt x="989" y="781"/>
                      </a:lnTo>
                      <a:lnTo>
                        <a:pt x="985" y="785"/>
                      </a:lnTo>
                      <a:lnTo>
                        <a:pt x="978" y="790"/>
                      </a:lnTo>
                      <a:lnTo>
                        <a:pt x="972" y="794"/>
                      </a:lnTo>
                      <a:lnTo>
                        <a:pt x="968" y="795"/>
                      </a:lnTo>
                      <a:lnTo>
                        <a:pt x="965" y="798"/>
                      </a:lnTo>
                      <a:lnTo>
                        <a:pt x="961" y="801"/>
                      </a:lnTo>
                      <a:lnTo>
                        <a:pt x="958" y="804"/>
                      </a:lnTo>
                      <a:lnTo>
                        <a:pt x="953" y="805"/>
                      </a:lnTo>
                      <a:lnTo>
                        <a:pt x="951" y="808"/>
                      </a:lnTo>
                      <a:lnTo>
                        <a:pt x="946" y="809"/>
                      </a:lnTo>
                      <a:lnTo>
                        <a:pt x="944" y="812"/>
                      </a:lnTo>
                      <a:lnTo>
                        <a:pt x="939" y="815"/>
                      </a:lnTo>
                      <a:lnTo>
                        <a:pt x="935" y="818"/>
                      </a:lnTo>
                      <a:lnTo>
                        <a:pt x="932" y="821"/>
                      </a:lnTo>
                      <a:lnTo>
                        <a:pt x="928" y="824"/>
                      </a:lnTo>
                      <a:lnTo>
                        <a:pt x="924" y="825"/>
                      </a:lnTo>
                      <a:lnTo>
                        <a:pt x="921" y="828"/>
                      </a:lnTo>
                      <a:lnTo>
                        <a:pt x="917" y="831"/>
                      </a:lnTo>
                      <a:lnTo>
                        <a:pt x="912" y="832"/>
                      </a:lnTo>
                      <a:lnTo>
                        <a:pt x="908" y="835"/>
                      </a:lnTo>
                      <a:lnTo>
                        <a:pt x="905" y="836"/>
                      </a:lnTo>
                      <a:lnTo>
                        <a:pt x="901" y="839"/>
                      </a:lnTo>
                      <a:lnTo>
                        <a:pt x="898" y="842"/>
                      </a:lnTo>
                      <a:lnTo>
                        <a:pt x="894" y="844"/>
                      </a:lnTo>
                      <a:lnTo>
                        <a:pt x="890" y="846"/>
                      </a:lnTo>
                      <a:lnTo>
                        <a:pt x="887" y="848"/>
                      </a:lnTo>
                      <a:lnTo>
                        <a:pt x="884" y="851"/>
                      </a:lnTo>
                      <a:lnTo>
                        <a:pt x="877" y="855"/>
                      </a:lnTo>
                      <a:lnTo>
                        <a:pt x="871" y="859"/>
                      </a:lnTo>
                      <a:lnTo>
                        <a:pt x="865" y="862"/>
                      </a:lnTo>
                      <a:lnTo>
                        <a:pt x="861" y="865"/>
                      </a:lnTo>
                      <a:lnTo>
                        <a:pt x="857" y="868"/>
                      </a:lnTo>
                      <a:lnTo>
                        <a:pt x="853" y="870"/>
                      </a:lnTo>
                      <a:lnTo>
                        <a:pt x="848" y="873"/>
                      </a:lnTo>
                      <a:lnTo>
                        <a:pt x="847" y="875"/>
                      </a:lnTo>
                      <a:lnTo>
                        <a:pt x="902" y="971"/>
                      </a:lnTo>
                      <a:lnTo>
                        <a:pt x="901" y="971"/>
                      </a:lnTo>
                      <a:lnTo>
                        <a:pt x="899" y="971"/>
                      </a:lnTo>
                      <a:lnTo>
                        <a:pt x="897" y="970"/>
                      </a:lnTo>
                      <a:lnTo>
                        <a:pt x="894" y="970"/>
                      </a:lnTo>
                      <a:lnTo>
                        <a:pt x="890" y="968"/>
                      </a:lnTo>
                      <a:lnTo>
                        <a:pt x="884" y="968"/>
                      </a:lnTo>
                      <a:lnTo>
                        <a:pt x="881" y="968"/>
                      </a:lnTo>
                      <a:lnTo>
                        <a:pt x="878" y="967"/>
                      </a:lnTo>
                      <a:lnTo>
                        <a:pt x="874" y="967"/>
                      </a:lnTo>
                      <a:lnTo>
                        <a:pt x="871" y="967"/>
                      </a:lnTo>
                      <a:lnTo>
                        <a:pt x="867" y="967"/>
                      </a:lnTo>
                      <a:lnTo>
                        <a:pt x="863" y="967"/>
                      </a:lnTo>
                      <a:lnTo>
                        <a:pt x="858" y="966"/>
                      </a:lnTo>
                      <a:lnTo>
                        <a:pt x="854" y="966"/>
                      </a:lnTo>
                      <a:lnTo>
                        <a:pt x="850" y="966"/>
                      </a:lnTo>
                      <a:lnTo>
                        <a:pt x="846" y="966"/>
                      </a:lnTo>
                      <a:lnTo>
                        <a:pt x="841" y="966"/>
                      </a:lnTo>
                      <a:lnTo>
                        <a:pt x="837" y="966"/>
                      </a:lnTo>
                      <a:lnTo>
                        <a:pt x="831" y="966"/>
                      </a:lnTo>
                      <a:lnTo>
                        <a:pt x="826" y="966"/>
                      </a:lnTo>
                      <a:lnTo>
                        <a:pt x="820" y="966"/>
                      </a:lnTo>
                      <a:lnTo>
                        <a:pt x="816" y="966"/>
                      </a:lnTo>
                      <a:lnTo>
                        <a:pt x="809" y="966"/>
                      </a:lnTo>
                      <a:lnTo>
                        <a:pt x="804" y="966"/>
                      </a:lnTo>
                      <a:lnTo>
                        <a:pt x="799" y="966"/>
                      </a:lnTo>
                      <a:lnTo>
                        <a:pt x="793" y="966"/>
                      </a:lnTo>
                      <a:lnTo>
                        <a:pt x="786" y="966"/>
                      </a:lnTo>
                      <a:lnTo>
                        <a:pt x="780" y="966"/>
                      </a:lnTo>
                      <a:lnTo>
                        <a:pt x="773" y="966"/>
                      </a:lnTo>
                      <a:lnTo>
                        <a:pt x="767" y="966"/>
                      </a:lnTo>
                      <a:lnTo>
                        <a:pt x="759" y="966"/>
                      </a:lnTo>
                      <a:lnTo>
                        <a:pt x="753" y="966"/>
                      </a:lnTo>
                      <a:lnTo>
                        <a:pt x="746" y="967"/>
                      </a:lnTo>
                      <a:lnTo>
                        <a:pt x="740" y="968"/>
                      </a:lnTo>
                      <a:lnTo>
                        <a:pt x="732" y="968"/>
                      </a:lnTo>
                      <a:lnTo>
                        <a:pt x="725" y="968"/>
                      </a:lnTo>
                      <a:lnTo>
                        <a:pt x="718" y="970"/>
                      </a:lnTo>
                      <a:lnTo>
                        <a:pt x="711" y="970"/>
                      </a:lnTo>
                      <a:lnTo>
                        <a:pt x="703" y="971"/>
                      </a:lnTo>
                      <a:lnTo>
                        <a:pt x="696" y="971"/>
                      </a:lnTo>
                      <a:lnTo>
                        <a:pt x="689" y="973"/>
                      </a:lnTo>
                      <a:lnTo>
                        <a:pt x="682" y="974"/>
                      </a:lnTo>
                      <a:lnTo>
                        <a:pt x="674" y="976"/>
                      </a:lnTo>
                      <a:lnTo>
                        <a:pt x="666" y="976"/>
                      </a:lnTo>
                      <a:lnTo>
                        <a:pt x="658" y="977"/>
                      </a:lnTo>
                      <a:lnTo>
                        <a:pt x="651" y="980"/>
                      </a:lnTo>
                      <a:lnTo>
                        <a:pt x="642" y="980"/>
                      </a:lnTo>
                      <a:lnTo>
                        <a:pt x="635" y="983"/>
                      </a:lnTo>
                      <a:lnTo>
                        <a:pt x="628" y="984"/>
                      </a:lnTo>
                      <a:lnTo>
                        <a:pt x="620" y="985"/>
                      </a:lnTo>
                      <a:lnTo>
                        <a:pt x="611" y="988"/>
                      </a:lnTo>
                      <a:lnTo>
                        <a:pt x="604" y="990"/>
                      </a:lnTo>
                      <a:lnTo>
                        <a:pt x="595" y="993"/>
                      </a:lnTo>
                      <a:lnTo>
                        <a:pt x="588" y="994"/>
                      </a:lnTo>
                      <a:lnTo>
                        <a:pt x="580" y="997"/>
                      </a:lnTo>
                      <a:lnTo>
                        <a:pt x="573" y="1000"/>
                      </a:lnTo>
                      <a:lnTo>
                        <a:pt x="564" y="1003"/>
                      </a:lnTo>
                      <a:lnTo>
                        <a:pt x="557" y="1005"/>
                      </a:lnTo>
                      <a:lnTo>
                        <a:pt x="549" y="1007"/>
                      </a:lnTo>
                      <a:lnTo>
                        <a:pt x="541" y="1010"/>
                      </a:lnTo>
                      <a:lnTo>
                        <a:pt x="534" y="1012"/>
                      </a:lnTo>
                      <a:lnTo>
                        <a:pt x="526" y="1015"/>
                      </a:lnTo>
                      <a:lnTo>
                        <a:pt x="519" y="1018"/>
                      </a:lnTo>
                      <a:lnTo>
                        <a:pt x="513" y="1021"/>
                      </a:lnTo>
                      <a:lnTo>
                        <a:pt x="506" y="1024"/>
                      </a:lnTo>
                      <a:lnTo>
                        <a:pt x="499" y="1027"/>
                      </a:lnTo>
                      <a:lnTo>
                        <a:pt x="493" y="1028"/>
                      </a:lnTo>
                      <a:lnTo>
                        <a:pt x="486" y="1031"/>
                      </a:lnTo>
                      <a:lnTo>
                        <a:pt x="480" y="1034"/>
                      </a:lnTo>
                      <a:lnTo>
                        <a:pt x="475" y="1037"/>
                      </a:lnTo>
                      <a:lnTo>
                        <a:pt x="469" y="1038"/>
                      </a:lnTo>
                      <a:lnTo>
                        <a:pt x="463" y="1042"/>
                      </a:lnTo>
                      <a:lnTo>
                        <a:pt x="459" y="1044"/>
                      </a:lnTo>
                      <a:lnTo>
                        <a:pt x="455" y="1048"/>
                      </a:lnTo>
                      <a:lnTo>
                        <a:pt x="449" y="1049"/>
                      </a:lnTo>
                      <a:lnTo>
                        <a:pt x="445" y="1052"/>
                      </a:lnTo>
                      <a:lnTo>
                        <a:pt x="441" y="1054"/>
                      </a:lnTo>
                      <a:lnTo>
                        <a:pt x="436" y="1056"/>
                      </a:lnTo>
                      <a:lnTo>
                        <a:pt x="432" y="1059"/>
                      </a:lnTo>
                      <a:lnTo>
                        <a:pt x="428" y="1061"/>
                      </a:lnTo>
                      <a:lnTo>
                        <a:pt x="424" y="1064"/>
                      </a:lnTo>
                      <a:lnTo>
                        <a:pt x="421" y="1066"/>
                      </a:lnTo>
                      <a:lnTo>
                        <a:pt x="416" y="1068"/>
                      </a:lnTo>
                      <a:lnTo>
                        <a:pt x="414" y="1071"/>
                      </a:lnTo>
                      <a:lnTo>
                        <a:pt x="409" y="1072"/>
                      </a:lnTo>
                      <a:lnTo>
                        <a:pt x="408" y="1075"/>
                      </a:lnTo>
                      <a:lnTo>
                        <a:pt x="401" y="1079"/>
                      </a:lnTo>
                      <a:lnTo>
                        <a:pt x="397" y="1083"/>
                      </a:lnTo>
                      <a:lnTo>
                        <a:pt x="391" y="1086"/>
                      </a:lnTo>
                      <a:lnTo>
                        <a:pt x="387" y="1091"/>
                      </a:lnTo>
                      <a:lnTo>
                        <a:pt x="382" y="1093"/>
                      </a:lnTo>
                      <a:lnTo>
                        <a:pt x="379" y="1098"/>
                      </a:lnTo>
                      <a:lnTo>
                        <a:pt x="374" y="1102"/>
                      </a:lnTo>
                      <a:lnTo>
                        <a:pt x="370" y="1108"/>
                      </a:lnTo>
                      <a:lnTo>
                        <a:pt x="367" y="1112"/>
                      </a:lnTo>
                      <a:lnTo>
                        <a:pt x="365" y="1115"/>
                      </a:lnTo>
                      <a:lnTo>
                        <a:pt x="364" y="1116"/>
                      </a:lnTo>
                      <a:lnTo>
                        <a:pt x="364" y="1118"/>
                      </a:lnTo>
                      <a:lnTo>
                        <a:pt x="345" y="1092"/>
                      </a:lnTo>
                      <a:lnTo>
                        <a:pt x="347" y="1092"/>
                      </a:lnTo>
                      <a:lnTo>
                        <a:pt x="351" y="1089"/>
                      </a:lnTo>
                      <a:lnTo>
                        <a:pt x="352" y="1085"/>
                      </a:lnTo>
                      <a:lnTo>
                        <a:pt x="357" y="1083"/>
                      </a:lnTo>
                      <a:lnTo>
                        <a:pt x="361" y="1079"/>
                      </a:lnTo>
                      <a:lnTo>
                        <a:pt x="367" y="1076"/>
                      </a:lnTo>
                      <a:lnTo>
                        <a:pt x="371" y="1072"/>
                      </a:lnTo>
                      <a:lnTo>
                        <a:pt x="378" y="1069"/>
                      </a:lnTo>
                      <a:lnTo>
                        <a:pt x="379" y="1066"/>
                      </a:lnTo>
                      <a:lnTo>
                        <a:pt x="384" y="1065"/>
                      </a:lnTo>
                      <a:lnTo>
                        <a:pt x="387" y="1062"/>
                      </a:lnTo>
                      <a:lnTo>
                        <a:pt x="391" y="1061"/>
                      </a:lnTo>
                      <a:lnTo>
                        <a:pt x="394" y="1058"/>
                      </a:lnTo>
                      <a:lnTo>
                        <a:pt x="398" y="1055"/>
                      </a:lnTo>
                      <a:lnTo>
                        <a:pt x="401" y="1052"/>
                      </a:lnTo>
                      <a:lnTo>
                        <a:pt x="405" y="1051"/>
                      </a:lnTo>
                      <a:lnTo>
                        <a:pt x="409" y="1048"/>
                      </a:lnTo>
                      <a:lnTo>
                        <a:pt x="415" y="1045"/>
                      </a:lnTo>
                      <a:lnTo>
                        <a:pt x="418" y="1044"/>
                      </a:lnTo>
                      <a:lnTo>
                        <a:pt x="424" y="1041"/>
                      </a:lnTo>
                      <a:lnTo>
                        <a:pt x="426" y="1038"/>
                      </a:lnTo>
                      <a:lnTo>
                        <a:pt x="432" y="1035"/>
                      </a:lnTo>
                      <a:lnTo>
                        <a:pt x="436" y="1032"/>
                      </a:lnTo>
                      <a:lnTo>
                        <a:pt x="441" y="1030"/>
                      </a:lnTo>
                      <a:lnTo>
                        <a:pt x="446" y="1027"/>
                      </a:lnTo>
                      <a:lnTo>
                        <a:pt x="451" y="1025"/>
                      </a:lnTo>
                      <a:lnTo>
                        <a:pt x="456" y="1021"/>
                      </a:lnTo>
                      <a:lnTo>
                        <a:pt x="462" y="1020"/>
                      </a:lnTo>
                      <a:lnTo>
                        <a:pt x="466" y="1017"/>
                      </a:lnTo>
                      <a:lnTo>
                        <a:pt x="472" y="1014"/>
                      </a:lnTo>
                      <a:lnTo>
                        <a:pt x="478" y="1011"/>
                      </a:lnTo>
                      <a:lnTo>
                        <a:pt x="483" y="1008"/>
                      </a:lnTo>
                      <a:lnTo>
                        <a:pt x="489" y="1005"/>
                      </a:lnTo>
                      <a:lnTo>
                        <a:pt x="495" y="1004"/>
                      </a:lnTo>
                      <a:lnTo>
                        <a:pt x="499" y="1001"/>
                      </a:lnTo>
                      <a:lnTo>
                        <a:pt x="506" y="998"/>
                      </a:lnTo>
                      <a:lnTo>
                        <a:pt x="512" y="995"/>
                      </a:lnTo>
                      <a:lnTo>
                        <a:pt x="517" y="993"/>
                      </a:lnTo>
                      <a:lnTo>
                        <a:pt x="523" y="991"/>
                      </a:lnTo>
                      <a:lnTo>
                        <a:pt x="529" y="988"/>
                      </a:lnTo>
                      <a:lnTo>
                        <a:pt x="534" y="985"/>
                      </a:lnTo>
                      <a:lnTo>
                        <a:pt x="540" y="984"/>
                      </a:lnTo>
                      <a:lnTo>
                        <a:pt x="547" y="981"/>
                      </a:lnTo>
                      <a:lnTo>
                        <a:pt x="553" y="980"/>
                      </a:lnTo>
                      <a:lnTo>
                        <a:pt x="558" y="977"/>
                      </a:lnTo>
                      <a:lnTo>
                        <a:pt x="566" y="976"/>
                      </a:lnTo>
                      <a:lnTo>
                        <a:pt x="571" y="974"/>
                      </a:lnTo>
                      <a:lnTo>
                        <a:pt x="578" y="971"/>
                      </a:lnTo>
                      <a:lnTo>
                        <a:pt x="584" y="970"/>
                      </a:lnTo>
                      <a:lnTo>
                        <a:pt x="591" y="968"/>
                      </a:lnTo>
                      <a:lnTo>
                        <a:pt x="598" y="967"/>
                      </a:lnTo>
                      <a:lnTo>
                        <a:pt x="605" y="966"/>
                      </a:lnTo>
                      <a:lnTo>
                        <a:pt x="611" y="964"/>
                      </a:lnTo>
                      <a:lnTo>
                        <a:pt x="617" y="963"/>
                      </a:lnTo>
                      <a:lnTo>
                        <a:pt x="622" y="961"/>
                      </a:lnTo>
                      <a:lnTo>
                        <a:pt x="630" y="960"/>
                      </a:lnTo>
                      <a:lnTo>
                        <a:pt x="635" y="959"/>
                      </a:lnTo>
                      <a:lnTo>
                        <a:pt x="642" y="957"/>
                      </a:lnTo>
                      <a:lnTo>
                        <a:pt x="648" y="957"/>
                      </a:lnTo>
                      <a:lnTo>
                        <a:pt x="655" y="956"/>
                      </a:lnTo>
                      <a:lnTo>
                        <a:pt x="661" y="954"/>
                      </a:lnTo>
                      <a:lnTo>
                        <a:pt x="666" y="954"/>
                      </a:lnTo>
                      <a:lnTo>
                        <a:pt x="672" y="953"/>
                      </a:lnTo>
                      <a:lnTo>
                        <a:pt x="678" y="953"/>
                      </a:lnTo>
                      <a:lnTo>
                        <a:pt x="684" y="951"/>
                      </a:lnTo>
                      <a:lnTo>
                        <a:pt x="691" y="950"/>
                      </a:lnTo>
                      <a:lnTo>
                        <a:pt x="696" y="950"/>
                      </a:lnTo>
                      <a:lnTo>
                        <a:pt x="702" y="950"/>
                      </a:lnTo>
                      <a:lnTo>
                        <a:pt x="708" y="949"/>
                      </a:lnTo>
                      <a:lnTo>
                        <a:pt x="713" y="949"/>
                      </a:lnTo>
                      <a:lnTo>
                        <a:pt x="719" y="947"/>
                      </a:lnTo>
                      <a:lnTo>
                        <a:pt x="725" y="947"/>
                      </a:lnTo>
                      <a:lnTo>
                        <a:pt x="729" y="947"/>
                      </a:lnTo>
                      <a:lnTo>
                        <a:pt x="735" y="946"/>
                      </a:lnTo>
                      <a:lnTo>
                        <a:pt x="740" y="946"/>
                      </a:lnTo>
                      <a:lnTo>
                        <a:pt x="746" y="946"/>
                      </a:lnTo>
                      <a:lnTo>
                        <a:pt x="750" y="944"/>
                      </a:lnTo>
                      <a:lnTo>
                        <a:pt x="756" y="944"/>
                      </a:lnTo>
                      <a:lnTo>
                        <a:pt x="760" y="944"/>
                      </a:lnTo>
                      <a:lnTo>
                        <a:pt x="766" y="944"/>
                      </a:lnTo>
                      <a:lnTo>
                        <a:pt x="770" y="944"/>
                      </a:lnTo>
                      <a:lnTo>
                        <a:pt x="776" y="944"/>
                      </a:lnTo>
                      <a:lnTo>
                        <a:pt x="780" y="944"/>
                      </a:lnTo>
                      <a:lnTo>
                        <a:pt x="786" y="944"/>
                      </a:lnTo>
                      <a:lnTo>
                        <a:pt x="789" y="943"/>
                      </a:lnTo>
                      <a:lnTo>
                        <a:pt x="793" y="943"/>
                      </a:lnTo>
                      <a:lnTo>
                        <a:pt x="797" y="943"/>
                      </a:lnTo>
                      <a:lnTo>
                        <a:pt x="801" y="943"/>
                      </a:lnTo>
                      <a:lnTo>
                        <a:pt x="806" y="943"/>
                      </a:lnTo>
                      <a:lnTo>
                        <a:pt x="809" y="943"/>
                      </a:lnTo>
                      <a:lnTo>
                        <a:pt x="813" y="943"/>
                      </a:lnTo>
                      <a:lnTo>
                        <a:pt x="817" y="943"/>
                      </a:lnTo>
                      <a:lnTo>
                        <a:pt x="820" y="943"/>
                      </a:lnTo>
                      <a:lnTo>
                        <a:pt x="824" y="943"/>
                      </a:lnTo>
                      <a:lnTo>
                        <a:pt x="827" y="943"/>
                      </a:lnTo>
                      <a:lnTo>
                        <a:pt x="831" y="943"/>
                      </a:lnTo>
                      <a:lnTo>
                        <a:pt x="836" y="943"/>
                      </a:lnTo>
                      <a:lnTo>
                        <a:pt x="843" y="944"/>
                      </a:lnTo>
                      <a:lnTo>
                        <a:pt x="847" y="944"/>
                      </a:lnTo>
                      <a:lnTo>
                        <a:pt x="851" y="944"/>
                      </a:lnTo>
                      <a:lnTo>
                        <a:pt x="854" y="944"/>
                      </a:lnTo>
                      <a:lnTo>
                        <a:pt x="858" y="944"/>
                      </a:lnTo>
                      <a:lnTo>
                        <a:pt x="863" y="946"/>
                      </a:lnTo>
                      <a:lnTo>
                        <a:pt x="864" y="946"/>
                      </a:lnTo>
                      <a:lnTo>
                        <a:pt x="817" y="869"/>
                      </a:lnTo>
                      <a:lnTo>
                        <a:pt x="972" y="760"/>
                      </a:lnTo>
                      <a:lnTo>
                        <a:pt x="971" y="758"/>
                      </a:lnTo>
                      <a:lnTo>
                        <a:pt x="969" y="758"/>
                      </a:lnTo>
                      <a:lnTo>
                        <a:pt x="966" y="755"/>
                      </a:lnTo>
                      <a:lnTo>
                        <a:pt x="962" y="753"/>
                      </a:lnTo>
                      <a:lnTo>
                        <a:pt x="956" y="750"/>
                      </a:lnTo>
                      <a:lnTo>
                        <a:pt x="952" y="747"/>
                      </a:lnTo>
                      <a:lnTo>
                        <a:pt x="948" y="744"/>
                      </a:lnTo>
                      <a:lnTo>
                        <a:pt x="945" y="743"/>
                      </a:lnTo>
                      <a:lnTo>
                        <a:pt x="942" y="740"/>
                      </a:lnTo>
                      <a:lnTo>
                        <a:pt x="939" y="738"/>
                      </a:lnTo>
                      <a:lnTo>
                        <a:pt x="934" y="736"/>
                      </a:lnTo>
                      <a:lnTo>
                        <a:pt x="931" y="733"/>
                      </a:lnTo>
                      <a:lnTo>
                        <a:pt x="926" y="730"/>
                      </a:lnTo>
                      <a:lnTo>
                        <a:pt x="922" y="727"/>
                      </a:lnTo>
                      <a:lnTo>
                        <a:pt x="918" y="724"/>
                      </a:lnTo>
                      <a:lnTo>
                        <a:pt x="914" y="721"/>
                      </a:lnTo>
                      <a:lnTo>
                        <a:pt x="909" y="719"/>
                      </a:lnTo>
                      <a:lnTo>
                        <a:pt x="905" y="716"/>
                      </a:lnTo>
                      <a:lnTo>
                        <a:pt x="899" y="713"/>
                      </a:lnTo>
                      <a:lnTo>
                        <a:pt x="895" y="709"/>
                      </a:lnTo>
                      <a:lnTo>
                        <a:pt x="890" y="706"/>
                      </a:lnTo>
                      <a:lnTo>
                        <a:pt x="885" y="703"/>
                      </a:lnTo>
                      <a:lnTo>
                        <a:pt x="880" y="700"/>
                      </a:lnTo>
                      <a:lnTo>
                        <a:pt x="875" y="697"/>
                      </a:lnTo>
                      <a:lnTo>
                        <a:pt x="871" y="694"/>
                      </a:lnTo>
                      <a:lnTo>
                        <a:pt x="867" y="690"/>
                      </a:lnTo>
                      <a:lnTo>
                        <a:pt x="861" y="687"/>
                      </a:lnTo>
                      <a:lnTo>
                        <a:pt x="855" y="683"/>
                      </a:lnTo>
                      <a:lnTo>
                        <a:pt x="851" y="680"/>
                      </a:lnTo>
                      <a:lnTo>
                        <a:pt x="846" y="677"/>
                      </a:lnTo>
                      <a:lnTo>
                        <a:pt x="840" y="673"/>
                      </a:lnTo>
                      <a:lnTo>
                        <a:pt x="836" y="670"/>
                      </a:lnTo>
                      <a:lnTo>
                        <a:pt x="831" y="666"/>
                      </a:lnTo>
                      <a:lnTo>
                        <a:pt x="827" y="663"/>
                      </a:lnTo>
                      <a:lnTo>
                        <a:pt x="821" y="659"/>
                      </a:lnTo>
                      <a:lnTo>
                        <a:pt x="817" y="656"/>
                      </a:lnTo>
                      <a:lnTo>
                        <a:pt x="813" y="653"/>
                      </a:lnTo>
                      <a:lnTo>
                        <a:pt x="809" y="650"/>
                      </a:lnTo>
                      <a:lnTo>
                        <a:pt x="804" y="646"/>
                      </a:lnTo>
                      <a:lnTo>
                        <a:pt x="800" y="643"/>
                      </a:lnTo>
                      <a:lnTo>
                        <a:pt x="796" y="640"/>
                      </a:lnTo>
                      <a:lnTo>
                        <a:pt x="793" y="638"/>
                      </a:lnTo>
                      <a:lnTo>
                        <a:pt x="789" y="635"/>
                      </a:lnTo>
                      <a:lnTo>
                        <a:pt x="786" y="632"/>
                      </a:lnTo>
                      <a:lnTo>
                        <a:pt x="782" y="629"/>
                      </a:lnTo>
                      <a:lnTo>
                        <a:pt x="779" y="626"/>
                      </a:lnTo>
                      <a:lnTo>
                        <a:pt x="773" y="622"/>
                      </a:lnTo>
                      <a:lnTo>
                        <a:pt x="767" y="618"/>
                      </a:lnTo>
                      <a:lnTo>
                        <a:pt x="765" y="612"/>
                      </a:lnTo>
                      <a:lnTo>
                        <a:pt x="762" y="609"/>
                      </a:lnTo>
                      <a:lnTo>
                        <a:pt x="759" y="605"/>
                      </a:lnTo>
                      <a:lnTo>
                        <a:pt x="759" y="604"/>
                      </a:lnTo>
                      <a:lnTo>
                        <a:pt x="759" y="599"/>
                      </a:lnTo>
                      <a:lnTo>
                        <a:pt x="759" y="596"/>
                      </a:lnTo>
                      <a:lnTo>
                        <a:pt x="762" y="591"/>
                      </a:lnTo>
                      <a:lnTo>
                        <a:pt x="765" y="587"/>
                      </a:lnTo>
                      <a:lnTo>
                        <a:pt x="766" y="582"/>
                      </a:lnTo>
                      <a:lnTo>
                        <a:pt x="767" y="578"/>
                      </a:lnTo>
                      <a:lnTo>
                        <a:pt x="769" y="575"/>
                      </a:lnTo>
                      <a:lnTo>
                        <a:pt x="772" y="571"/>
                      </a:lnTo>
                      <a:lnTo>
                        <a:pt x="773" y="567"/>
                      </a:lnTo>
                      <a:lnTo>
                        <a:pt x="776" y="564"/>
                      </a:lnTo>
                      <a:lnTo>
                        <a:pt x="779" y="560"/>
                      </a:lnTo>
                      <a:lnTo>
                        <a:pt x="782" y="555"/>
                      </a:lnTo>
                      <a:lnTo>
                        <a:pt x="784" y="550"/>
                      </a:lnTo>
                      <a:lnTo>
                        <a:pt x="787" y="545"/>
                      </a:lnTo>
                      <a:lnTo>
                        <a:pt x="790" y="541"/>
                      </a:lnTo>
                      <a:lnTo>
                        <a:pt x="793" y="537"/>
                      </a:lnTo>
                      <a:lnTo>
                        <a:pt x="796" y="531"/>
                      </a:lnTo>
                      <a:lnTo>
                        <a:pt x="800" y="527"/>
                      </a:lnTo>
                      <a:lnTo>
                        <a:pt x="803" y="521"/>
                      </a:lnTo>
                      <a:lnTo>
                        <a:pt x="807" y="517"/>
                      </a:lnTo>
                      <a:lnTo>
                        <a:pt x="810" y="511"/>
                      </a:lnTo>
                      <a:lnTo>
                        <a:pt x="813" y="506"/>
                      </a:lnTo>
                      <a:lnTo>
                        <a:pt x="817" y="500"/>
                      </a:lnTo>
                      <a:lnTo>
                        <a:pt x="821" y="496"/>
                      </a:lnTo>
                      <a:lnTo>
                        <a:pt x="824" y="490"/>
                      </a:lnTo>
                      <a:lnTo>
                        <a:pt x="828" y="486"/>
                      </a:lnTo>
                      <a:lnTo>
                        <a:pt x="831" y="480"/>
                      </a:lnTo>
                      <a:lnTo>
                        <a:pt x="836" y="476"/>
                      </a:lnTo>
                      <a:lnTo>
                        <a:pt x="838" y="470"/>
                      </a:lnTo>
                      <a:lnTo>
                        <a:pt x="843" y="464"/>
                      </a:lnTo>
                      <a:lnTo>
                        <a:pt x="846" y="459"/>
                      </a:lnTo>
                      <a:lnTo>
                        <a:pt x="850" y="454"/>
                      </a:lnTo>
                      <a:lnTo>
                        <a:pt x="853" y="449"/>
                      </a:lnTo>
                      <a:lnTo>
                        <a:pt x="857" y="443"/>
                      </a:lnTo>
                      <a:lnTo>
                        <a:pt x="860" y="439"/>
                      </a:lnTo>
                      <a:lnTo>
                        <a:pt x="864" y="435"/>
                      </a:lnTo>
                      <a:lnTo>
                        <a:pt x="867" y="429"/>
                      </a:lnTo>
                      <a:lnTo>
                        <a:pt x="870" y="425"/>
                      </a:lnTo>
                      <a:lnTo>
                        <a:pt x="872" y="419"/>
                      </a:lnTo>
                      <a:lnTo>
                        <a:pt x="877" y="416"/>
                      </a:lnTo>
                      <a:lnTo>
                        <a:pt x="880" y="410"/>
                      </a:lnTo>
                      <a:lnTo>
                        <a:pt x="882" y="408"/>
                      </a:lnTo>
                      <a:lnTo>
                        <a:pt x="885" y="403"/>
                      </a:lnTo>
                      <a:lnTo>
                        <a:pt x="890" y="401"/>
                      </a:lnTo>
                      <a:lnTo>
                        <a:pt x="891" y="396"/>
                      </a:lnTo>
                      <a:lnTo>
                        <a:pt x="894" y="392"/>
                      </a:lnTo>
                      <a:lnTo>
                        <a:pt x="897" y="389"/>
                      </a:lnTo>
                      <a:lnTo>
                        <a:pt x="898" y="386"/>
                      </a:lnTo>
                      <a:lnTo>
                        <a:pt x="902" y="379"/>
                      </a:lnTo>
                      <a:lnTo>
                        <a:pt x="907" y="375"/>
                      </a:lnTo>
                      <a:lnTo>
                        <a:pt x="909" y="371"/>
                      </a:lnTo>
                      <a:lnTo>
                        <a:pt x="912" y="369"/>
                      </a:lnTo>
                      <a:lnTo>
                        <a:pt x="912" y="366"/>
                      </a:lnTo>
                      <a:lnTo>
                        <a:pt x="914" y="366"/>
                      </a:lnTo>
                      <a:lnTo>
                        <a:pt x="912" y="366"/>
                      </a:lnTo>
                      <a:lnTo>
                        <a:pt x="911" y="365"/>
                      </a:lnTo>
                      <a:lnTo>
                        <a:pt x="908" y="365"/>
                      </a:lnTo>
                      <a:lnTo>
                        <a:pt x="904" y="364"/>
                      </a:lnTo>
                      <a:lnTo>
                        <a:pt x="898" y="362"/>
                      </a:lnTo>
                      <a:lnTo>
                        <a:pt x="894" y="359"/>
                      </a:lnTo>
                      <a:lnTo>
                        <a:pt x="890" y="359"/>
                      </a:lnTo>
                      <a:lnTo>
                        <a:pt x="885" y="358"/>
                      </a:lnTo>
                      <a:lnTo>
                        <a:pt x="882" y="357"/>
                      </a:lnTo>
                      <a:lnTo>
                        <a:pt x="880" y="357"/>
                      </a:lnTo>
                      <a:lnTo>
                        <a:pt x="875" y="355"/>
                      </a:lnTo>
                      <a:lnTo>
                        <a:pt x="871" y="354"/>
                      </a:lnTo>
                      <a:lnTo>
                        <a:pt x="867" y="352"/>
                      </a:lnTo>
                      <a:lnTo>
                        <a:pt x="863" y="351"/>
                      </a:lnTo>
                      <a:lnTo>
                        <a:pt x="857" y="349"/>
                      </a:lnTo>
                      <a:lnTo>
                        <a:pt x="853" y="348"/>
                      </a:lnTo>
                      <a:lnTo>
                        <a:pt x="848" y="347"/>
                      </a:lnTo>
                      <a:lnTo>
                        <a:pt x="844" y="345"/>
                      </a:lnTo>
                      <a:lnTo>
                        <a:pt x="838" y="344"/>
                      </a:lnTo>
                      <a:lnTo>
                        <a:pt x="833" y="342"/>
                      </a:lnTo>
                      <a:lnTo>
                        <a:pt x="828" y="339"/>
                      </a:lnTo>
                      <a:lnTo>
                        <a:pt x="823" y="338"/>
                      </a:lnTo>
                      <a:lnTo>
                        <a:pt x="817" y="337"/>
                      </a:lnTo>
                      <a:lnTo>
                        <a:pt x="813" y="335"/>
                      </a:lnTo>
                      <a:lnTo>
                        <a:pt x="809" y="334"/>
                      </a:lnTo>
                      <a:lnTo>
                        <a:pt x="803" y="332"/>
                      </a:lnTo>
                      <a:lnTo>
                        <a:pt x="797" y="330"/>
                      </a:lnTo>
                      <a:lnTo>
                        <a:pt x="792" y="328"/>
                      </a:lnTo>
                      <a:lnTo>
                        <a:pt x="786" y="327"/>
                      </a:lnTo>
                      <a:lnTo>
                        <a:pt x="782" y="324"/>
                      </a:lnTo>
                      <a:lnTo>
                        <a:pt x="776" y="322"/>
                      </a:lnTo>
                      <a:lnTo>
                        <a:pt x="772" y="321"/>
                      </a:lnTo>
                      <a:lnTo>
                        <a:pt x="766" y="320"/>
                      </a:lnTo>
                      <a:lnTo>
                        <a:pt x="762" y="317"/>
                      </a:lnTo>
                      <a:lnTo>
                        <a:pt x="756" y="315"/>
                      </a:lnTo>
                      <a:lnTo>
                        <a:pt x="750" y="314"/>
                      </a:lnTo>
                      <a:lnTo>
                        <a:pt x="746" y="311"/>
                      </a:lnTo>
                      <a:lnTo>
                        <a:pt x="742" y="310"/>
                      </a:lnTo>
                      <a:lnTo>
                        <a:pt x="738" y="308"/>
                      </a:lnTo>
                      <a:lnTo>
                        <a:pt x="732" y="305"/>
                      </a:lnTo>
                      <a:lnTo>
                        <a:pt x="729" y="304"/>
                      </a:lnTo>
                      <a:lnTo>
                        <a:pt x="725" y="303"/>
                      </a:lnTo>
                      <a:lnTo>
                        <a:pt x="720" y="301"/>
                      </a:lnTo>
                      <a:lnTo>
                        <a:pt x="718" y="298"/>
                      </a:lnTo>
                      <a:lnTo>
                        <a:pt x="713" y="297"/>
                      </a:lnTo>
                      <a:lnTo>
                        <a:pt x="711" y="295"/>
                      </a:lnTo>
                      <a:lnTo>
                        <a:pt x="705" y="291"/>
                      </a:lnTo>
                      <a:lnTo>
                        <a:pt x="699" y="288"/>
                      </a:lnTo>
                      <a:lnTo>
                        <a:pt x="695" y="284"/>
                      </a:lnTo>
                      <a:lnTo>
                        <a:pt x="692" y="281"/>
                      </a:lnTo>
                      <a:lnTo>
                        <a:pt x="689" y="278"/>
                      </a:lnTo>
                      <a:lnTo>
                        <a:pt x="688" y="277"/>
                      </a:lnTo>
                      <a:lnTo>
                        <a:pt x="688" y="273"/>
                      </a:lnTo>
                      <a:lnTo>
                        <a:pt x="688" y="268"/>
                      </a:lnTo>
                      <a:lnTo>
                        <a:pt x="688" y="263"/>
                      </a:lnTo>
                      <a:lnTo>
                        <a:pt x="691" y="257"/>
                      </a:lnTo>
                      <a:lnTo>
                        <a:pt x="691" y="253"/>
                      </a:lnTo>
                      <a:lnTo>
                        <a:pt x="692" y="250"/>
                      </a:lnTo>
                      <a:lnTo>
                        <a:pt x="692" y="246"/>
                      </a:lnTo>
                      <a:lnTo>
                        <a:pt x="693" y="242"/>
                      </a:lnTo>
                      <a:lnTo>
                        <a:pt x="693" y="239"/>
                      </a:lnTo>
                      <a:lnTo>
                        <a:pt x="695" y="233"/>
                      </a:lnTo>
                      <a:lnTo>
                        <a:pt x="696" y="229"/>
                      </a:lnTo>
                      <a:lnTo>
                        <a:pt x="698" y="224"/>
                      </a:lnTo>
                      <a:lnTo>
                        <a:pt x="699" y="220"/>
                      </a:lnTo>
                      <a:lnTo>
                        <a:pt x="701" y="215"/>
                      </a:lnTo>
                      <a:lnTo>
                        <a:pt x="702" y="210"/>
                      </a:lnTo>
                      <a:lnTo>
                        <a:pt x="703" y="206"/>
                      </a:lnTo>
                      <a:lnTo>
                        <a:pt x="705" y="200"/>
                      </a:lnTo>
                      <a:lnTo>
                        <a:pt x="708" y="195"/>
                      </a:lnTo>
                      <a:lnTo>
                        <a:pt x="709" y="189"/>
                      </a:lnTo>
                      <a:lnTo>
                        <a:pt x="711" y="185"/>
                      </a:lnTo>
                      <a:lnTo>
                        <a:pt x="713" y="179"/>
                      </a:lnTo>
                      <a:lnTo>
                        <a:pt x="715" y="173"/>
                      </a:lnTo>
                      <a:lnTo>
                        <a:pt x="716" y="168"/>
                      </a:lnTo>
                      <a:lnTo>
                        <a:pt x="719" y="162"/>
                      </a:lnTo>
                      <a:lnTo>
                        <a:pt x="720" y="156"/>
                      </a:lnTo>
                      <a:lnTo>
                        <a:pt x="722" y="152"/>
                      </a:lnTo>
                      <a:lnTo>
                        <a:pt x="723" y="146"/>
                      </a:lnTo>
                      <a:lnTo>
                        <a:pt x="726" y="141"/>
                      </a:lnTo>
                      <a:lnTo>
                        <a:pt x="729" y="135"/>
                      </a:lnTo>
                      <a:lnTo>
                        <a:pt x="730" y="129"/>
                      </a:lnTo>
                      <a:lnTo>
                        <a:pt x="732" y="125"/>
                      </a:lnTo>
                      <a:lnTo>
                        <a:pt x="733" y="119"/>
                      </a:lnTo>
                      <a:lnTo>
                        <a:pt x="736" y="114"/>
                      </a:lnTo>
                      <a:lnTo>
                        <a:pt x="738" y="108"/>
                      </a:lnTo>
                      <a:lnTo>
                        <a:pt x="739" y="102"/>
                      </a:lnTo>
                      <a:lnTo>
                        <a:pt x="742" y="98"/>
                      </a:lnTo>
                      <a:lnTo>
                        <a:pt x="743" y="92"/>
                      </a:lnTo>
                      <a:lnTo>
                        <a:pt x="745" y="88"/>
                      </a:lnTo>
                      <a:lnTo>
                        <a:pt x="746" y="83"/>
                      </a:lnTo>
                      <a:lnTo>
                        <a:pt x="749" y="78"/>
                      </a:lnTo>
                      <a:lnTo>
                        <a:pt x="750" y="74"/>
                      </a:lnTo>
                      <a:lnTo>
                        <a:pt x="752" y="70"/>
                      </a:lnTo>
                      <a:lnTo>
                        <a:pt x="753" y="65"/>
                      </a:lnTo>
                      <a:lnTo>
                        <a:pt x="755" y="61"/>
                      </a:lnTo>
                      <a:lnTo>
                        <a:pt x="756" y="57"/>
                      </a:lnTo>
                      <a:lnTo>
                        <a:pt x="757" y="54"/>
                      </a:lnTo>
                      <a:lnTo>
                        <a:pt x="759" y="50"/>
                      </a:lnTo>
                      <a:lnTo>
                        <a:pt x="760" y="47"/>
                      </a:lnTo>
                      <a:lnTo>
                        <a:pt x="762" y="41"/>
                      </a:lnTo>
                      <a:lnTo>
                        <a:pt x="765" y="37"/>
                      </a:lnTo>
                      <a:lnTo>
                        <a:pt x="766" y="33"/>
                      </a:lnTo>
                      <a:lnTo>
                        <a:pt x="767" y="30"/>
                      </a:lnTo>
                      <a:lnTo>
                        <a:pt x="767" y="27"/>
                      </a:lnTo>
                      <a:lnTo>
                        <a:pt x="769" y="27"/>
                      </a:lnTo>
                      <a:lnTo>
                        <a:pt x="767" y="27"/>
                      </a:lnTo>
                      <a:lnTo>
                        <a:pt x="765" y="29"/>
                      </a:lnTo>
                      <a:lnTo>
                        <a:pt x="760" y="29"/>
                      </a:lnTo>
                      <a:lnTo>
                        <a:pt x="755" y="30"/>
                      </a:lnTo>
                      <a:lnTo>
                        <a:pt x="752" y="30"/>
                      </a:lnTo>
                      <a:lnTo>
                        <a:pt x="747" y="31"/>
                      </a:lnTo>
                      <a:lnTo>
                        <a:pt x="743" y="33"/>
                      </a:lnTo>
                      <a:lnTo>
                        <a:pt x="739" y="34"/>
                      </a:lnTo>
                      <a:lnTo>
                        <a:pt x="735" y="36"/>
                      </a:lnTo>
                      <a:lnTo>
                        <a:pt x="729" y="37"/>
                      </a:lnTo>
                      <a:lnTo>
                        <a:pt x="723" y="38"/>
                      </a:lnTo>
                      <a:lnTo>
                        <a:pt x="719" y="40"/>
                      </a:lnTo>
                      <a:lnTo>
                        <a:pt x="712" y="41"/>
                      </a:lnTo>
                      <a:lnTo>
                        <a:pt x="706" y="44"/>
                      </a:lnTo>
                      <a:lnTo>
                        <a:pt x="699" y="46"/>
                      </a:lnTo>
                      <a:lnTo>
                        <a:pt x="693" y="48"/>
                      </a:lnTo>
                      <a:lnTo>
                        <a:pt x="686" y="50"/>
                      </a:lnTo>
                      <a:lnTo>
                        <a:pt x="678" y="53"/>
                      </a:lnTo>
                      <a:lnTo>
                        <a:pt x="671" y="54"/>
                      </a:lnTo>
                      <a:lnTo>
                        <a:pt x="664" y="57"/>
                      </a:lnTo>
                      <a:lnTo>
                        <a:pt x="655" y="60"/>
                      </a:lnTo>
                      <a:lnTo>
                        <a:pt x="647" y="63"/>
                      </a:lnTo>
                      <a:lnTo>
                        <a:pt x="638" y="65"/>
                      </a:lnTo>
                      <a:lnTo>
                        <a:pt x="631" y="68"/>
                      </a:lnTo>
                      <a:lnTo>
                        <a:pt x="622" y="71"/>
                      </a:lnTo>
                      <a:lnTo>
                        <a:pt x="614" y="75"/>
                      </a:lnTo>
                      <a:lnTo>
                        <a:pt x="604" y="78"/>
                      </a:lnTo>
                      <a:lnTo>
                        <a:pt x="595" y="83"/>
                      </a:lnTo>
                      <a:lnTo>
                        <a:pt x="585" y="85"/>
                      </a:lnTo>
                      <a:lnTo>
                        <a:pt x="577" y="88"/>
                      </a:lnTo>
                      <a:lnTo>
                        <a:pt x="567" y="92"/>
                      </a:lnTo>
                      <a:lnTo>
                        <a:pt x="557" y="97"/>
                      </a:lnTo>
                      <a:lnTo>
                        <a:pt x="547" y="101"/>
                      </a:lnTo>
                      <a:lnTo>
                        <a:pt x="539" y="104"/>
                      </a:lnTo>
                      <a:lnTo>
                        <a:pt x="527" y="108"/>
                      </a:lnTo>
                      <a:lnTo>
                        <a:pt x="519" y="114"/>
                      </a:lnTo>
                      <a:lnTo>
                        <a:pt x="509" y="118"/>
                      </a:lnTo>
                      <a:lnTo>
                        <a:pt x="499" y="122"/>
                      </a:lnTo>
                      <a:lnTo>
                        <a:pt x="487" y="127"/>
                      </a:lnTo>
                      <a:lnTo>
                        <a:pt x="479" y="132"/>
                      </a:lnTo>
                      <a:lnTo>
                        <a:pt x="468" y="136"/>
                      </a:lnTo>
                      <a:lnTo>
                        <a:pt x="459" y="142"/>
                      </a:lnTo>
                      <a:lnTo>
                        <a:pt x="448" y="148"/>
                      </a:lnTo>
                      <a:lnTo>
                        <a:pt x="439" y="153"/>
                      </a:lnTo>
                      <a:lnTo>
                        <a:pt x="428" y="158"/>
                      </a:lnTo>
                      <a:lnTo>
                        <a:pt x="418" y="163"/>
                      </a:lnTo>
                      <a:lnTo>
                        <a:pt x="408" y="169"/>
                      </a:lnTo>
                      <a:lnTo>
                        <a:pt x="398" y="175"/>
                      </a:lnTo>
                      <a:lnTo>
                        <a:pt x="388" y="180"/>
                      </a:lnTo>
                      <a:lnTo>
                        <a:pt x="378" y="188"/>
                      </a:lnTo>
                      <a:lnTo>
                        <a:pt x="368" y="193"/>
                      </a:lnTo>
                      <a:lnTo>
                        <a:pt x="360" y="200"/>
                      </a:lnTo>
                      <a:lnTo>
                        <a:pt x="350" y="206"/>
                      </a:lnTo>
                      <a:lnTo>
                        <a:pt x="340" y="213"/>
                      </a:lnTo>
                      <a:lnTo>
                        <a:pt x="331" y="219"/>
                      </a:lnTo>
                      <a:lnTo>
                        <a:pt x="321" y="226"/>
                      </a:lnTo>
                      <a:lnTo>
                        <a:pt x="313" y="233"/>
                      </a:lnTo>
                      <a:lnTo>
                        <a:pt x="303" y="240"/>
                      </a:lnTo>
                      <a:lnTo>
                        <a:pt x="294" y="247"/>
                      </a:lnTo>
                      <a:lnTo>
                        <a:pt x="287" y="256"/>
                      </a:lnTo>
                      <a:lnTo>
                        <a:pt x="277" y="263"/>
                      </a:lnTo>
                      <a:lnTo>
                        <a:pt x="269" y="270"/>
                      </a:lnTo>
                      <a:lnTo>
                        <a:pt x="260" y="278"/>
                      </a:lnTo>
                      <a:lnTo>
                        <a:pt x="253" y="286"/>
                      </a:lnTo>
                      <a:lnTo>
                        <a:pt x="244" y="293"/>
                      </a:lnTo>
                      <a:lnTo>
                        <a:pt x="237" y="300"/>
                      </a:lnTo>
                      <a:lnTo>
                        <a:pt x="230" y="307"/>
                      </a:lnTo>
                      <a:lnTo>
                        <a:pt x="222" y="314"/>
                      </a:lnTo>
                      <a:lnTo>
                        <a:pt x="215" y="322"/>
                      </a:lnTo>
                      <a:lnTo>
                        <a:pt x="208" y="330"/>
                      </a:lnTo>
                      <a:lnTo>
                        <a:pt x="200" y="337"/>
                      </a:lnTo>
                      <a:lnTo>
                        <a:pt x="193" y="344"/>
                      </a:lnTo>
                      <a:lnTo>
                        <a:pt x="186" y="351"/>
                      </a:lnTo>
                      <a:lnTo>
                        <a:pt x="181" y="359"/>
                      </a:lnTo>
                      <a:lnTo>
                        <a:pt x="173" y="366"/>
                      </a:lnTo>
                      <a:lnTo>
                        <a:pt x="168" y="374"/>
                      </a:lnTo>
                      <a:lnTo>
                        <a:pt x="161" y="381"/>
                      </a:lnTo>
                      <a:lnTo>
                        <a:pt x="155" y="388"/>
                      </a:lnTo>
                      <a:lnTo>
                        <a:pt x="149" y="395"/>
                      </a:lnTo>
                      <a:lnTo>
                        <a:pt x="144" y="402"/>
                      </a:lnTo>
                      <a:lnTo>
                        <a:pt x="137" y="409"/>
                      </a:lnTo>
                      <a:lnTo>
                        <a:pt x="131" y="416"/>
                      </a:lnTo>
                      <a:lnTo>
                        <a:pt x="127" y="423"/>
                      </a:lnTo>
                      <a:lnTo>
                        <a:pt x="122" y="430"/>
                      </a:lnTo>
                      <a:lnTo>
                        <a:pt x="117" y="436"/>
                      </a:lnTo>
                      <a:lnTo>
                        <a:pt x="111" y="443"/>
                      </a:lnTo>
                      <a:lnTo>
                        <a:pt x="105" y="449"/>
                      </a:lnTo>
                      <a:lnTo>
                        <a:pt x="101" y="456"/>
                      </a:lnTo>
                      <a:lnTo>
                        <a:pt x="97" y="462"/>
                      </a:lnTo>
                      <a:lnTo>
                        <a:pt x="92" y="469"/>
                      </a:lnTo>
                      <a:lnTo>
                        <a:pt x="88" y="474"/>
                      </a:lnTo>
                      <a:lnTo>
                        <a:pt x="85" y="481"/>
                      </a:lnTo>
                      <a:lnTo>
                        <a:pt x="81" y="487"/>
                      </a:lnTo>
                      <a:lnTo>
                        <a:pt x="77" y="491"/>
                      </a:lnTo>
                      <a:lnTo>
                        <a:pt x="73" y="497"/>
                      </a:lnTo>
                      <a:lnTo>
                        <a:pt x="68" y="503"/>
                      </a:lnTo>
                      <a:lnTo>
                        <a:pt x="65" y="508"/>
                      </a:lnTo>
                      <a:lnTo>
                        <a:pt x="61" y="514"/>
                      </a:lnTo>
                      <a:lnTo>
                        <a:pt x="58" y="518"/>
                      </a:lnTo>
                      <a:lnTo>
                        <a:pt x="56" y="524"/>
                      </a:lnTo>
                      <a:lnTo>
                        <a:pt x="51" y="528"/>
                      </a:lnTo>
                      <a:lnTo>
                        <a:pt x="50" y="533"/>
                      </a:lnTo>
                      <a:lnTo>
                        <a:pt x="46" y="537"/>
                      </a:lnTo>
                      <a:lnTo>
                        <a:pt x="44" y="541"/>
                      </a:lnTo>
                      <a:lnTo>
                        <a:pt x="41" y="545"/>
                      </a:lnTo>
                      <a:lnTo>
                        <a:pt x="40" y="550"/>
                      </a:lnTo>
                      <a:lnTo>
                        <a:pt x="37" y="554"/>
                      </a:lnTo>
                      <a:lnTo>
                        <a:pt x="36" y="558"/>
                      </a:lnTo>
                      <a:lnTo>
                        <a:pt x="31" y="564"/>
                      </a:lnTo>
                      <a:lnTo>
                        <a:pt x="29" y="569"/>
                      </a:lnTo>
                      <a:lnTo>
                        <a:pt x="26" y="575"/>
                      </a:lnTo>
                      <a:lnTo>
                        <a:pt x="24" y="579"/>
                      </a:lnTo>
                      <a:lnTo>
                        <a:pt x="21" y="582"/>
                      </a:lnTo>
                      <a:lnTo>
                        <a:pt x="20" y="585"/>
                      </a:lnTo>
                      <a:lnTo>
                        <a:pt x="20" y="587"/>
                      </a:lnTo>
                      <a:lnTo>
                        <a:pt x="20" y="588"/>
                      </a:lnTo>
                      <a:lnTo>
                        <a:pt x="0" y="592"/>
                      </a:lnTo>
                      <a:close/>
                    </a:path>
                  </a:pathLst>
                </a:custGeom>
                <a:solidFill>
                  <a:srgbClr val="296638"/>
                </a:solidFill>
                <a:ln w="9525">
                  <a:noFill/>
                  <a:round/>
                  <a:headEnd/>
                  <a:tailEnd/>
                </a:ln>
              </p:spPr>
              <p:txBody>
                <a:bodyPr/>
                <a:lstStyle/>
                <a:p>
                  <a:pPr eaLnBrk="0" hangingPunct="0"/>
                  <a:endParaRPr lang="en-US"/>
                </a:p>
              </p:txBody>
            </p:sp>
            <p:sp>
              <p:nvSpPr>
                <p:cNvPr id="50207" name="Freeform 74"/>
                <p:cNvSpPr>
                  <a:spLocks/>
                </p:cNvSpPr>
                <p:nvPr/>
              </p:nvSpPr>
              <p:spPr bwMode="auto">
                <a:xfrm>
                  <a:off x="929" y="327"/>
                  <a:ext cx="283" cy="156"/>
                </a:xfrm>
                <a:custGeom>
                  <a:avLst/>
                  <a:gdLst>
                    <a:gd name="T0" fmla="*/ 266 w 283"/>
                    <a:gd name="T1" fmla="*/ 0 h 156"/>
                    <a:gd name="T2" fmla="*/ 259 w 283"/>
                    <a:gd name="T3" fmla="*/ 0 h 156"/>
                    <a:gd name="T4" fmla="*/ 249 w 283"/>
                    <a:gd name="T5" fmla="*/ 2 h 156"/>
                    <a:gd name="T6" fmla="*/ 240 w 283"/>
                    <a:gd name="T7" fmla="*/ 4 h 156"/>
                    <a:gd name="T8" fmla="*/ 232 w 283"/>
                    <a:gd name="T9" fmla="*/ 7 h 156"/>
                    <a:gd name="T10" fmla="*/ 223 w 283"/>
                    <a:gd name="T11" fmla="*/ 9 h 156"/>
                    <a:gd name="T12" fmla="*/ 212 w 283"/>
                    <a:gd name="T13" fmla="*/ 12 h 156"/>
                    <a:gd name="T14" fmla="*/ 201 w 283"/>
                    <a:gd name="T15" fmla="*/ 17 h 156"/>
                    <a:gd name="T16" fmla="*/ 189 w 283"/>
                    <a:gd name="T17" fmla="*/ 21 h 156"/>
                    <a:gd name="T18" fmla="*/ 178 w 283"/>
                    <a:gd name="T19" fmla="*/ 27 h 156"/>
                    <a:gd name="T20" fmla="*/ 165 w 283"/>
                    <a:gd name="T21" fmla="*/ 31 h 156"/>
                    <a:gd name="T22" fmla="*/ 152 w 283"/>
                    <a:gd name="T23" fmla="*/ 36 h 156"/>
                    <a:gd name="T24" fmla="*/ 141 w 283"/>
                    <a:gd name="T25" fmla="*/ 44 h 156"/>
                    <a:gd name="T26" fmla="*/ 128 w 283"/>
                    <a:gd name="T27" fmla="*/ 51 h 156"/>
                    <a:gd name="T28" fmla="*/ 117 w 283"/>
                    <a:gd name="T29" fmla="*/ 58 h 156"/>
                    <a:gd name="T30" fmla="*/ 104 w 283"/>
                    <a:gd name="T31" fmla="*/ 63 h 156"/>
                    <a:gd name="T32" fmla="*/ 93 w 283"/>
                    <a:gd name="T33" fmla="*/ 71 h 156"/>
                    <a:gd name="T34" fmla="*/ 81 w 283"/>
                    <a:gd name="T35" fmla="*/ 79 h 156"/>
                    <a:gd name="T36" fmla="*/ 70 w 283"/>
                    <a:gd name="T37" fmla="*/ 85 h 156"/>
                    <a:gd name="T38" fmla="*/ 60 w 283"/>
                    <a:gd name="T39" fmla="*/ 93 h 156"/>
                    <a:gd name="T40" fmla="*/ 50 w 283"/>
                    <a:gd name="T41" fmla="*/ 99 h 156"/>
                    <a:gd name="T42" fmla="*/ 41 w 283"/>
                    <a:gd name="T43" fmla="*/ 106 h 156"/>
                    <a:gd name="T44" fmla="*/ 33 w 283"/>
                    <a:gd name="T45" fmla="*/ 113 h 156"/>
                    <a:gd name="T46" fmla="*/ 24 w 283"/>
                    <a:gd name="T47" fmla="*/ 117 h 156"/>
                    <a:gd name="T48" fmla="*/ 14 w 283"/>
                    <a:gd name="T49" fmla="*/ 126 h 156"/>
                    <a:gd name="T50" fmla="*/ 6 w 283"/>
                    <a:gd name="T51" fmla="*/ 133 h 156"/>
                    <a:gd name="T52" fmla="*/ 0 w 283"/>
                    <a:gd name="T53" fmla="*/ 137 h 156"/>
                    <a:gd name="T54" fmla="*/ 9 w 283"/>
                    <a:gd name="T55" fmla="*/ 156 h 156"/>
                    <a:gd name="T56" fmla="*/ 13 w 283"/>
                    <a:gd name="T57" fmla="*/ 153 h 156"/>
                    <a:gd name="T58" fmla="*/ 19 w 283"/>
                    <a:gd name="T59" fmla="*/ 149 h 156"/>
                    <a:gd name="T60" fmla="*/ 26 w 283"/>
                    <a:gd name="T61" fmla="*/ 144 h 156"/>
                    <a:gd name="T62" fmla="*/ 34 w 283"/>
                    <a:gd name="T63" fmla="*/ 139 h 156"/>
                    <a:gd name="T64" fmla="*/ 44 w 283"/>
                    <a:gd name="T65" fmla="*/ 133 h 156"/>
                    <a:gd name="T66" fmla="*/ 56 w 283"/>
                    <a:gd name="T67" fmla="*/ 126 h 156"/>
                    <a:gd name="T68" fmla="*/ 67 w 283"/>
                    <a:gd name="T69" fmla="*/ 119 h 156"/>
                    <a:gd name="T70" fmla="*/ 78 w 283"/>
                    <a:gd name="T71" fmla="*/ 112 h 156"/>
                    <a:gd name="T72" fmla="*/ 91 w 283"/>
                    <a:gd name="T73" fmla="*/ 105 h 156"/>
                    <a:gd name="T74" fmla="*/ 101 w 283"/>
                    <a:gd name="T75" fmla="*/ 98 h 156"/>
                    <a:gd name="T76" fmla="*/ 112 w 283"/>
                    <a:gd name="T77" fmla="*/ 92 h 156"/>
                    <a:gd name="T78" fmla="*/ 122 w 283"/>
                    <a:gd name="T79" fmla="*/ 85 h 156"/>
                    <a:gd name="T80" fmla="*/ 131 w 283"/>
                    <a:gd name="T81" fmla="*/ 80 h 156"/>
                    <a:gd name="T82" fmla="*/ 138 w 283"/>
                    <a:gd name="T83" fmla="*/ 76 h 156"/>
                    <a:gd name="T84" fmla="*/ 144 w 283"/>
                    <a:gd name="T85" fmla="*/ 72 h 156"/>
                    <a:gd name="T86" fmla="*/ 148 w 283"/>
                    <a:gd name="T87" fmla="*/ 69 h 156"/>
                    <a:gd name="T88" fmla="*/ 155 w 283"/>
                    <a:gd name="T89" fmla="*/ 65 h 156"/>
                    <a:gd name="T90" fmla="*/ 164 w 283"/>
                    <a:gd name="T91" fmla="*/ 61 h 156"/>
                    <a:gd name="T92" fmla="*/ 174 w 283"/>
                    <a:gd name="T93" fmla="*/ 56 h 156"/>
                    <a:gd name="T94" fmla="*/ 185 w 283"/>
                    <a:gd name="T95" fmla="*/ 52 h 156"/>
                    <a:gd name="T96" fmla="*/ 196 w 283"/>
                    <a:gd name="T97" fmla="*/ 46 h 156"/>
                    <a:gd name="T98" fmla="*/ 209 w 283"/>
                    <a:gd name="T99" fmla="*/ 42 h 156"/>
                    <a:gd name="T100" fmla="*/ 220 w 283"/>
                    <a:gd name="T101" fmla="*/ 38 h 156"/>
                    <a:gd name="T102" fmla="*/ 232 w 283"/>
                    <a:gd name="T103" fmla="*/ 32 h 156"/>
                    <a:gd name="T104" fmla="*/ 243 w 283"/>
                    <a:gd name="T105" fmla="*/ 28 h 156"/>
                    <a:gd name="T106" fmla="*/ 255 w 283"/>
                    <a:gd name="T107" fmla="*/ 24 h 156"/>
                    <a:gd name="T108" fmla="*/ 263 w 283"/>
                    <a:gd name="T109" fmla="*/ 21 h 156"/>
                    <a:gd name="T110" fmla="*/ 272 w 283"/>
                    <a:gd name="T111" fmla="*/ 17 h 156"/>
                    <a:gd name="T112" fmla="*/ 277 w 283"/>
                    <a:gd name="T113" fmla="*/ 15 h 156"/>
                    <a:gd name="T114" fmla="*/ 283 w 283"/>
                    <a:gd name="T115" fmla="*/ 14 h 156"/>
                    <a:gd name="T116" fmla="*/ 267 w 283"/>
                    <a:gd name="T117" fmla="*/ 0 h 15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w 283"/>
                    <a:gd name="T178" fmla="*/ 0 h 156"/>
                    <a:gd name="T179" fmla="*/ 283 w 283"/>
                    <a:gd name="T180" fmla="*/ 156 h 15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T177" t="T178" r="T179" b="T180"/>
                  <a:pathLst>
                    <a:path w="283" h="156">
                      <a:moveTo>
                        <a:pt x="267" y="0"/>
                      </a:moveTo>
                      <a:lnTo>
                        <a:pt x="266" y="0"/>
                      </a:lnTo>
                      <a:lnTo>
                        <a:pt x="263" y="0"/>
                      </a:lnTo>
                      <a:lnTo>
                        <a:pt x="259" y="0"/>
                      </a:lnTo>
                      <a:lnTo>
                        <a:pt x="253" y="2"/>
                      </a:lnTo>
                      <a:lnTo>
                        <a:pt x="249" y="2"/>
                      </a:lnTo>
                      <a:lnTo>
                        <a:pt x="245" y="4"/>
                      </a:lnTo>
                      <a:lnTo>
                        <a:pt x="240" y="4"/>
                      </a:lnTo>
                      <a:lnTo>
                        <a:pt x="237" y="5"/>
                      </a:lnTo>
                      <a:lnTo>
                        <a:pt x="232" y="7"/>
                      </a:lnTo>
                      <a:lnTo>
                        <a:pt x="228" y="8"/>
                      </a:lnTo>
                      <a:lnTo>
                        <a:pt x="223" y="9"/>
                      </a:lnTo>
                      <a:lnTo>
                        <a:pt x="218" y="12"/>
                      </a:lnTo>
                      <a:lnTo>
                        <a:pt x="212" y="12"/>
                      </a:lnTo>
                      <a:lnTo>
                        <a:pt x="206" y="15"/>
                      </a:lnTo>
                      <a:lnTo>
                        <a:pt x="201" y="17"/>
                      </a:lnTo>
                      <a:lnTo>
                        <a:pt x="196" y="19"/>
                      </a:lnTo>
                      <a:lnTo>
                        <a:pt x="189" y="21"/>
                      </a:lnTo>
                      <a:lnTo>
                        <a:pt x="183" y="24"/>
                      </a:lnTo>
                      <a:lnTo>
                        <a:pt x="178" y="27"/>
                      </a:lnTo>
                      <a:lnTo>
                        <a:pt x="172" y="29"/>
                      </a:lnTo>
                      <a:lnTo>
                        <a:pt x="165" y="31"/>
                      </a:lnTo>
                      <a:lnTo>
                        <a:pt x="159" y="35"/>
                      </a:lnTo>
                      <a:lnTo>
                        <a:pt x="152" y="36"/>
                      </a:lnTo>
                      <a:lnTo>
                        <a:pt x="147" y="41"/>
                      </a:lnTo>
                      <a:lnTo>
                        <a:pt x="141" y="44"/>
                      </a:lnTo>
                      <a:lnTo>
                        <a:pt x="134" y="46"/>
                      </a:lnTo>
                      <a:lnTo>
                        <a:pt x="128" y="51"/>
                      </a:lnTo>
                      <a:lnTo>
                        <a:pt x="122" y="54"/>
                      </a:lnTo>
                      <a:lnTo>
                        <a:pt x="117" y="58"/>
                      </a:lnTo>
                      <a:lnTo>
                        <a:pt x="111" y="61"/>
                      </a:lnTo>
                      <a:lnTo>
                        <a:pt x="104" y="63"/>
                      </a:lnTo>
                      <a:lnTo>
                        <a:pt x="98" y="68"/>
                      </a:lnTo>
                      <a:lnTo>
                        <a:pt x="93" y="71"/>
                      </a:lnTo>
                      <a:lnTo>
                        <a:pt x="87" y="75"/>
                      </a:lnTo>
                      <a:lnTo>
                        <a:pt x="81" y="79"/>
                      </a:lnTo>
                      <a:lnTo>
                        <a:pt x="76" y="82"/>
                      </a:lnTo>
                      <a:lnTo>
                        <a:pt x="70" y="85"/>
                      </a:lnTo>
                      <a:lnTo>
                        <a:pt x="66" y="89"/>
                      </a:lnTo>
                      <a:lnTo>
                        <a:pt x="60" y="93"/>
                      </a:lnTo>
                      <a:lnTo>
                        <a:pt x="56" y="96"/>
                      </a:lnTo>
                      <a:lnTo>
                        <a:pt x="50" y="99"/>
                      </a:lnTo>
                      <a:lnTo>
                        <a:pt x="46" y="103"/>
                      </a:lnTo>
                      <a:lnTo>
                        <a:pt x="41" y="106"/>
                      </a:lnTo>
                      <a:lnTo>
                        <a:pt x="37" y="110"/>
                      </a:lnTo>
                      <a:lnTo>
                        <a:pt x="33" y="113"/>
                      </a:lnTo>
                      <a:lnTo>
                        <a:pt x="29" y="116"/>
                      </a:lnTo>
                      <a:lnTo>
                        <a:pt x="24" y="117"/>
                      </a:lnTo>
                      <a:lnTo>
                        <a:pt x="22" y="122"/>
                      </a:lnTo>
                      <a:lnTo>
                        <a:pt x="14" y="126"/>
                      </a:lnTo>
                      <a:lnTo>
                        <a:pt x="10" y="130"/>
                      </a:lnTo>
                      <a:lnTo>
                        <a:pt x="6" y="133"/>
                      </a:lnTo>
                      <a:lnTo>
                        <a:pt x="3" y="136"/>
                      </a:lnTo>
                      <a:lnTo>
                        <a:pt x="0" y="137"/>
                      </a:lnTo>
                      <a:lnTo>
                        <a:pt x="0" y="139"/>
                      </a:lnTo>
                      <a:lnTo>
                        <a:pt x="9" y="156"/>
                      </a:lnTo>
                      <a:lnTo>
                        <a:pt x="9" y="154"/>
                      </a:lnTo>
                      <a:lnTo>
                        <a:pt x="13" y="153"/>
                      </a:lnTo>
                      <a:lnTo>
                        <a:pt x="14" y="150"/>
                      </a:lnTo>
                      <a:lnTo>
                        <a:pt x="19" y="149"/>
                      </a:lnTo>
                      <a:lnTo>
                        <a:pt x="22" y="146"/>
                      </a:lnTo>
                      <a:lnTo>
                        <a:pt x="26" y="144"/>
                      </a:lnTo>
                      <a:lnTo>
                        <a:pt x="30" y="142"/>
                      </a:lnTo>
                      <a:lnTo>
                        <a:pt x="34" y="139"/>
                      </a:lnTo>
                      <a:lnTo>
                        <a:pt x="39" y="134"/>
                      </a:lnTo>
                      <a:lnTo>
                        <a:pt x="44" y="133"/>
                      </a:lnTo>
                      <a:lnTo>
                        <a:pt x="50" y="129"/>
                      </a:lnTo>
                      <a:lnTo>
                        <a:pt x="56" y="126"/>
                      </a:lnTo>
                      <a:lnTo>
                        <a:pt x="61" y="122"/>
                      </a:lnTo>
                      <a:lnTo>
                        <a:pt x="67" y="119"/>
                      </a:lnTo>
                      <a:lnTo>
                        <a:pt x="73" y="116"/>
                      </a:lnTo>
                      <a:lnTo>
                        <a:pt x="78" y="112"/>
                      </a:lnTo>
                      <a:lnTo>
                        <a:pt x="84" y="107"/>
                      </a:lnTo>
                      <a:lnTo>
                        <a:pt x="91" y="105"/>
                      </a:lnTo>
                      <a:lnTo>
                        <a:pt x="97" y="102"/>
                      </a:lnTo>
                      <a:lnTo>
                        <a:pt x="101" y="98"/>
                      </a:lnTo>
                      <a:lnTo>
                        <a:pt x="107" y="95"/>
                      </a:lnTo>
                      <a:lnTo>
                        <a:pt x="112" y="92"/>
                      </a:lnTo>
                      <a:lnTo>
                        <a:pt x="117" y="88"/>
                      </a:lnTo>
                      <a:lnTo>
                        <a:pt x="122" y="85"/>
                      </a:lnTo>
                      <a:lnTo>
                        <a:pt x="127" y="82"/>
                      </a:lnTo>
                      <a:lnTo>
                        <a:pt x="131" y="80"/>
                      </a:lnTo>
                      <a:lnTo>
                        <a:pt x="135" y="78"/>
                      </a:lnTo>
                      <a:lnTo>
                        <a:pt x="138" y="76"/>
                      </a:lnTo>
                      <a:lnTo>
                        <a:pt x="141" y="73"/>
                      </a:lnTo>
                      <a:lnTo>
                        <a:pt x="144" y="72"/>
                      </a:lnTo>
                      <a:lnTo>
                        <a:pt x="147" y="71"/>
                      </a:lnTo>
                      <a:lnTo>
                        <a:pt x="148" y="69"/>
                      </a:lnTo>
                      <a:lnTo>
                        <a:pt x="151" y="68"/>
                      </a:lnTo>
                      <a:lnTo>
                        <a:pt x="155" y="65"/>
                      </a:lnTo>
                      <a:lnTo>
                        <a:pt x="159" y="62"/>
                      </a:lnTo>
                      <a:lnTo>
                        <a:pt x="164" y="61"/>
                      </a:lnTo>
                      <a:lnTo>
                        <a:pt x="169" y="58"/>
                      </a:lnTo>
                      <a:lnTo>
                        <a:pt x="174" y="56"/>
                      </a:lnTo>
                      <a:lnTo>
                        <a:pt x="179" y="54"/>
                      </a:lnTo>
                      <a:lnTo>
                        <a:pt x="185" y="52"/>
                      </a:lnTo>
                      <a:lnTo>
                        <a:pt x="191" y="49"/>
                      </a:lnTo>
                      <a:lnTo>
                        <a:pt x="196" y="46"/>
                      </a:lnTo>
                      <a:lnTo>
                        <a:pt x="202" y="44"/>
                      </a:lnTo>
                      <a:lnTo>
                        <a:pt x="209" y="42"/>
                      </a:lnTo>
                      <a:lnTo>
                        <a:pt x="213" y="39"/>
                      </a:lnTo>
                      <a:lnTo>
                        <a:pt x="220" y="38"/>
                      </a:lnTo>
                      <a:lnTo>
                        <a:pt x="226" y="35"/>
                      </a:lnTo>
                      <a:lnTo>
                        <a:pt x="232" y="32"/>
                      </a:lnTo>
                      <a:lnTo>
                        <a:pt x="237" y="29"/>
                      </a:lnTo>
                      <a:lnTo>
                        <a:pt x="243" y="28"/>
                      </a:lnTo>
                      <a:lnTo>
                        <a:pt x="249" y="25"/>
                      </a:lnTo>
                      <a:lnTo>
                        <a:pt x="255" y="24"/>
                      </a:lnTo>
                      <a:lnTo>
                        <a:pt x="259" y="22"/>
                      </a:lnTo>
                      <a:lnTo>
                        <a:pt x="263" y="21"/>
                      </a:lnTo>
                      <a:lnTo>
                        <a:pt x="267" y="18"/>
                      </a:lnTo>
                      <a:lnTo>
                        <a:pt x="272" y="17"/>
                      </a:lnTo>
                      <a:lnTo>
                        <a:pt x="274" y="15"/>
                      </a:lnTo>
                      <a:lnTo>
                        <a:pt x="277" y="15"/>
                      </a:lnTo>
                      <a:lnTo>
                        <a:pt x="282" y="14"/>
                      </a:lnTo>
                      <a:lnTo>
                        <a:pt x="283" y="14"/>
                      </a:lnTo>
                      <a:lnTo>
                        <a:pt x="267" y="0"/>
                      </a:lnTo>
                      <a:close/>
                    </a:path>
                  </a:pathLst>
                </a:custGeom>
                <a:solidFill>
                  <a:srgbClr val="296638"/>
                </a:solidFill>
                <a:ln w="9525">
                  <a:noFill/>
                  <a:round/>
                  <a:headEnd/>
                  <a:tailEnd/>
                </a:ln>
              </p:spPr>
              <p:txBody>
                <a:bodyPr/>
                <a:lstStyle/>
                <a:p>
                  <a:pPr eaLnBrk="0" hangingPunct="0"/>
                  <a:endParaRPr lang="en-US"/>
                </a:p>
              </p:txBody>
            </p:sp>
            <p:sp>
              <p:nvSpPr>
                <p:cNvPr id="50208" name="Freeform 75"/>
                <p:cNvSpPr>
                  <a:spLocks/>
                </p:cNvSpPr>
                <p:nvPr/>
              </p:nvSpPr>
              <p:spPr bwMode="auto">
                <a:xfrm>
                  <a:off x="207" y="944"/>
                  <a:ext cx="54" cy="85"/>
                </a:xfrm>
                <a:custGeom>
                  <a:avLst/>
                  <a:gdLst>
                    <a:gd name="T0" fmla="*/ 0 w 54"/>
                    <a:gd name="T1" fmla="*/ 10 h 85"/>
                    <a:gd name="T2" fmla="*/ 0 w 54"/>
                    <a:gd name="T3" fmla="*/ 12 h 85"/>
                    <a:gd name="T4" fmla="*/ 2 w 54"/>
                    <a:gd name="T5" fmla="*/ 14 h 85"/>
                    <a:gd name="T6" fmla="*/ 3 w 54"/>
                    <a:gd name="T7" fmla="*/ 19 h 85"/>
                    <a:gd name="T8" fmla="*/ 6 w 54"/>
                    <a:gd name="T9" fmla="*/ 24 h 85"/>
                    <a:gd name="T10" fmla="*/ 8 w 54"/>
                    <a:gd name="T11" fmla="*/ 27 h 85"/>
                    <a:gd name="T12" fmla="*/ 9 w 54"/>
                    <a:gd name="T13" fmla="*/ 30 h 85"/>
                    <a:gd name="T14" fmla="*/ 10 w 54"/>
                    <a:gd name="T15" fmla="*/ 34 h 85"/>
                    <a:gd name="T16" fmla="*/ 13 w 54"/>
                    <a:gd name="T17" fmla="*/ 37 h 85"/>
                    <a:gd name="T18" fmla="*/ 15 w 54"/>
                    <a:gd name="T19" fmla="*/ 41 h 85"/>
                    <a:gd name="T20" fmla="*/ 16 w 54"/>
                    <a:gd name="T21" fmla="*/ 46 h 85"/>
                    <a:gd name="T22" fmla="*/ 19 w 54"/>
                    <a:gd name="T23" fmla="*/ 50 h 85"/>
                    <a:gd name="T24" fmla="*/ 22 w 54"/>
                    <a:gd name="T25" fmla="*/ 54 h 85"/>
                    <a:gd name="T26" fmla="*/ 23 w 54"/>
                    <a:gd name="T27" fmla="*/ 57 h 85"/>
                    <a:gd name="T28" fmla="*/ 25 w 54"/>
                    <a:gd name="T29" fmla="*/ 61 h 85"/>
                    <a:gd name="T30" fmla="*/ 27 w 54"/>
                    <a:gd name="T31" fmla="*/ 64 h 85"/>
                    <a:gd name="T32" fmla="*/ 30 w 54"/>
                    <a:gd name="T33" fmla="*/ 68 h 85"/>
                    <a:gd name="T34" fmla="*/ 35 w 54"/>
                    <a:gd name="T35" fmla="*/ 74 h 85"/>
                    <a:gd name="T36" fmla="*/ 39 w 54"/>
                    <a:gd name="T37" fmla="*/ 80 h 85"/>
                    <a:gd name="T38" fmla="*/ 43 w 54"/>
                    <a:gd name="T39" fmla="*/ 83 h 85"/>
                    <a:gd name="T40" fmla="*/ 46 w 54"/>
                    <a:gd name="T41" fmla="*/ 85 h 85"/>
                    <a:gd name="T42" fmla="*/ 49 w 54"/>
                    <a:gd name="T43" fmla="*/ 85 h 85"/>
                    <a:gd name="T44" fmla="*/ 53 w 54"/>
                    <a:gd name="T45" fmla="*/ 84 h 85"/>
                    <a:gd name="T46" fmla="*/ 54 w 54"/>
                    <a:gd name="T47" fmla="*/ 78 h 85"/>
                    <a:gd name="T48" fmla="*/ 54 w 54"/>
                    <a:gd name="T49" fmla="*/ 74 h 85"/>
                    <a:gd name="T50" fmla="*/ 53 w 54"/>
                    <a:gd name="T51" fmla="*/ 68 h 85"/>
                    <a:gd name="T52" fmla="*/ 52 w 54"/>
                    <a:gd name="T53" fmla="*/ 63 h 85"/>
                    <a:gd name="T54" fmla="*/ 50 w 54"/>
                    <a:gd name="T55" fmla="*/ 58 h 85"/>
                    <a:gd name="T56" fmla="*/ 49 w 54"/>
                    <a:gd name="T57" fmla="*/ 56 h 85"/>
                    <a:gd name="T58" fmla="*/ 47 w 54"/>
                    <a:gd name="T59" fmla="*/ 51 h 85"/>
                    <a:gd name="T60" fmla="*/ 46 w 54"/>
                    <a:gd name="T61" fmla="*/ 48 h 85"/>
                    <a:gd name="T62" fmla="*/ 44 w 54"/>
                    <a:gd name="T63" fmla="*/ 44 h 85"/>
                    <a:gd name="T64" fmla="*/ 43 w 54"/>
                    <a:gd name="T65" fmla="*/ 41 h 85"/>
                    <a:gd name="T66" fmla="*/ 40 w 54"/>
                    <a:gd name="T67" fmla="*/ 37 h 85"/>
                    <a:gd name="T68" fmla="*/ 39 w 54"/>
                    <a:gd name="T69" fmla="*/ 34 h 85"/>
                    <a:gd name="T70" fmla="*/ 37 w 54"/>
                    <a:gd name="T71" fmla="*/ 30 h 85"/>
                    <a:gd name="T72" fmla="*/ 35 w 54"/>
                    <a:gd name="T73" fmla="*/ 27 h 85"/>
                    <a:gd name="T74" fmla="*/ 33 w 54"/>
                    <a:gd name="T75" fmla="*/ 24 h 85"/>
                    <a:gd name="T76" fmla="*/ 30 w 54"/>
                    <a:gd name="T77" fmla="*/ 20 h 85"/>
                    <a:gd name="T78" fmla="*/ 27 w 54"/>
                    <a:gd name="T79" fmla="*/ 14 h 85"/>
                    <a:gd name="T80" fmla="*/ 25 w 54"/>
                    <a:gd name="T81" fmla="*/ 10 h 85"/>
                    <a:gd name="T82" fmla="*/ 20 w 54"/>
                    <a:gd name="T83" fmla="*/ 6 h 85"/>
                    <a:gd name="T84" fmla="*/ 19 w 54"/>
                    <a:gd name="T85" fmla="*/ 2 h 85"/>
                    <a:gd name="T86" fmla="*/ 17 w 54"/>
                    <a:gd name="T87" fmla="*/ 0 h 85"/>
                    <a:gd name="T88" fmla="*/ 0 w 54"/>
                    <a:gd name="T89" fmla="*/ 10 h 85"/>
                    <a:gd name="T90" fmla="*/ 0 w 54"/>
                    <a:gd name="T91" fmla="*/ 10 h 85"/>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w 54"/>
                    <a:gd name="T139" fmla="*/ 0 h 85"/>
                    <a:gd name="T140" fmla="*/ 54 w 54"/>
                    <a:gd name="T141" fmla="*/ 85 h 85"/>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T138" t="T139" r="T140" b="T141"/>
                  <a:pathLst>
                    <a:path w="54" h="85">
                      <a:moveTo>
                        <a:pt x="0" y="10"/>
                      </a:moveTo>
                      <a:lnTo>
                        <a:pt x="0" y="12"/>
                      </a:lnTo>
                      <a:lnTo>
                        <a:pt x="2" y="14"/>
                      </a:lnTo>
                      <a:lnTo>
                        <a:pt x="3" y="19"/>
                      </a:lnTo>
                      <a:lnTo>
                        <a:pt x="6" y="24"/>
                      </a:lnTo>
                      <a:lnTo>
                        <a:pt x="8" y="27"/>
                      </a:lnTo>
                      <a:lnTo>
                        <a:pt x="9" y="30"/>
                      </a:lnTo>
                      <a:lnTo>
                        <a:pt x="10" y="34"/>
                      </a:lnTo>
                      <a:lnTo>
                        <a:pt x="13" y="37"/>
                      </a:lnTo>
                      <a:lnTo>
                        <a:pt x="15" y="41"/>
                      </a:lnTo>
                      <a:lnTo>
                        <a:pt x="16" y="46"/>
                      </a:lnTo>
                      <a:lnTo>
                        <a:pt x="19" y="50"/>
                      </a:lnTo>
                      <a:lnTo>
                        <a:pt x="22" y="54"/>
                      </a:lnTo>
                      <a:lnTo>
                        <a:pt x="23" y="57"/>
                      </a:lnTo>
                      <a:lnTo>
                        <a:pt x="25" y="61"/>
                      </a:lnTo>
                      <a:lnTo>
                        <a:pt x="27" y="64"/>
                      </a:lnTo>
                      <a:lnTo>
                        <a:pt x="30" y="68"/>
                      </a:lnTo>
                      <a:lnTo>
                        <a:pt x="35" y="74"/>
                      </a:lnTo>
                      <a:lnTo>
                        <a:pt x="39" y="80"/>
                      </a:lnTo>
                      <a:lnTo>
                        <a:pt x="43" y="83"/>
                      </a:lnTo>
                      <a:lnTo>
                        <a:pt x="46" y="85"/>
                      </a:lnTo>
                      <a:lnTo>
                        <a:pt x="49" y="85"/>
                      </a:lnTo>
                      <a:lnTo>
                        <a:pt x="53" y="84"/>
                      </a:lnTo>
                      <a:lnTo>
                        <a:pt x="54" y="78"/>
                      </a:lnTo>
                      <a:lnTo>
                        <a:pt x="54" y="74"/>
                      </a:lnTo>
                      <a:lnTo>
                        <a:pt x="53" y="68"/>
                      </a:lnTo>
                      <a:lnTo>
                        <a:pt x="52" y="63"/>
                      </a:lnTo>
                      <a:lnTo>
                        <a:pt x="50" y="58"/>
                      </a:lnTo>
                      <a:lnTo>
                        <a:pt x="49" y="56"/>
                      </a:lnTo>
                      <a:lnTo>
                        <a:pt x="47" y="51"/>
                      </a:lnTo>
                      <a:lnTo>
                        <a:pt x="46" y="48"/>
                      </a:lnTo>
                      <a:lnTo>
                        <a:pt x="44" y="44"/>
                      </a:lnTo>
                      <a:lnTo>
                        <a:pt x="43" y="41"/>
                      </a:lnTo>
                      <a:lnTo>
                        <a:pt x="40" y="37"/>
                      </a:lnTo>
                      <a:lnTo>
                        <a:pt x="39" y="34"/>
                      </a:lnTo>
                      <a:lnTo>
                        <a:pt x="37" y="30"/>
                      </a:lnTo>
                      <a:lnTo>
                        <a:pt x="35" y="27"/>
                      </a:lnTo>
                      <a:lnTo>
                        <a:pt x="33" y="24"/>
                      </a:lnTo>
                      <a:lnTo>
                        <a:pt x="30" y="20"/>
                      </a:lnTo>
                      <a:lnTo>
                        <a:pt x="27" y="14"/>
                      </a:lnTo>
                      <a:lnTo>
                        <a:pt x="25" y="10"/>
                      </a:lnTo>
                      <a:lnTo>
                        <a:pt x="20" y="6"/>
                      </a:lnTo>
                      <a:lnTo>
                        <a:pt x="19" y="2"/>
                      </a:lnTo>
                      <a:lnTo>
                        <a:pt x="17" y="0"/>
                      </a:lnTo>
                      <a:lnTo>
                        <a:pt x="0" y="10"/>
                      </a:lnTo>
                      <a:close/>
                    </a:path>
                  </a:pathLst>
                </a:custGeom>
                <a:solidFill>
                  <a:srgbClr val="296638"/>
                </a:solidFill>
                <a:ln w="9525">
                  <a:noFill/>
                  <a:round/>
                  <a:headEnd/>
                  <a:tailEnd/>
                </a:ln>
              </p:spPr>
              <p:txBody>
                <a:bodyPr/>
                <a:lstStyle/>
                <a:p>
                  <a:pPr eaLnBrk="0" hangingPunct="0"/>
                  <a:endParaRPr lang="en-US"/>
                </a:p>
              </p:txBody>
            </p:sp>
            <p:sp>
              <p:nvSpPr>
                <p:cNvPr id="50209" name="Freeform 76"/>
                <p:cNvSpPr>
                  <a:spLocks/>
                </p:cNvSpPr>
                <p:nvPr/>
              </p:nvSpPr>
              <p:spPr bwMode="auto">
                <a:xfrm>
                  <a:off x="0" y="1291"/>
                  <a:ext cx="146" cy="25"/>
                </a:xfrm>
                <a:custGeom>
                  <a:avLst/>
                  <a:gdLst>
                    <a:gd name="T0" fmla="*/ 1 w 146"/>
                    <a:gd name="T1" fmla="*/ 24 h 25"/>
                    <a:gd name="T2" fmla="*/ 10 w 146"/>
                    <a:gd name="T3" fmla="*/ 24 h 25"/>
                    <a:gd name="T4" fmla="*/ 18 w 146"/>
                    <a:gd name="T5" fmla="*/ 24 h 25"/>
                    <a:gd name="T6" fmla="*/ 30 w 146"/>
                    <a:gd name="T7" fmla="*/ 25 h 25"/>
                    <a:gd name="T8" fmla="*/ 43 w 146"/>
                    <a:gd name="T9" fmla="*/ 25 h 25"/>
                    <a:gd name="T10" fmla="*/ 53 w 146"/>
                    <a:gd name="T11" fmla="*/ 25 h 25"/>
                    <a:gd name="T12" fmla="*/ 60 w 146"/>
                    <a:gd name="T13" fmla="*/ 25 h 25"/>
                    <a:gd name="T14" fmla="*/ 67 w 146"/>
                    <a:gd name="T15" fmla="*/ 25 h 25"/>
                    <a:gd name="T16" fmla="*/ 74 w 146"/>
                    <a:gd name="T17" fmla="*/ 25 h 25"/>
                    <a:gd name="T18" fmla="*/ 81 w 146"/>
                    <a:gd name="T19" fmla="*/ 25 h 25"/>
                    <a:gd name="T20" fmla="*/ 88 w 146"/>
                    <a:gd name="T21" fmla="*/ 25 h 25"/>
                    <a:gd name="T22" fmla="*/ 94 w 146"/>
                    <a:gd name="T23" fmla="*/ 25 h 25"/>
                    <a:gd name="T24" fmla="*/ 101 w 146"/>
                    <a:gd name="T25" fmla="*/ 25 h 25"/>
                    <a:gd name="T26" fmla="*/ 111 w 146"/>
                    <a:gd name="T27" fmla="*/ 25 h 25"/>
                    <a:gd name="T28" fmla="*/ 122 w 146"/>
                    <a:gd name="T29" fmla="*/ 24 h 25"/>
                    <a:gd name="T30" fmla="*/ 132 w 146"/>
                    <a:gd name="T31" fmla="*/ 22 h 25"/>
                    <a:gd name="T32" fmla="*/ 139 w 146"/>
                    <a:gd name="T33" fmla="*/ 19 h 25"/>
                    <a:gd name="T34" fmla="*/ 146 w 146"/>
                    <a:gd name="T35" fmla="*/ 17 h 25"/>
                    <a:gd name="T36" fmla="*/ 144 w 146"/>
                    <a:gd name="T37" fmla="*/ 11 h 25"/>
                    <a:gd name="T38" fmla="*/ 138 w 146"/>
                    <a:gd name="T39" fmla="*/ 8 h 25"/>
                    <a:gd name="T40" fmla="*/ 129 w 146"/>
                    <a:gd name="T41" fmla="*/ 5 h 25"/>
                    <a:gd name="T42" fmla="*/ 121 w 146"/>
                    <a:gd name="T43" fmla="*/ 2 h 25"/>
                    <a:gd name="T44" fmla="*/ 111 w 146"/>
                    <a:gd name="T45" fmla="*/ 2 h 25"/>
                    <a:gd name="T46" fmla="*/ 98 w 146"/>
                    <a:gd name="T47" fmla="*/ 1 h 25"/>
                    <a:gd name="T48" fmla="*/ 85 w 146"/>
                    <a:gd name="T49" fmla="*/ 1 h 25"/>
                    <a:gd name="T50" fmla="*/ 74 w 146"/>
                    <a:gd name="T51" fmla="*/ 1 h 25"/>
                    <a:gd name="T52" fmla="*/ 61 w 146"/>
                    <a:gd name="T53" fmla="*/ 0 h 25"/>
                    <a:gd name="T54" fmla="*/ 48 w 146"/>
                    <a:gd name="T55" fmla="*/ 0 h 25"/>
                    <a:gd name="T56" fmla="*/ 36 w 146"/>
                    <a:gd name="T57" fmla="*/ 0 h 25"/>
                    <a:gd name="T58" fmla="*/ 26 w 146"/>
                    <a:gd name="T59" fmla="*/ 1 h 25"/>
                    <a:gd name="T60" fmla="*/ 16 w 146"/>
                    <a:gd name="T61" fmla="*/ 1 h 25"/>
                    <a:gd name="T62" fmla="*/ 9 w 146"/>
                    <a:gd name="T63" fmla="*/ 1 h 25"/>
                    <a:gd name="T64" fmla="*/ 1 w 146"/>
                    <a:gd name="T65" fmla="*/ 2 h 25"/>
                    <a:gd name="T66" fmla="*/ 0 w 146"/>
                    <a:gd name="T67" fmla="*/ 24 h 25"/>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146"/>
                    <a:gd name="T103" fmla="*/ 0 h 25"/>
                    <a:gd name="T104" fmla="*/ 146 w 146"/>
                    <a:gd name="T105" fmla="*/ 25 h 25"/>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146" h="25">
                      <a:moveTo>
                        <a:pt x="0" y="24"/>
                      </a:moveTo>
                      <a:lnTo>
                        <a:pt x="1" y="24"/>
                      </a:lnTo>
                      <a:lnTo>
                        <a:pt x="7" y="24"/>
                      </a:lnTo>
                      <a:lnTo>
                        <a:pt x="10" y="24"/>
                      </a:lnTo>
                      <a:lnTo>
                        <a:pt x="14" y="24"/>
                      </a:lnTo>
                      <a:lnTo>
                        <a:pt x="18" y="24"/>
                      </a:lnTo>
                      <a:lnTo>
                        <a:pt x="24" y="25"/>
                      </a:lnTo>
                      <a:lnTo>
                        <a:pt x="30" y="25"/>
                      </a:lnTo>
                      <a:lnTo>
                        <a:pt x="36" y="25"/>
                      </a:lnTo>
                      <a:lnTo>
                        <a:pt x="43" y="25"/>
                      </a:lnTo>
                      <a:lnTo>
                        <a:pt x="48" y="25"/>
                      </a:lnTo>
                      <a:lnTo>
                        <a:pt x="53" y="25"/>
                      </a:lnTo>
                      <a:lnTo>
                        <a:pt x="55" y="25"/>
                      </a:lnTo>
                      <a:lnTo>
                        <a:pt x="60" y="25"/>
                      </a:lnTo>
                      <a:lnTo>
                        <a:pt x="63" y="25"/>
                      </a:lnTo>
                      <a:lnTo>
                        <a:pt x="67" y="25"/>
                      </a:lnTo>
                      <a:lnTo>
                        <a:pt x="71" y="25"/>
                      </a:lnTo>
                      <a:lnTo>
                        <a:pt x="74" y="25"/>
                      </a:lnTo>
                      <a:lnTo>
                        <a:pt x="78" y="25"/>
                      </a:lnTo>
                      <a:lnTo>
                        <a:pt x="81" y="25"/>
                      </a:lnTo>
                      <a:lnTo>
                        <a:pt x="84" y="25"/>
                      </a:lnTo>
                      <a:lnTo>
                        <a:pt x="88" y="25"/>
                      </a:lnTo>
                      <a:lnTo>
                        <a:pt x="91" y="25"/>
                      </a:lnTo>
                      <a:lnTo>
                        <a:pt x="94" y="25"/>
                      </a:lnTo>
                      <a:lnTo>
                        <a:pt x="98" y="25"/>
                      </a:lnTo>
                      <a:lnTo>
                        <a:pt x="101" y="25"/>
                      </a:lnTo>
                      <a:lnTo>
                        <a:pt x="105" y="25"/>
                      </a:lnTo>
                      <a:lnTo>
                        <a:pt x="111" y="25"/>
                      </a:lnTo>
                      <a:lnTo>
                        <a:pt x="117" y="24"/>
                      </a:lnTo>
                      <a:lnTo>
                        <a:pt x="122" y="24"/>
                      </a:lnTo>
                      <a:lnTo>
                        <a:pt x="128" y="24"/>
                      </a:lnTo>
                      <a:lnTo>
                        <a:pt x="132" y="22"/>
                      </a:lnTo>
                      <a:lnTo>
                        <a:pt x="136" y="21"/>
                      </a:lnTo>
                      <a:lnTo>
                        <a:pt x="139" y="19"/>
                      </a:lnTo>
                      <a:lnTo>
                        <a:pt x="142" y="19"/>
                      </a:lnTo>
                      <a:lnTo>
                        <a:pt x="146" y="17"/>
                      </a:lnTo>
                      <a:lnTo>
                        <a:pt x="146" y="14"/>
                      </a:lnTo>
                      <a:lnTo>
                        <a:pt x="144" y="11"/>
                      </a:lnTo>
                      <a:lnTo>
                        <a:pt x="141" y="10"/>
                      </a:lnTo>
                      <a:lnTo>
                        <a:pt x="138" y="8"/>
                      </a:lnTo>
                      <a:lnTo>
                        <a:pt x="135" y="7"/>
                      </a:lnTo>
                      <a:lnTo>
                        <a:pt x="129" y="5"/>
                      </a:lnTo>
                      <a:lnTo>
                        <a:pt x="125" y="4"/>
                      </a:lnTo>
                      <a:lnTo>
                        <a:pt x="121" y="2"/>
                      </a:lnTo>
                      <a:lnTo>
                        <a:pt x="117" y="2"/>
                      </a:lnTo>
                      <a:lnTo>
                        <a:pt x="111" y="2"/>
                      </a:lnTo>
                      <a:lnTo>
                        <a:pt x="105" y="1"/>
                      </a:lnTo>
                      <a:lnTo>
                        <a:pt x="98" y="1"/>
                      </a:lnTo>
                      <a:lnTo>
                        <a:pt x="92" y="1"/>
                      </a:lnTo>
                      <a:lnTo>
                        <a:pt x="85" y="1"/>
                      </a:lnTo>
                      <a:lnTo>
                        <a:pt x="80" y="1"/>
                      </a:lnTo>
                      <a:lnTo>
                        <a:pt x="74" y="1"/>
                      </a:lnTo>
                      <a:lnTo>
                        <a:pt x="67" y="1"/>
                      </a:lnTo>
                      <a:lnTo>
                        <a:pt x="61" y="0"/>
                      </a:lnTo>
                      <a:lnTo>
                        <a:pt x="54" y="0"/>
                      </a:lnTo>
                      <a:lnTo>
                        <a:pt x="48" y="0"/>
                      </a:lnTo>
                      <a:lnTo>
                        <a:pt x="43" y="0"/>
                      </a:lnTo>
                      <a:lnTo>
                        <a:pt x="36" y="0"/>
                      </a:lnTo>
                      <a:lnTo>
                        <a:pt x="30" y="1"/>
                      </a:lnTo>
                      <a:lnTo>
                        <a:pt x="26" y="1"/>
                      </a:lnTo>
                      <a:lnTo>
                        <a:pt x="21" y="1"/>
                      </a:lnTo>
                      <a:lnTo>
                        <a:pt x="16" y="1"/>
                      </a:lnTo>
                      <a:lnTo>
                        <a:pt x="11" y="1"/>
                      </a:lnTo>
                      <a:lnTo>
                        <a:pt x="9" y="1"/>
                      </a:lnTo>
                      <a:lnTo>
                        <a:pt x="6" y="2"/>
                      </a:lnTo>
                      <a:lnTo>
                        <a:pt x="1" y="2"/>
                      </a:lnTo>
                      <a:lnTo>
                        <a:pt x="0" y="2"/>
                      </a:lnTo>
                      <a:lnTo>
                        <a:pt x="0" y="24"/>
                      </a:lnTo>
                      <a:close/>
                    </a:path>
                  </a:pathLst>
                </a:custGeom>
                <a:solidFill>
                  <a:srgbClr val="296638"/>
                </a:solidFill>
                <a:ln w="9525">
                  <a:noFill/>
                  <a:round/>
                  <a:headEnd/>
                  <a:tailEnd/>
                </a:ln>
              </p:spPr>
              <p:txBody>
                <a:bodyPr/>
                <a:lstStyle/>
                <a:p>
                  <a:pPr eaLnBrk="0" hangingPunct="0"/>
                  <a:endParaRPr lang="en-US"/>
                </a:p>
              </p:txBody>
            </p:sp>
            <p:sp>
              <p:nvSpPr>
                <p:cNvPr id="50210" name="Freeform 77"/>
                <p:cNvSpPr>
                  <a:spLocks/>
                </p:cNvSpPr>
                <p:nvPr/>
              </p:nvSpPr>
              <p:spPr bwMode="auto">
                <a:xfrm>
                  <a:off x="236" y="1576"/>
                  <a:ext cx="123" cy="141"/>
                </a:xfrm>
                <a:custGeom>
                  <a:avLst/>
                  <a:gdLst>
                    <a:gd name="T0" fmla="*/ 14 w 123"/>
                    <a:gd name="T1" fmla="*/ 141 h 141"/>
                    <a:gd name="T2" fmla="*/ 15 w 123"/>
                    <a:gd name="T3" fmla="*/ 139 h 141"/>
                    <a:gd name="T4" fmla="*/ 20 w 123"/>
                    <a:gd name="T5" fmla="*/ 135 h 141"/>
                    <a:gd name="T6" fmla="*/ 23 w 123"/>
                    <a:gd name="T7" fmla="*/ 131 h 141"/>
                    <a:gd name="T8" fmla="*/ 27 w 123"/>
                    <a:gd name="T9" fmla="*/ 128 h 141"/>
                    <a:gd name="T10" fmla="*/ 30 w 123"/>
                    <a:gd name="T11" fmla="*/ 124 h 141"/>
                    <a:gd name="T12" fmla="*/ 35 w 123"/>
                    <a:gd name="T13" fmla="*/ 119 h 141"/>
                    <a:gd name="T14" fmla="*/ 38 w 123"/>
                    <a:gd name="T15" fmla="*/ 114 h 141"/>
                    <a:gd name="T16" fmla="*/ 44 w 123"/>
                    <a:gd name="T17" fmla="*/ 108 h 141"/>
                    <a:gd name="T18" fmla="*/ 50 w 123"/>
                    <a:gd name="T19" fmla="*/ 102 h 141"/>
                    <a:gd name="T20" fmla="*/ 54 w 123"/>
                    <a:gd name="T21" fmla="*/ 97 h 141"/>
                    <a:gd name="T22" fmla="*/ 60 w 123"/>
                    <a:gd name="T23" fmla="*/ 89 h 141"/>
                    <a:gd name="T24" fmla="*/ 65 w 123"/>
                    <a:gd name="T25" fmla="*/ 84 h 141"/>
                    <a:gd name="T26" fmla="*/ 72 w 123"/>
                    <a:gd name="T27" fmla="*/ 77 h 141"/>
                    <a:gd name="T28" fmla="*/ 78 w 123"/>
                    <a:gd name="T29" fmla="*/ 71 h 141"/>
                    <a:gd name="T30" fmla="*/ 81 w 123"/>
                    <a:gd name="T31" fmla="*/ 67 h 141"/>
                    <a:gd name="T32" fmla="*/ 82 w 123"/>
                    <a:gd name="T33" fmla="*/ 64 h 141"/>
                    <a:gd name="T34" fmla="*/ 85 w 123"/>
                    <a:gd name="T35" fmla="*/ 61 h 141"/>
                    <a:gd name="T36" fmla="*/ 88 w 123"/>
                    <a:gd name="T37" fmla="*/ 57 h 141"/>
                    <a:gd name="T38" fmla="*/ 94 w 123"/>
                    <a:gd name="T39" fmla="*/ 51 h 141"/>
                    <a:gd name="T40" fmla="*/ 99 w 123"/>
                    <a:gd name="T41" fmla="*/ 44 h 141"/>
                    <a:gd name="T42" fmla="*/ 104 w 123"/>
                    <a:gd name="T43" fmla="*/ 38 h 141"/>
                    <a:gd name="T44" fmla="*/ 108 w 123"/>
                    <a:gd name="T45" fmla="*/ 33 h 141"/>
                    <a:gd name="T46" fmla="*/ 111 w 123"/>
                    <a:gd name="T47" fmla="*/ 27 h 141"/>
                    <a:gd name="T48" fmla="*/ 115 w 123"/>
                    <a:gd name="T49" fmla="*/ 23 h 141"/>
                    <a:gd name="T50" fmla="*/ 118 w 123"/>
                    <a:gd name="T51" fmla="*/ 17 h 141"/>
                    <a:gd name="T52" fmla="*/ 121 w 123"/>
                    <a:gd name="T53" fmla="*/ 13 h 141"/>
                    <a:gd name="T54" fmla="*/ 122 w 123"/>
                    <a:gd name="T55" fmla="*/ 8 h 141"/>
                    <a:gd name="T56" fmla="*/ 123 w 123"/>
                    <a:gd name="T57" fmla="*/ 7 h 141"/>
                    <a:gd name="T58" fmla="*/ 123 w 123"/>
                    <a:gd name="T59" fmla="*/ 3 h 141"/>
                    <a:gd name="T60" fmla="*/ 122 w 123"/>
                    <a:gd name="T61" fmla="*/ 1 h 141"/>
                    <a:gd name="T62" fmla="*/ 118 w 123"/>
                    <a:gd name="T63" fmla="*/ 0 h 141"/>
                    <a:gd name="T64" fmla="*/ 115 w 123"/>
                    <a:gd name="T65" fmla="*/ 1 h 141"/>
                    <a:gd name="T66" fmla="*/ 112 w 123"/>
                    <a:gd name="T67" fmla="*/ 3 h 141"/>
                    <a:gd name="T68" fmla="*/ 108 w 123"/>
                    <a:gd name="T69" fmla="*/ 6 h 141"/>
                    <a:gd name="T70" fmla="*/ 104 w 123"/>
                    <a:gd name="T71" fmla="*/ 7 h 141"/>
                    <a:gd name="T72" fmla="*/ 99 w 123"/>
                    <a:gd name="T73" fmla="*/ 11 h 141"/>
                    <a:gd name="T74" fmla="*/ 95 w 123"/>
                    <a:gd name="T75" fmla="*/ 16 h 141"/>
                    <a:gd name="T76" fmla="*/ 91 w 123"/>
                    <a:gd name="T77" fmla="*/ 20 h 141"/>
                    <a:gd name="T78" fmla="*/ 87 w 123"/>
                    <a:gd name="T79" fmla="*/ 24 h 141"/>
                    <a:gd name="T80" fmla="*/ 81 w 123"/>
                    <a:gd name="T81" fmla="*/ 28 h 141"/>
                    <a:gd name="T82" fmla="*/ 75 w 123"/>
                    <a:gd name="T83" fmla="*/ 34 h 141"/>
                    <a:gd name="T84" fmla="*/ 71 w 123"/>
                    <a:gd name="T85" fmla="*/ 40 h 141"/>
                    <a:gd name="T86" fmla="*/ 65 w 123"/>
                    <a:gd name="T87" fmla="*/ 45 h 141"/>
                    <a:gd name="T88" fmla="*/ 60 w 123"/>
                    <a:gd name="T89" fmla="*/ 51 h 141"/>
                    <a:gd name="T90" fmla="*/ 55 w 123"/>
                    <a:gd name="T91" fmla="*/ 57 h 141"/>
                    <a:gd name="T92" fmla="*/ 50 w 123"/>
                    <a:gd name="T93" fmla="*/ 62 h 141"/>
                    <a:gd name="T94" fmla="*/ 45 w 123"/>
                    <a:gd name="T95" fmla="*/ 68 h 141"/>
                    <a:gd name="T96" fmla="*/ 40 w 123"/>
                    <a:gd name="T97" fmla="*/ 74 h 141"/>
                    <a:gd name="T98" fmla="*/ 35 w 123"/>
                    <a:gd name="T99" fmla="*/ 79 h 141"/>
                    <a:gd name="T100" fmla="*/ 31 w 123"/>
                    <a:gd name="T101" fmla="*/ 85 h 141"/>
                    <a:gd name="T102" fmla="*/ 25 w 123"/>
                    <a:gd name="T103" fmla="*/ 91 h 141"/>
                    <a:gd name="T104" fmla="*/ 21 w 123"/>
                    <a:gd name="T105" fmla="*/ 97 h 141"/>
                    <a:gd name="T106" fmla="*/ 18 w 123"/>
                    <a:gd name="T107" fmla="*/ 101 h 141"/>
                    <a:gd name="T108" fmla="*/ 14 w 123"/>
                    <a:gd name="T109" fmla="*/ 106 h 141"/>
                    <a:gd name="T110" fmla="*/ 11 w 123"/>
                    <a:gd name="T111" fmla="*/ 109 h 141"/>
                    <a:gd name="T112" fmla="*/ 8 w 123"/>
                    <a:gd name="T113" fmla="*/ 114 h 141"/>
                    <a:gd name="T114" fmla="*/ 6 w 123"/>
                    <a:gd name="T115" fmla="*/ 116 h 141"/>
                    <a:gd name="T116" fmla="*/ 4 w 123"/>
                    <a:gd name="T117" fmla="*/ 121 h 141"/>
                    <a:gd name="T118" fmla="*/ 1 w 123"/>
                    <a:gd name="T119" fmla="*/ 125 h 141"/>
                    <a:gd name="T120" fmla="*/ 0 w 123"/>
                    <a:gd name="T121" fmla="*/ 126 h 141"/>
                    <a:gd name="T122" fmla="*/ 14 w 123"/>
                    <a:gd name="T123" fmla="*/ 141 h 141"/>
                    <a:gd name="T124" fmla="*/ 14 w 123"/>
                    <a:gd name="T125" fmla="*/ 141 h 141"/>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123"/>
                    <a:gd name="T190" fmla="*/ 0 h 141"/>
                    <a:gd name="T191" fmla="*/ 123 w 123"/>
                    <a:gd name="T192" fmla="*/ 141 h 141"/>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123" h="141">
                      <a:moveTo>
                        <a:pt x="14" y="141"/>
                      </a:moveTo>
                      <a:lnTo>
                        <a:pt x="15" y="139"/>
                      </a:lnTo>
                      <a:lnTo>
                        <a:pt x="20" y="135"/>
                      </a:lnTo>
                      <a:lnTo>
                        <a:pt x="23" y="131"/>
                      </a:lnTo>
                      <a:lnTo>
                        <a:pt x="27" y="128"/>
                      </a:lnTo>
                      <a:lnTo>
                        <a:pt x="30" y="124"/>
                      </a:lnTo>
                      <a:lnTo>
                        <a:pt x="35" y="119"/>
                      </a:lnTo>
                      <a:lnTo>
                        <a:pt x="38" y="114"/>
                      </a:lnTo>
                      <a:lnTo>
                        <a:pt x="44" y="108"/>
                      </a:lnTo>
                      <a:lnTo>
                        <a:pt x="50" y="102"/>
                      </a:lnTo>
                      <a:lnTo>
                        <a:pt x="54" y="97"/>
                      </a:lnTo>
                      <a:lnTo>
                        <a:pt x="60" y="89"/>
                      </a:lnTo>
                      <a:lnTo>
                        <a:pt x="65" y="84"/>
                      </a:lnTo>
                      <a:lnTo>
                        <a:pt x="72" y="77"/>
                      </a:lnTo>
                      <a:lnTo>
                        <a:pt x="78" y="71"/>
                      </a:lnTo>
                      <a:lnTo>
                        <a:pt x="81" y="67"/>
                      </a:lnTo>
                      <a:lnTo>
                        <a:pt x="82" y="64"/>
                      </a:lnTo>
                      <a:lnTo>
                        <a:pt x="85" y="61"/>
                      </a:lnTo>
                      <a:lnTo>
                        <a:pt x="88" y="57"/>
                      </a:lnTo>
                      <a:lnTo>
                        <a:pt x="94" y="51"/>
                      </a:lnTo>
                      <a:lnTo>
                        <a:pt x="99" y="44"/>
                      </a:lnTo>
                      <a:lnTo>
                        <a:pt x="104" y="38"/>
                      </a:lnTo>
                      <a:lnTo>
                        <a:pt x="108" y="33"/>
                      </a:lnTo>
                      <a:lnTo>
                        <a:pt x="111" y="27"/>
                      </a:lnTo>
                      <a:lnTo>
                        <a:pt x="115" y="23"/>
                      </a:lnTo>
                      <a:lnTo>
                        <a:pt x="118" y="17"/>
                      </a:lnTo>
                      <a:lnTo>
                        <a:pt x="121" y="13"/>
                      </a:lnTo>
                      <a:lnTo>
                        <a:pt x="122" y="8"/>
                      </a:lnTo>
                      <a:lnTo>
                        <a:pt x="123" y="7"/>
                      </a:lnTo>
                      <a:lnTo>
                        <a:pt x="123" y="3"/>
                      </a:lnTo>
                      <a:lnTo>
                        <a:pt x="122" y="1"/>
                      </a:lnTo>
                      <a:lnTo>
                        <a:pt x="118" y="0"/>
                      </a:lnTo>
                      <a:lnTo>
                        <a:pt x="115" y="1"/>
                      </a:lnTo>
                      <a:lnTo>
                        <a:pt x="112" y="3"/>
                      </a:lnTo>
                      <a:lnTo>
                        <a:pt x="108" y="6"/>
                      </a:lnTo>
                      <a:lnTo>
                        <a:pt x="104" y="7"/>
                      </a:lnTo>
                      <a:lnTo>
                        <a:pt x="99" y="11"/>
                      </a:lnTo>
                      <a:lnTo>
                        <a:pt x="95" y="16"/>
                      </a:lnTo>
                      <a:lnTo>
                        <a:pt x="91" y="20"/>
                      </a:lnTo>
                      <a:lnTo>
                        <a:pt x="87" y="24"/>
                      </a:lnTo>
                      <a:lnTo>
                        <a:pt x="81" y="28"/>
                      </a:lnTo>
                      <a:lnTo>
                        <a:pt x="75" y="34"/>
                      </a:lnTo>
                      <a:lnTo>
                        <a:pt x="71" y="40"/>
                      </a:lnTo>
                      <a:lnTo>
                        <a:pt x="65" y="45"/>
                      </a:lnTo>
                      <a:lnTo>
                        <a:pt x="60" y="51"/>
                      </a:lnTo>
                      <a:lnTo>
                        <a:pt x="55" y="57"/>
                      </a:lnTo>
                      <a:lnTo>
                        <a:pt x="50" y="62"/>
                      </a:lnTo>
                      <a:lnTo>
                        <a:pt x="45" y="68"/>
                      </a:lnTo>
                      <a:lnTo>
                        <a:pt x="40" y="74"/>
                      </a:lnTo>
                      <a:lnTo>
                        <a:pt x="35" y="79"/>
                      </a:lnTo>
                      <a:lnTo>
                        <a:pt x="31" y="85"/>
                      </a:lnTo>
                      <a:lnTo>
                        <a:pt x="25" y="91"/>
                      </a:lnTo>
                      <a:lnTo>
                        <a:pt x="21" y="97"/>
                      </a:lnTo>
                      <a:lnTo>
                        <a:pt x="18" y="101"/>
                      </a:lnTo>
                      <a:lnTo>
                        <a:pt x="14" y="106"/>
                      </a:lnTo>
                      <a:lnTo>
                        <a:pt x="11" y="109"/>
                      </a:lnTo>
                      <a:lnTo>
                        <a:pt x="8" y="114"/>
                      </a:lnTo>
                      <a:lnTo>
                        <a:pt x="6" y="116"/>
                      </a:lnTo>
                      <a:lnTo>
                        <a:pt x="4" y="121"/>
                      </a:lnTo>
                      <a:lnTo>
                        <a:pt x="1" y="125"/>
                      </a:lnTo>
                      <a:lnTo>
                        <a:pt x="0" y="126"/>
                      </a:lnTo>
                      <a:lnTo>
                        <a:pt x="14" y="141"/>
                      </a:lnTo>
                      <a:close/>
                    </a:path>
                  </a:pathLst>
                </a:custGeom>
                <a:solidFill>
                  <a:srgbClr val="296638"/>
                </a:solidFill>
                <a:ln w="9525">
                  <a:noFill/>
                  <a:round/>
                  <a:headEnd/>
                  <a:tailEnd/>
                </a:ln>
              </p:spPr>
              <p:txBody>
                <a:bodyPr/>
                <a:lstStyle/>
                <a:p>
                  <a:pPr eaLnBrk="0" hangingPunct="0"/>
                  <a:endParaRPr lang="en-US"/>
                </a:p>
              </p:txBody>
            </p:sp>
            <p:sp>
              <p:nvSpPr>
                <p:cNvPr id="50211" name="Freeform 78"/>
                <p:cNvSpPr>
                  <a:spLocks/>
                </p:cNvSpPr>
                <p:nvPr/>
              </p:nvSpPr>
              <p:spPr bwMode="auto">
                <a:xfrm>
                  <a:off x="658" y="1708"/>
                  <a:ext cx="37" cy="92"/>
                </a:xfrm>
                <a:custGeom>
                  <a:avLst/>
                  <a:gdLst>
                    <a:gd name="T0" fmla="*/ 37 w 37"/>
                    <a:gd name="T1" fmla="*/ 87 h 92"/>
                    <a:gd name="T2" fmla="*/ 35 w 37"/>
                    <a:gd name="T3" fmla="*/ 85 h 92"/>
                    <a:gd name="T4" fmla="*/ 35 w 37"/>
                    <a:gd name="T5" fmla="*/ 82 h 92"/>
                    <a:gd name="T6" fmla="*/ 35 w 37"/>
                    <a:gd name="T7" fmla="*/ 77 h 92"/>
                    <a:gd name="T8" fmla="*/ 34 w 37"/>
                    <a:gd name="T9" fmla="*/ 71 h 92"/>
                    <a:gd name="T10" fmla="*/ 33 w 37"/>
                    <a:gd name="T11" fmla="*/ 67 h 92"/>
                    <a:gd name="T12" fmla="*/ 33 w 37"/>
                    <a:gd name="T13" fmla="*/ 64 h 92"/>
                    <a:gd name="T14" fmla="*/ 31 w 37"/>
                    <a:gd name="T15" fmla="*/ 60 h 92"/>
                    <a:gd name="T16" fmla="*/ 31 w 37"/>
                    <a:gd name="T17" fmla="*/ 55 h 92"/>
                    <a:gd name="T18" fmla="*/ 30 w 37"/>
                    <a:gd name="T19" fmla="*/ 51 h 92"/>
                    <a:gd name="T20" fmla="*/ 30 w 37"/>
                    <a:gd name="T21" fmla="*/ 47 h 92"/>
                    <a:gd name="T22" fmla="*/ 28 w 37"/>
                    <a:gd name="T23" fmla="*/ 43 h 92"/>
                    <a:gd name="T24" fmla="*/ 28 w 37"/>
                    <a:gd name="T25" fmla="*/ 38 h 92"/>
                    <a:gd name="T26" fmla="*/ 27 w 37"/>
                    <a:gd name="T27" fmla="*/ 34 h 92"/>
                    <a:gd name="T28" fmla="*/ 25 w 37"/>
                    <a:gd name="T29" fmla="*/ 30 h 92"/>
                    <a:gd name="T30" fmla="*/ 24 w 37"/>
                    <a:gd name="T31" fmla="*/ 26 h 92"/>
                    <a:gd name="T32" fmla="*/ 23 w 37"/>
                    <a:gd name="T33" fmla="*/ 21 h 92"/>
                    <a:gd name="T34" fmla="*/ 21 w 37"/>
                    <a:gd name="T35" fmla="*/ 18 h 92"/>
                    <a:gd name="T36" fmla="*/ 21 w 37"/>
                    <a:gd name="T37" fmla="*/ 14 h 92"/>
                    <a:gd name="T38" fmla="*/ 18 w 37"/>
                    <a:gd name="T39" fmla="*/ 11 h 92"/>
                    <a:gd name="T40" fmla="*/ 18 w 37"/>
                    <a:gd name="T41" fmla="*/ 9 h 92"/>
                    <a:gd name="T42" fmla="*/ 15 w 37"/>
                    <a:gd name="T43" fmla="*/ 4 h 92"/>
                    <a:gd name="T44" fmla="*/ 13 w 37"/>
                    <a:gd name="T45" fmla="*/ 1 h 92"/>
                    <a:gd name="T46" fmla="*/ 8 w 37"/>
                    <a:gd name="T47" fmla="*/ 0 h 92"/>
                    <a:gd name="T48" fmla="*/ 7 w 37"/>
                    <a:gd name="T49" fmla="*/ 1 h 92"/>
                    <a:gd name="T50" fmla="*/ 4 w 37"/>
                    <a:gd name="T51" fmla="*/ 4 h 92"/>
                    <a:gd name="T52" fmla="*/ 1 w 37"/>
                    <a:gd name="T53" fmla="*/ 9 h 92"/>
                    <a:gd name="T54" fmla="*/ 0 w 37"/>
                    <a:gd name="T55" fmla="*/ 11 h 92"/>
                    <a:gd name="T56" fmla="*/ 0 w 37"/>
                    <a:gd name="T57" fmla="*/ 14 h 92"/>
                    <a:gd name="T58" fmla="*/ 0 w 37"/>
                    <a:gd name="T59" fmla="*/ 17 h 92"/>
                    <a:gd name="T60" fmla="*/ 0 w 37"/>
                    <a:gd name="T61" fmla="*/ 21 h 92"/>
                    <a:gd name="T62" fmla="*/ 0 w 37"/>
                    <a:gd name="T63" fmla="*/ 24 h 92"/>
                    <a:gd name="T64" fmla="*/ 0 w 37"/>
                    <a:gd name="T65" fmla="*/ 28 h 92"/>
                    <a:gd name="T66" fmla="*/ 0 w 37"/>
                    <a:gd name="T67" fmla="*/ 31 h 92"/>
                    <a:gd name="T68" fmla="*/ 1 w 37"/>
                    <a:gd name="T69" fmla="*/ 36 h 92"/>
                    <a:gd name="T70" fmla="*/ 1 w 37"/>
                    <a:gd name="T71" fmla="*/ 40 h 92"/>
                    <a:gd name="T72" fmla="*/ 3 w 37"/>
                    <a:gd name="T73" fmla="*/ 43 h 92"/>
                    <a:gd name="T74" fmla="*/ 4 w 37"/>
                    <a:gd name="T75" fmla="*/ 47 h 92"/>
                    <a:gd name="T76" fmla="*/ 6 w 37"/>
                    <a:gd name="T77" fmla="*/ 51 h 92"/>
                    <a:gd name="T78" fmla="*/ 6 w 37"/>
                    <a:gd name="T79" fmla="*/ 55 h 92"/>
                    <a:gd name="T80" fmla="*/ 7 w 37"/>
                    <a:gd name="T81" fmla="*/ 60 h 92"/>
                    <a:gd name="T82" fmla="*/ 7 w 37"/>
                    <a:gd name="T83" fmla="*/ 62 h 92"/>
                    <a:gd name="T84" fmla="*/ 8 w 37"/>
                    <a:gd name="T85" fmla="*/ 67 h 92"/>
                    <a:gd name="T86" fmla="*/ 8 w 37"/>
                    <a:gd name="T87" fmla="*/ 70 h 92"/>
                    <a:gd name="T88" fmla="*/ 10 w 37"/>
                    <a:gd name="T89" fmla="*/ 74 h 92"/>
                    <a:gd name="T90" fmla="*/ 11 w 37"/>
                    <a:gd name="T91" fmla="*/ 77 h 92"/>
                    <a:gd name="T92" fmla="*/ 13 w 37"/>
                    <a:gd name="T93" fmla="*/ 80 h 92"/>
                    <a:gd name="T94" fmla="*/ 14 w 37"/>
                    <a:gd name="T95" fmla="*/ 84 h 92"/>
                    <a:gd name="T96" fmla="*/ 15 w 37"/>
                    <a:gd name="T97" fmla="*/ 88 h 92"/>
                    <a:gd name="T98" fmla="*/ 15 w 37"/>
                    <a:gd name="T99" fmla="*/ 91 h 92"/>
                    <a:gd name="T100" fmla="*/ 17 w 37"/>
                    <a:gd name="T101" fmla="*/ 92 h 92"/>
                    <a:gd name="T102" fmla="*/ 37 w 37"/>
                    <a:gd name="T103" fmla="*/ 87 h 92"/>
                    <a:gd name="T104" fmla="*/ 37 w 37"/>
                    <a:gd name="T105" fmla="*/ 87 h 92"/>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w 37"/>
                    <a:gd name="T160" fmla="*/ 0 h 92"/>
                    <a:gd name="T161" fmla="*/ 37 w 37"/>
                    <a:gd name="T162" fmla="*/ 92 h 92"/>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T159" t="T160" r="T161" b="T162"/>
                  <a:pathLst>
                    <a:path w="37" h="92">
                      <a:moveTo>
                        <a:pt x="37" y="87"/>
                      </a:moveTo>
                      <a:lnTo>
                        <a:pt x="35" y="85"/>
                      </a:lnTo>
                      <a:lnTo>
                        <a:pt x="35" y="82"/>
                      </a:lnTo>
                      <a:lnTo>
                        <a:pt x="35" y="77"/>
                      </a:lnTo>
                      <a:lnTo>
                        <a:pt x="34" y="71"/>
                      </a:lnTo>
                      <a:lnTo>
                        <a:pt x="33" y="67"/>
                      </a:lnTo>
                      <a:lnTo>
                        <a:pt x="33" y="64"/>
                      </a:lnTo>
                      <a:lnTo>
                        <a:pt x="31" y="60"/>
                      </a:lnTo>
                      <a:lnTo>
                        <a:pt x="31" y="55"/>
                      </a:lnTo>
                      <a:lnTo>
                        <a:pt x="30" y="51"/>
                      </a:lnTo>
                      <a:lnTo>
                        <a:pt x="30" y="47"/>
                      </a:lnTo>
                      <a:lnTo>
                        <a:pt x="28" y="43"/>
                      </a:lnTo>
                      <a:lnTo>
                        <a:pt x="28" y="38"/>
                      </a:lnTo>
                      <a:lnTo>
                        <a:pt x="27" y="34"/>
                      </a:lnTo>
                      <a:lnTo>
                        <a:pt x="25" y="30"/>
                      </a:lnTo>
                      <a:lnTo>
                        <a:pt x="24" y="26"/>
                      </a:lnTo>
                      <a:lnTo>
                        <a:pt x="23" y="21"/>
                      </a:lnTo>
                      <a:lnTo>
                        <a:pt x="21" y="18"/>
                      </a:lnTo>
                      <a:lnTo>
                        <a:pt x="21" y="14"/>
                      </a:lnTo>
                      <a:lnTo>
                        <a:pt x="18" y="11"/>
                      </a:lnTo>
                      <a:lnTo>
                        <a:pt x="18" y="9"/>
                      </a:lnTo>
                      <a:lnTo>
                        <a:pt x="15" y="4"/>
                      </a:lnTo>
                      <a:lnTo>
                        <a:pt x="13" y="1"/>
                      </a:lnTo>
                      <a:lnTo>
                        <a:pt x="8" y="0"/>
                      </a:lnTo>
                      <a:lnTo>
                        <a:pt x="7" y="1"/>
                      </a:lnTo>
                      <a:lnTo>
                        <a:pt x="4" y="4"/>
                      </a:lnTo>
                      <a:lnTo>
                        <a:pt x="1" y="9"/>
                      </a:lnTo>
                      <a:lnTo>
                        <a:pt x="0" y="11"/>
                      </a:lnTo>
                      <a:lnTo>
                        <a:pt x="0" y="14"/>
                      </a:lnTo>
                      <a:lnTo>
                        <a:pt x="0" y="17"/>
                      </a:lnTo>
                      <a:lnTo>
                        <a:pt x="0" y="21"/>
                      </a:lnTo>
                      <a:lnTo>
                        <a:pt x="0" y="24"/>
                      </a:lnTo>
                      <a:lnTo>
                        <a:pt x="0" y="28"/>
                      </a:lnTo>
                      <a:lnTo>
                        <a:pt x="0" y="31"/>
                      </a:lnTo>
                      <a:lnTo>
                        <a:pt x="1" y="36"/>
                      </a:lnTo>
                      <a:lnTo>
                        <a:pt x="1" y="40"/>
                      </a:lnTo>
                      <a:lnTo>
                        <a:pt x="3" y="43"/>
                      </a:lnTo>
                      <a:lnTo>
                        <a:pt x="4" y="47"/>
                      </a:lnTo>
                      <a:lnTo>
                        <a:pt x="6" y="51"/>
                      </a:lnTo>
                      <a:lnTo>
                        <a:pt x="6" y="55"/>
                      </a:lnTo>
                      <a:lnTo>
                        <a:pt x="7" y="60"/>
                      </a:lnTo>
                      <a:lnTo>
                        <a:pt x="7" y="62"/>
                      </a:lnTo>
                      <a:lnTo>
                        <a:pt x="8" y="67"/>
                      </a:lnTo>
                      <a:lnTo>
                        <a:pt x="8" y="70"/>
                      </a:lnTo>
                      <a:lnTo>
                        <a:pt x="10" y="74"/>
                      </a:lnTo>
                      <a:lnTo>
                        <a:pt x="11" y="77"/>
                      </a:lnTo>
                      <a:lnTo>
                        <a:pt x="13" y="80"/>
                      </a:lnTo>
                      <a:lnTo>
                        <a:pt x="14" y="84"/>
                      </a:lnTo>
                      <a:lnTo>
                        <a:pt x="15" y="88"/>
                      </a:lnTo>
                      <a:lnTo>
                        <a:pt x="15" y="91"/>
                      </a:lnTo>
                      <a:lnTo>
                        <a:pt x="17" y="92"/>
                      </a:lnTo>
                      <a:lnTo>
                        <a:pt x="37" y="87"/>
                      </a:lnTo>
                      <a:close/>
                    </a:path>
                  </a:pathLst>
                </a:custGeom>
                <a:solidFill>
                  <a:srgbClr val="296638"/>
                </a:solidFill>
                <a:ln w="9525">
                  <a:noFill/>
                  <a:round/>
                  <a:headEnd/>
                  <a:tailEnd/>
                </a:ln>
              </p:spPr>
              <p:txBody>
                <a:bodyPr/>
                <a:lstStyle/>
                <a:p>
                  <a:pPr eaLnBrk="0" hangingPunct="0"/>
                  <a:endParaRPr lang="en-US"/>
                </a:p>
              </p:txBody>
            </p:sp>
            <p:sp>
              <p:nvSpPr>
                <p:cNvPr id="50212" name="Freeform 79"/>
                <p:cNvSpPr>
                  <a:spLocks/>
                </p:cNvSpPr>
                <p:nvPr/>
              </p:nvSpPr>
              <p:spPr bwMode="auto">
                <a:xfrm>
                  <a:off x="865" y="1590"/>
                  <a:ext cx="87" cy="43"/>
                </a:xfrm>
                <a:custGeom>
                  <a:avLst/>
                  <a:gdLst>
                    <a:gd name="T0" fmla="*/ 87 w 87"/>
                    <a:gd name="T1" fmla="*/ 23 h 43"/>
                    <a:gd name="T2" fmla="*/ 86 w 87"/>
                    <a:gd name="T3" fmla="*/ 23 h 43"/>
                    <a:gd name="T4" fmla="*/ 83 w 87"/>
                    <a:gd name="T5" fmla="*/ 21 h 43"/>
                    <a:gd name="T6" fmla="*/ 78 w 87"/>
                    <a:gd name="T7" fmla="*/ 19 h 43"/>
                    <a:gd name="T8" fmla="*/ 73 w 87"/>
                    <a:gd name="T9" fmla="*/ 17 h 43"/>
                    <a:gd name="T10" fmla="*/ 70 w 87"/>
                    <a:gd name="T11" fmla="*/ 16 h 43"/>
                    <a:gd name="T12" fmla="*/ 66 w 87"/>
                    <a:gd name="T13" fmla="*/ 14 h 43"/>
                    <a:gd name="T14" fmla="*/ 61 w 87"/>
                    <a:gd name="T15" fmla="*/ 13 h 43"/>
                    <a:gd name="T16" fmla="*/ 59 w 87"/>
                    <a:gd name="T17" fmla="*/ 12 h 43"/>
                    <a:gd name="T18" fmla="*/ 54 w 87"/>
                    <a:gd name="T19" fmla="*/ 10 h 43"/>
                    <a:gd name="T20" fmla="*/ 50 w 87"/>
                    <a:gd name="T21" fmla="*/ 9 h 43"/>
                    <a:gd name="T22" fmla="*/ 46 w 87"/>
                    <a:gd name="T23" fmla="*/ 7 h 43"/>
                    <a:gd name="T24" fmla="*/ 43 w 87"/>
                    <a:gd name="T25" fmla="*/ 7 h 43"/>
                    <a:gd name="T26" fmla="*/ 39 w 87"/>
                    <a:gd name="T27" fmla="*/ 6 h 43"/>
                    <a:gd name="T28" fmla="*/ 34 w 87"/>
                    <a:gd name="T29" fmla="*/ 4 h 43"/>
                    <a:gd name="T30" fmla="*/ 30 w 87"/>
                    <a:gd name="T31" fmla="*/ 3 h 43"/>
                    <a:gd name="T32" fmla="*/ 26 w 87"/>
                    <a:gd name="T33" fmla="*/ 3 h 43"/>
                    <a:gd name="T34" fmla="*/ 22 w 87"/>
                    <a:gd name="T35" fmla="*/ 2 h 43"/>
                    <a:gd name="T36" fmla="*/ 19 w 87"/>
                    <a:gd name="T37" fmla="*/ 0 h 43"/>
                    <a:gd name="T38" fmla="*/ 14 w 87"/>
                    <a:gd name="T39" fmla="*/ 0 h 43"/>
                    <a:gd name="T40" fmla="*/ 13 w 87"/>
                    <a:gd name="T41" fmla="*/ 0 h 43"/>
                    <a:gd name="T42" fmla="*/ 6 w 87"/>
                    <a:gd name="T43" fmla="*/ 0 h 43"/>
                    <a:gd name="T44" fmla="*/ 3 w 87"/>
                    <a:gd name="T45" fmla="*/ 2 h 43"/>
                    <a:gd name="T46" fmla="*/ 0 w 87"/>
                    <a:gd name="T47" fmla="*/ 3 h 43"/>
                    <a:gd name="T48" fmla="*/ 0 w 87"/>
                    <a:gd name="T49" fmla="*/ 7 h 43"/>
                    <a:gd name="T50" fmla="*/ 2 w 87"/>
                    <a:gd name="T51" fmla="*/ 12 h 43"/>
                    <a:gd name="T52" fmla="*/ 5 w 87"/>
                    <a:gd name="T53" fmla="*/ 14 h 43"/>
                    <a:gd name="T54" fmla="*/ 9 w 87"/>
                    <a:gd name="T55" fmla="*/ 19 h 43"/>
                    <a:gd name="T56" fmla="*/ 14 w 87"/>
                    <a:gd name="T57" fmla="*/ 21 h 43"/>
                    <a:gd name="T58" fmla="*/ 17 w 87"/>
                    <a:gd name="T59" fmla="*/ 23 h 43"/>
                    <a:gd name="T60" fmla="*/ 20 w 87"/>
                    <a:gd name="T61" fmla="*/ 24 h 43"/>
                    <a:gd name="T62" fmla="*/ 23 w 87"/>
                    <a:gd name="T63" fmla="*/ 26 h 43"/>
                    <a:gd name="T64" fmla="*/ 27 w 87"/>
                    <a:gd name="T65" fmla="*/ 27 h 43"/>
                    <a:gd name="T66" fmla="*/ 30 w 87"/>
                    <a:gd name="T67" fmla="*/ 29 h 43"/>
                    <a:gd name="T68" fmla="*/ 34 w 87"/>
                    <a:gd name="T69" fmla="*/ 30 h 43"/>
                    <a:gd name="T70" fmla="*/ 37 w 87"/>
                    <a:gd name="T71" fmla="*/ 31 h 43"/>
                    <a:gd name="T72" fmla="*/ 41 w 87"/>
                    <a:gd name="T73" fmla="*/ 33 h 43"/>
                    <a:gd name="T74" fmla="*/ 44 w 87"/>
                    <a:gd name="T75" fmla="*/ 34 h 43"/>
                    <a:gd name="T76" fmla="*/ 49 w 87"/>
                    <a:gd name="T77" fmla="*/ 34 h 43"/>
                    <a:gd name="T78" fmla="*/ 53 w 87"/>
                    <a:gd name="T79" fmla="*/ 36 h 43"/>
                    <a:gd name="T80" fmla="*/ 56 w 87"/>
                    <a:gd name="T81" fmla="*/ 37 h 43"/>
                    <a:gd name="T82" fmla="*/ 59 w 87"/>
                    <a:gd name="T83" fmla="*/ 37 h 43"/>
                    <a:gd name="T84" fmla="*/ 63 w 87"/>
                    <a:gd name="T85" fmla="*/ 39 h 43"/>
                    <a:gd name="T86" fmla="*/ 66 w 87"/>
                    <a:gd name="T87" fmla="*/ 39 h 43"/>
                    <a:gd name="T88" fmla="*/ 68 w 87"/>
                    <a:gd name="T89" fmla="*/ 40 h 43"/>
                    <a:gd name="T90" fmla="*/ 74 w 87"/>
                    <a:gd name="T91" fmla="*/ 40 h 43"/>
                    <a:gd name="T92" fmla="*/ 77 w 87"/>
                    <a:gd name="T93" fmla="*/ 41 h 43"/>
                    <a:gd name="T94" fmla="*/ 80 w 87"/>
                    <a:gd name="T95" fmla="*/ 43 h 43"/>
                    <a:gd name="T96" fmla="*/ 81 w 87"/>
                    <a:gd name="T97" fmla="*/ 43 h 43"/>
                    <a:gd name="T98" fmla="*/ 87 w 87"/>
                    <a:gd name="T99" fmla="*/ 23 h 43"/>
                    <a:gd name="T100" fmla="*/ 87 w 87"/>
                    <a:gd name="T101" fmla="*/ 23 h 43"/>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w 87"/>
                    <a:gd name="T154" fmla="*/ 0 h 43"/>
                    <a:gd name="T155" fmla="*/ 87 w 87"/>
                    <a:gd name="T156" fmla="*/ 43 h 43"/>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T153" t="T154" r="T155" b="T156"/>
                  <a:pathLst>
                    <a:path w="87" h="43">
                      <a:moveTo>
                        <a:pt x="87" y="23"/>
                      </a:moveTo>
                      <a:lnTo>
                        <a:pt x="86" y="23"/>
                      </a:lnTo>
                      <a:lnTo>
                        <a:pt x="83" y="21"/>
                      </a:lnTo>
                      <a:lnTo>
                        <a:pt x="78" y="19"/>
                      </a:lnTo>
                      <a:lnTo>
                        <a:pt x="73" y="17"/>
                      </a:lnTo>
                      <a:lnTo>
                        <a:pt x="70" y="16"/>
                      </a:lnTo>
                      <a:lnTo>
                        <a:pt x="66" y="14"/>
                      </a:lnTo>
                      <a:lnTo>
                        <a:pt x="61" y="13"/>
                      </a:lnTo>
                      <a:lnTo>
                        <a:pt x="59" y="12"/>
                      </a:lnTo>
                      <a:lnTo>
                        <a:pt x="54" y="10"/>
                      </a:lnTo>
                      <a:lnTo>
                        <a:pt x="50" y="9"/>
                      </a:lnTo>
                      <a:lnTo>
                        <a:pt x="46" y="7"/>
                      </a:lnTo>
                      <a:lnTo>
                        <a:pt x="43" y="7"/>
                      </a:lnTo>
                      <a:lnTo>
                        <a:pt x="39" y="6"/>
                      </a:lnTo>
                      <a:lnTo>
                        <a:pt x="34" y="4"/>
                      </a:lnTo>
                      <a:lnTo>
                        <a:pt x="30" y="3"/>
                      </a:lnTo>
                      <a:lnTo>
                        <a:pt x="26" y="3"/>
                      </a:lnTo>
                      <a:lnTo>
                        <a:pt x="22" y="2"/>
                      </a:lnTo>
                      <a:lnTo>
                        <a:pt x="19" y="0"/>
                      </a:lnTo>
                      <a:lnTo>
                        <a:pt x="14" y="0"/>
                      </a:lnTo>
                      <a:lnTo>
                        <a:pt x="13" y="0"/>
                      </a:lnTo>
                      <a:lnTo>
                        <a:pt x="6" y="0"/>
                      </a:lnTo>
                      <a:lnTo>
                        <a:pt x="3" y="2"/>
                      </a:lnTo>
                      <a:lnTo>
                        <a:pt x="0" y="3"/>
                      </a:lnTo>
                      <a:lnTo>
                        <a:pt x="0" y="7"/>
                      </a:lnTo>
                      <a:lnTo>
                        <a:pt x="2" y="12"/>
                      </a:lnTo>
                      <a:lnTo>
                        <a:pt x="5" y="14"/>
                      </a:lnTo>
                      <a:lnTo>
                        <a:pt x="9" y="19"/>
                      </a:lnTo>
                      <a:lnTo>
                        <a:pt x="14" y="21"/>
                      </a:lnTo>
                      <a:lnTo>
                        <a:pt x="17" y="23"/>
                      </a:lnTo>
                      <a:lnTo>
                        <a:pt x="20" y="24"/>
                      </a:lnTo>
                      <a:lnTo>
                        <a:pt x="23" y="26"/>
                      </a:lnTo>
                      <a:lnTo>
                        <a:pt x="27" y="27"/>
                      </a:lnTo>
                      <a:lnTo>
                        <a:pt x="30" y="29"/>
                      </a:lnTo>
                      <a:lnTo>
                        <a:pt x="34" y="30"/>
                      </a:lnTo>
                      <a:lnTo>
                        <a:pt x="37" y="31"/>
                      </a:lnTo>
                      <a:lnTo>
                        <a:pt x="41" y="33"/>
                      </a:lnTo>
                      <a:lnTo>
                        <a:pt x="44" y="34"/>
                      </a:lnTo>
                      <a:lnTo>
                        <a:pt x="49" y="34"/>
                      </a:lnTo>
                      <a:lnTo>
                        <a:pt x="53" y="36"/>
                      </a:lnTo>
                      <a:lnTo>
                        <a:pt x="56" y="37"/>
                      </a:lnTo>
                      <a:lnTo>
                        <a:pt x="59" y="37"/>
                      </a:lnTo>
                      <a:lnTo>
                        <a:pt x="63" y="39"/>
                      </a:lnTo>
                      <a:lnTo>
                        <a:pt x="66" y="39"/>
                      </a:lnTo>
                      <a:lnTo>
                        <a:pt x="68" y="40"/>
                      </a:lnTo>
                      <a:lnTo>
                        <a:pt x="74" y="40"/>
                      </a:lnTo>
                      <a:lnTo>
                        <a:pt x="77" y="41"/>
                      </a:lnTo>
                      <a:lnTo>
                        <a:pt x="80" y="43"/>
                      </a:lnTo>
                      <a:lnTo>
                        <a:pt x="81" y="43"/>
                      </a:lnTo>
                      <a:lnTo>
                        <a:pt x="87" y="23"/>
                      </a:lnTo>
                      <a:close/>
                    </a:path>
                  </a:pathLst>
                </a:custGeom>
                <a:solidFill>
                  <a:srgbClr val="296638"/>
                </a:solidFill>
                <a:ln w="9525">
                  <a:noFill/>
                  <a:round/>
                  <a:headEnd/>
                  <a:tailEnd/>
                </a:ln>
              </p:spPr>
              <p:txBody>
                <a:bodyPr/>
                <a:lstStyle/>
                <a:p>
                  <a:pPr eaLnBrk="0" hangingPunct="0"/>
                  <a:endParaRPr lang="en-US"/>
                </a:p>
              </p:txBody>
            </p:sp>
            <p:sp>
              <p:nvSpPr>
                <p:cNvPr id="50213" name="Freeform 80"/>
                <p:cNvSpPr>
                  <a:spLocks/>
                </p:cNvSpPr>
                <p:nvPr/>
              </p:nvSpPr>
              <p:spPr bwMode="auto">
                <a:xfrm>
                  <a:off x="1570" y="1481"/>
                  <a:ext cx="30" cy="34"/>
                </a:xfrm>
                <a:custGeom>
                  <a:avLst/>
                  <a:gdLst>
                    <a:gd name="T0" fmla="*/ 17 w 30"/>
                    <a:gd name="T1" fmla="*/ 6 h 34"/>
                    <a:gd name="T2" fmla="*/ 16 w 30"/>
                    <a:gd name="T3" fmla="*/ 6 h 34"/>
                    <a:gd name="T4" fmla="*/ 11 w 30"/>
                    <a:gd name="T5" fmla="*/ 8 h 34"/>
                    <a:gd name="T6" fmla="*/ 9 w 30"/>
                    <a:gd name="T7" fmla="*/ 11 h 34"/>
                    <a:gd name="T8" fmla="*/ 4 w 30"/>
                    <a:gd name="T9" fmla="*/ 15 h 34"/>
                    <a:gd name="T10" fmla="*/ 1 w 30"/>
                    <a:gd name="T11" fmla="*/ 18 h 34"/>
                    <a:gd name="T12" fmla="*/ 0 w 30"/>
                    <a:gd name="T13" fmla="*/ 24 h 34"/>
                    <a:gd name="T14" fmla="*/ 0 w 30"/>
                    <a:gd name="T15" fmla="*/ 27 h 34"/>
                    <a:gd name="T16" fmla="*/ 4 w 30"/>
                    <a:gd name="T17" fmla="*/ 31 h 34"/>
                    <a:gd name="T18" fmla="*/ 9 w 30"/>
                    <a:gd name="T19" fmla="*/ 34 h 34"/>
                    <a:gd name="T20" fmla="*/ 13 w 30"/>
                    <a:gd name="T21" fmla="*/ 34 h 34"/>
                    <a:gd name="T22" fmla="*/ 17 w 30"/>
                    <a:gd name="T23" fmla="*/ 33 h 34"/>
                    <a:gd name="T24" fmla="*/ 23 w 30"/>
                    <a:gd name="T25" fmla="*/ 31 h 34"/>
                    <a:gd name="T26" fmla="*/ 26 w 30"/>
                    <a:gd name="T27" fmla="*/ 27 h 34"/>
                    <a:gd name="T28" fmla="*/ 28 w 30"/>
                    <a:gd name="T29" fmla="*/ 23 h 34"/>
                    <a:gd name="T30" fmla="*/ 30 w 30"/>
                    <a:gd name="T31" fmla="*/ 17 h 34"/>
                    <a:gd name="T32" fmla="*/ 30 w 30"/>
                    <a:gd name="T33" fmla="*/ 11 h 34"/>
                    <a:gd name="T34" fmla="*/ 30 w 30"/>
                    <a:gd name="T35" fmla="*/ 7 h 34"/>
                    <a:gd name="T36" fmla="*/ 28 w 30"/>
                    <a:gd name="T37" fmla="*/ 4 h 34"/>
                    <a:gd name="T38" fmla="*/ 27 w 30"/>
                    <a:gd name="T39" fmla="*/ 3 h 34"/>
                    <a:gd name="T40" fmla="*/ 27 w 30"/>
                    <a:gd name="T41" fmla="*/ 1 h 34"/>
                    <a:gd name="T42" fmla="*/ 24 w 30"/>
                    <a:gd name="T43" fmla="*/ 0 h 34"/>
                    <a:gd name="T44" fmla="*/ 23 w 30"/>
                    <a:gd name="T45" fmla="*/ 0 h 34"/>
                    <a:gd name="T46" fmla="*/ 17 w 30"/>
                    <a:gd name="T47" fmla="*/ 3 h 34"/>
                    <a:gd name="T48" fmla="*/ 17 w 30"/>
                    <a:gd name="T49" fmla="*/ 6 h 34"/>
                    <a:gd name="T50" fmla="*/ 17 w 30"/>
                    <a:gd name="T51" fmla="*/ 6 h 34"/>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30"/>
                    <a:gd name="T79" fmla="*/ 0 h 34"/>
                    <a:gd name="T80" fmla="*/ 30 w 30"/>
                    <a:gd name="T81" fmla="*/ 34 h 34"/>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30" h="34">
                      <a:moveTo>
                        <a:pt x="17" y="6"/>
                      </a:moveTo>
                      <a:lnTo>
                        <a:pt x="16" y="6"/>
                      </a:lnTo>
                      <a:lnTo>
                        <a:pt x="11" y="8"/>
                      </a:lnTo>
                      <a:lnTo>
                        <a:pt x="9" y="11"/>
                      </a:lnTo>
                      <a:lnTo>
                        <a:pt x="4" y="15"/>
                      </a:lnTo>
                      <a:lnTo>
                        <a:pt x="1" y="18"/>
                      </a:lnTo>
                      <a:lnTo>
                        <a:pt x="0" y="24"/>
                      </a:lnTo>
                      <a:lnTo>
                        <a:pt x="0" y="27"/>
                      </a:lnTo>
                      <a:lnTo>
                        <a:pt x="4" y="31"/>
                      </a:lnTo>
                      <a:lnTo>
                        <a:pt x="9" y="34"/>
                      </a:lnTo>
                      <a:lnTo>
                        <a:pt x="13" y="34"/>
                      </a:lnTo>
                      <a:lnTo>
                        <a:pt x="17" y="33"/>
                      </a:lnTo>
                      <a:lnTo>
                        <a:pt x="23" y="31"/>
                      </a:lnTo>
                      <a:lnTo>
                        <a:pt x="26" y="27"/>
                      </a:lnTo>
                      <a:lnTo>
                        <a:pt x="28" y="23"/>
                      </a:lnTo>
                      <a:lnTo>
                        <a:pt x="30" y="17"/>
                      </a:lnTo>
                      <a:lnTo>
                        <a:pt x="30" y="11"/>
                      </a:lnTo>
                      <a:lnTo>
                        <a:pt x="30" y="7"/>
                      </a:lnTo>
                      <a:lnTo>
                        <a:pt x="28" y="4"/>
                      </a:lnTo>
                      <a:lnTo>
                        <a:pt x="27" y="3"/>
                      </a:lnTo>
                      <a:lnTo>
                        <a:pt x="27" y="1"/>
                      </a:lnTo>
                      <a:lnTo>
                        <a:pt x="24" y="0"/>
                      </a:lnTo>
                      <a:lnTo>
                        <a:pt x="23" y="0"/>
                      </a:lnTo>
                      <a:lnTo>
                        <a:pt x="17" y="3"/>
                      </a:lnTo>
                      <a:lnTo>
                        <a:pt x="17" y="6"/>
                      </a:lnTo>
                      <a:close/>
                    </a:path>
                  </a:pathLst>
                </a:custGeom>
                <a:solidFill>
                  <a:srgbClr val="FFFFFF"/>
                </a:solidFill>
                <a:ln w="9525">
                  <a:noFill/>
                  <a:round/>
                  <a:headEnd/>
                  <a:tailEnd/>
                </a:ln>
              </p:spPr>
              <p:txBody>
                <a:bodyPr/>
                <a:lstStyle/>
                <a:p>
                  <a:pPr eaLnBrk="0" hangingPunct="0"/>
                  <a:endParaRPr lang="en-US"/>
                </a:p>
              </p:txBody>
            </p:sp>
            <p:sp>
              <p:nvSpPr>
                <p:cNvPr id="50214" name="Freeform 81"/>
                <p:cNvSpPr>
                  <a:spLocks/>
                </p:cNvSpPr>
                <p:nvPr/>
              </p:nvSpPr>
              <p:spPr bwMode="auto">
                <a:xfrm>
                  <a:off x="1155" y="1629"/>
                  <a:ext cx="24" cy="56"/>
                </a:xfrm>
                <a:custGeom>
                  <a:avLst/>
                  <a:gdLst>
                    <a:gd name="T0" fmla="*/ 0 w 24"/>
                    <a:gd name="T1" fmla="*/ 14 h 56"/>
                    <a:gd name="T2" fmla="*/ 0 w 24"/>
                    <a:gd name="T3" fmla="*/ 14 h 56"/>
                    <a:gd name="T4" fmla="*/ 0 w 24"/>
                    <a:gd name="T5" fmla="*/ 17 h 56"/>
                    <a:gd name="T6" fmla="*/ 0 w 24"/>
                    <a:gd name="T7" fmla="*/ 19 h 56"/>
                    <a:gd name="T8" fmla="*/ 0 w 24"/>
                    <a:gd name="T9" fmla="*/ 22 h 56"/>
                    <a:gd name="T10" fmla="*/ 0 w 24"/>
                    <a:gd name="T11" fmla="*/ 26 h 56"/>
                    <a:gd name="T12" fmla="*/ 0 w 24"/>
                    <a:gd name="T13" fmla="*/ 31 h 56"/>
                    <a:gd name="T14" fmla="*/ 0 w 24"/>
                    <a:gd name="T15" fmla="*/ 36 h 56"/>
                    <a:gd name="T16" fmla="*/ 2 w 24"/>
                    <a:gd name="T17" fmla="*/ 41 h 56"/>
                    <a:gd name="T18" fmla="*/ 2 w 24"/>
                    <a:gd name="T19" fmla="*/ 45 h 56"/>
                    <a:gd name="T20" fmla="*/ 2 w 24"/>
                    <a:gd name="T21" fmla="*/ 49 h 56"/>
                    <a:gd name="T22" fmla="*/ 4 w 24"/>
                    <a:gd name="T23" fmla="*/ 52 h 56"/>
                    <a:gd name="T24" fmla="*/ 6 w 24"/>
                    <a:gd name="T25" fmla="*/ 55 h 56"/>
                    <a:gd name="T26" fmla="*/ 7 w 24"/>
                    <a:gd name="T27" fmla="*/ 56 h 56"/>
                    <a:gd name="T28" fmla="*/ 10 w 24"/>
                    <a:gd name="T29" fmla="*/ 56 h 56"/>
                    <a:gd name="T30" fmla="*/ 13 w 24"/>
                    <a:gd name="T31" fmla="*/ 55 h 56"/>
                    <a:gd name="T32" fmla="*/ 17 w 24"/>
                    <a:gd name="T33" fmla="*/ 53 h 56"/>
                    <a:gd name="T34" fmla="*/ 19 w 24"/>
                    <a:gd name="T35" fmla="*/ 48 h 56"/>
                    <a:gd name="T36" fmla="*/ 21 w 24"/>
                    <a:gd name="T37" fmla="*/ 44 h 56"/>
                    <a:gd name="T38" fmla="*/ 23 w 24"/>
                    <a:gd name="T39" fmla="*/ 39 h 56"/>
                    <a:gd name="T40" fmla="*/ 24 w 24"/>
                    <a:gd name="T41" fmla="*/ 35 h 56"/>
                    <a:gd name="T42" fmla="*/ 24 w 24"/>
                    <a:gd name="T43" fmla="*/ 31 h 56"/>
                    <a:gd name="T44" fmla="*/ 24 w 24"/>
                    <a:gd name="T45" fmla="*/ 26 h 56"/>
                    <a:gd name="T46" fmla="*/ 24 w 24"/>
                    <a:gd name="T47" fmla="*/ 22 h 56"/>
                    <a:gd name="T48" fmla="*/ 23 w 24"/>
                    <a:gd name="T49" fmla="*/ 18 h 56"/>
                    <a:gd name="T50" fmla="*/ 21 w 24"/>
                    <a:gd name="T51" fmla="*/ 14 h 56"/>
                    <a:gd name="T52" fmla="*/ 20 w 24"/>
                    <a:gd name="T53" fmla="*/ 11 h 56"/>
                    <a:gd name="T54" fmla="*/ 19 w 24"/>
                    <a:gd name="T55" fmla="*/ 7 h 56"/>
                    <a:gd name="T56" fmla="*/ 19 w 24"/>
                    <a:gd name="T57" fmla="*/ 5 h 56"/>
                    <a:gd name="T58" fmla="*/ 17 w 24"/>
                    <a:gd name="T59" fmla="*/ 1 h 56"/>
                    <a:gd name="T60" fmla="*/ 17 w 24"/>
                    <a:gd name="T61" fmla="*/ 0 h 56"/>
                    <a:gd name="T62" fmla="*/ 0 w 24"/>
                    <a:gd name="T63" fmla="*/ 14 h 56"/>
                    <a:gd name="T64" fmla="*/ 0 w 24"/>
                    <a:gd name="T65" fmla="*/ 14 h 5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24"/>
                    <a:gd name="T100" fmla="*/ 0 h 56"/>
                    <a:gd name="T101" fmla="*/ 24 w 24"/>
                    <a:gd name="T102" fmla="*/ 56 h 5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24" h="56">
                      <a:moveTo>
                        <a:pt x="0" y="14"/>
                      </a:moveTo>
                      <a:lnTo>
                        <a:pt x="0" y="14"/>
                      </a:lnTo>
                      <a:lnTo>
                        <a:pt x="0" y="17"/>
                      </a:lnTo>
                      <a:lnTo>
                        <a:pt x="0" y="19"/>
                      </a:lnTo>
                      <a:lnTo>
                        <a:pt x="0" y="22"/>
                      </a:lnTo>
                      <a:lnTo>
                        <a:pt x="0" y="26"/>
                      </a:lnTo>
                      <a:lnTo>
                        <a:pt x="0" y="31"/>
                      </a:lnTo>
                      <a:lnTo>
                        <a:pt x="0" y="36"/>
                      </a:lnTo>
                      <a:lnTo>
                        <a:pt x="2" y="41"/>
                      </a:lnTo>
                      <a:lnTo>
                        <a:pt x="2" y="45"/>
                      </a:lnTo>
                      <a:lnTo>
                        <a:pt x="2" y="49"/>
                      </a:lnTo>
                      <a:lnTo>
                        <a:pt x="4" y="52"/>
                      </a:lnTo>
                      <a:lnTo>
                        <a:pt x="6" y="55"/>
                      </a:lnTo>
                      <a:lnTo>
                        <a:pt x="7" y="56"/>
                      </a:lnTo>
                      <a:lnTo>
                        <a:pt x="10" y="56"/>
                      </a:lnTo>
                      <a:lnTo>
                        <a:pt x="13" y="55"/>
                      </a:lnTo>
                      <a:lnTo>
                        <a:pt x="17" y="53"/>
                      </a:lnTo>
                      <a:lnTo>
                        <a:pt x="19" y="48"/>
                      </a:lnTo>
                      <a:lnTo>
                        <a:pt x="21" y="44"/>
                      </a:lnTo>
                      <a:lnTo>
                        <a:pt x="23" y="39"/>
                      </a:lnTo>
                      <a:lnTo>
                        <a:pt x="24" y="35"/>
                      </a:lnTo>
                      <a:lnTo>
                        <a:pt x="24" y="31"/>
                      </a:lnTo>
                      <a:lnTo>
                        <a:pt x="24" y="26"/>
                      </a:lnTo>
                      <a:lnTo>
                        <a:pt x="24" y="22"/>
                      </a:lnTo>
                      <a:lnTo>
                        <a:pt x="23" y="18"/>
                      </a:lnTo>
                      <a:lnTo>
                        <a:pt x="21" y="14"/>
                      </a:lnTo>
                      <a:lnTo>
                        <a:pt x="20" y="11"/>
                      </a:lnTo>
                      <a:lnTo>
                        <a:pt x="19" y="7"/>
                      </a:lnTo>
                      <a:lnTo>
                        <a:pt x="19" y="5"/>
                      </a:lnTo>
                      <a:lnTo>
                        <a:pt x="17" y="1"/>
                      </a:lnTo>
                      <a:lnTo>
                        <a:pt x="17" y="0"/>
                      </a:lnTo>
                      <a:lnTo>
                        <a:pt x="0" y="14"/>
                      </a:lnTo>
                      <a:close/>
                    </a:path>
                  </a:pathLst>
                </a:custGeom>
                <a:solidFill>
                  <a:srgbClr val="FFFFFF"/>
                </a:solidFill>
                <a:ln w="9525">
                  <a:noFill/>
                  <a:round/>
                  <a:headEnd/>
                  <a:tailEnd/>
                </a:ln>
              </p:spPr>
              <p:txBody>
                <a:bodyPr/>
                <a:lstStyle/>
                <a:p>
                  <a:pPr eaLnBrk="0" hangingPunct="0"/>
                  <a:endParaRPr lang="en-US"/>
                </a:p>
              </p:txBody>
            </p:sp>
            <p:sp>
              <p:nvSpPr>
                <p:cNvPr id="50215" name="Freeform 82"/>
                <p:cNvSpPr>
                  <a:spLocks/>
                </p:cNvSpPr>
                <p:nvPr/>
              </p:nvSpPr>
              <p:spPr bwMode="auto">
                <a:xfrm>
                  <a:off x="1382" y="1359"/>
                  <a:ext cx="46" cy="34"/>
                </a:xfrm>
                <a:custGeom>
                  <a:avLst/>
                  <a:gdLst>
                    <a:gd name="T0" fmla="*/ 27 w 46"/>
                    <a:gd name="T1" fmla="*/ 0 h 34"/>
                    <a:gd name="T2" fmla="*/ 25 w 46"/>
                    <a:gd name="T3" fmla="*/ 0 h 34"/>
                    <a:gd name="T4" fmla="*/ 22 w 46"/>
                    <a:gd name="T5" fmla="*/ 3 h 34"/>
                    <a:gd name="T6" fmla="*/ 16 w 46"/>
                    <a:gd name="T7" fmla="*/ 5 h 34"/>
                    <a:gd name="T8" fmla="*/ 10 w 46"/>
                    <a:gd name="T9" fmla="*/ 10 h 34"/>
                    <a:gd name="T10" fmla="*/ 5 w 46"/>
                    <a:gd name="T11" fmla="*/ 14 h 34"/>
                    <a:gd name="T12" fmla="*/ 2 w 46"/>
                    <a:gd name="T13" fmla="*/ 20 h 34"/>
                    <a:gd name="T14" fmla="*/ 0 w 46"/>
                    <a:gd name="T15" fmla="*/ 22 h 34"/>
                    <a:gd name="T16" fmla="*/ 2 w 46"/>
                    <a:gd name="T17" fmla="*/ 25 h 34"/>
                    <a:gd name="T18" fmla="*/ 3 w 46"/>
                    <a:gd name="T19" fmla="*/ 28 h 34"/>
                    <a:gd name="T20" fmla="*/ 6 w 46"/>
                    <a:gd name="T21" fmla="*/ 31 h 34"/>
                    <a:gd name="T22" fmla="*/ 12 w 46"/>
                    <a:gd name="T23" fmla="*/ 34 h 34"/>
                    <a:gd name="T24" fmla="*/ 19 w 46"/>
                    <a:gd name="T25" fmla="*/ 32 h 34"/>
                    <a:gd name="T26" fmla="*/ 22 w 46"/>
                    <a:gd name="T27" fmla="*/ 31 h 34"/>
                    <a:gd name="T28" fmla="*/ 26 w 46"/>
                    <a:gd name="T29" fmla="*/ 30 h 34"/>
                    <a:gd name="T30" fmla="*/ 29 w 46"/>
                    <a:gd name="T31" fmla="*/ 27 h 34"/>
                    <a:gd name="T32" fmla="*/ 32 w 46"/>
                    <a:gd name="T33" fmla="*/ 25 h 34"/>
                    <a:gd name="T34" fmla="*/ 37 w 46"/>
                    <a:gd name="T35" fmla="*/ 20 h 34"/>
                    <a:gd name="T36" fmla="*/ 42 w 46"/>
                    <a:gd name="T37" fmla="*/ 14 h 34"/>
                    <a:gd name="T38" fmla="*/ 44 w 46"/>
                    <a:gd name="T39" fmla="*/ 11 h 34"/>
                    <a:gd name="T40" fmla="*/ 46 w 46"/>
                    <a:gd name="T41" fmla="*/ 10 h 34"/>
                    <a:gd name="T42" fmla="*/ 27 w 46"/>
                    <a:gd name="T43" fmla="*/ 0 h 34"/>
                    <a:gd name="T44" fmla="*/ 27 w 46"/>
                    <a:gd name="T45" fmla="*/ 0 h 34"/>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46"/>
                    <a:gd name="T70" fmla="*/ 0 h 34"/>
                    <a:gd name="T71" fmla="*/ 46 w 46"/>
                    <a:gd name="T72" fmla="*/ 34 h 34"/>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46" h="34">
                      <a:moveTo>
                        <a:pt x="27" y="0"/>
                      </a:moveTo>
                      <a:lnTo>
                        <a:pt x="25" y="0"/>
                      </a:lnTo>
                      <a:lnTo>
                        <a:pt x="22" y="3"/>
                      </a:lnTo>
                      <a:lnTo>
                        <a:pt x="16" y="5"/>
                      </a:lnTo>
                      <a:lnTo>
                        <a:pt x="10" y="10"/>
                      </a:lnTo>
                      <a:lnTo>
                        <a:pt x="5" y="14"/>
                      </a:lnTo>
                      <a:lnTo>
                        <a:pt x="2" y="20"/>
                      </a:lnTo>
                      <a:lnTo>
                        <a:pt x="0" y="22"/>
                      </a:lnTo>
                      <a:lnTo>
                        <a:pt x="2" y="25"/>
                      </a:lnTo>
                      <a:lnTo>
                        <a:pt x="3" y="28"/>
                      </a:lnTo>
                      <a:lnTo>
                        <a:pt x="6" y="31"/>
                      </a:lnTo>
                      <a:lnTo>
                        <a:pt x="12" y="34"/>
                      </a:lnTo>
                      <a:lnTo>
                        <a:pt x="19" y="32"/>
                      </a:lnTo>
                      <a:lnTo>
                        <a:pt x="22" y="31"/>
                      </a:lnTo>
                      <a:lnTo>
                        <a:pt x="26" y="30"/>
                      </a:lnTo>
                      <a:lnTo>
                        <a:pt x="29" y="27"/>
                      </a:lnTo>
                      <a:lnTo>
                        <a:pt x="32" y="25"/>
                      </a:lnTo>
                      <a:lnTo>
                        <a:pt x="37" y="20"/>
                      </a:lnTo>
                      <a:lnTo>
                        <a:pt x="42" y="14"/>
                      </a:lnTo>
                      <a:lnTo>
                        <a:pt x="44" y="11"/>
                      </a:lnTo>
                      <a:lnTo>
                        <a:pt x="46" y="10"/>
                      </a:lnTo>
                      <a:lnTo>
                        <a:pt x="27" y="0"/>
                      </a:lnTo>
                      <a:close/>
                    </a:path>
                  </a:pathLst>
                </a:custGeom>
                <a:solidFill>
                  <a:srgbClr val="FFFFFF"/>
                </a:solidFill>
                <a:ln w="9525">
                  <a:noFill/>
                  <a:round/>
                  <a:headEnd/>
                  <a:tailEnd/>
                </a:ln>
              </p:spPr>
              <p:txBody>
                <a:bodyPr/>
                <a:lstStyle/>
                <a:p>
                  <a:pPr eaLnBrk="0" hangingPunct="0"/>
                  <a:endParaRPr lang="en-US"/>
                </a:p>
              </p:txBody>
            </p:sp>
            <p:sp>
              <p:nvSpPr>
                <p:cNvPr id="50216" name="Freeform 83"/>
                <p:cNvSpPr>
                  <a:spLocks/>
                </p:cNvSpPr>
                <p:nvPr/>
              </p:nvSpPr>
              <p:spPr bwMode="auto">
                <a:xfrm>
                  <a:off x="564" y="1722"/>
                  <a:ext cx="23" cy="56"/>
                </a:xfrm>
                <a:custGeom>
                  <a:avLst/>
                  <a:gdLst>
                    <a:gd name="T0" fmla="*/ 0 w 23"/>
                    <a:gd name="T1" fmla="*/ 13 h 56"/>
                    <a:gd name="T2" fmla="*/ 0 w 23"/>
                    <a:gd name="T3" fmla="*/ 13 h 56"/>
                    <a:gd name="T4" fmla="*/ 0 w 23"/>
                    <a:gd name="T5" fmla="*/ 16 h 56"/>
                    <a:gd name="T6" fmla="*/ 0 w 23"/>
                    <a:gd name="T7" fmla="*/ 17 h 56"/>
                    <a:gd name="T8" fmla="*/ 0 w 23"/>
                    <a:gd name="T9" fmla="*/ 22 h 56"/>
                    <a:gd name="T10" fmla="*/ 0 w 23"/>
                    <a:gd name="T11" fmla="*/ 24 h 56"/>
                    <a:gd name="T12" fmla="*/ 0 w 23"/>
                    <a:gd name="T13" fmla="*/ 30 h 56"/>
                    <a:gd name="T14" fmla="*/ 0 w 23"/>
                    <a:gd name="T15" fmla="*/ 34 h 56"/>
                    <a:gd name="T16" fmla="*/ 0 w 23"/>
                    <a:gd name="T17" fmla="*/ 40 h 56"/>
                    <a:gd name="T18" fmla="*/ 0 w 23"/>
                    <a:gd name="T19" fmla="*/ 43 h 56"/>
                    <a:gd name="T20" fmla="*/ 1 w 23"/>
                    <a:gd name="T21" fmla="*/ 47 h 56"/>
                    <a:gd name="T22" fmla="*/ 3 w 23"/>
                    <a:gd name="T23" fmla="*/ 51 h 56"/>
                    <a:gd name="T24" fmla="*/ 4 w 23"/>
                    <a:gd name="T25" fmla="*/ 54 h 56"/>
                    <a:gd name="T26" fmla="*/ 7 w 23"/>
                    <a:gd name="T27" fmla="*/ 56 h 56"/>
                    <a:gd name="T28" fmla="*/ 9 w 23"/>
                    <a:gd name="T29" fmla="*/ 56 h 56"/>
                    <a:gd name="T30" fmla="*/ 11 w 23"/>
                    <a:gd name="T31" fmla="*/ 54 h 56"/>
                    <a:gd name="T32" fmla="*/ 16 w 23"/>
                    <a:gd name="T33" fmla="*/ 51 h 56"/>
                    <a:gd name="T34" fmla="*/ 19 w 23"/>
                    <a:gd name="T35" fmla="*/ 47 h 56"/>
                    <a:gd name="T36" fmla="*/ 20 w 23"/>
                    <a:gd name="T37" fmla="*/ 43 h 56"/>
                    <a:gd name="T38" fmla="*/ 21 w 23"/>
                    <a:gd name="T39" fmla="*/ 39 h 56"/>
                    <a:gd name="T40" fmla="*/ 23 w 23"/>
                    <a:gd name="T41" fmla="*/ 34 h 56"/>
                    <a:gd name="T42" fmla="*/ 23 w 23"/>
                    <a:gd name="T43" fmla="*/ 30 h 56"/>
                    <a:gd name="T44" fmla="*/ 23 w 23"/>
                    <a:gd name="T45" fmla="*/ 26 h 56"/>
                    <a:gd name="T46" fmla="*/ 23 w 23"/>
                    <a:gd name="T47" fmla="*/ 22 h 56"/>
                    <a:gd name="T48" fmla="*/ 23 w 23"/>
                    <a:gd name="T49" fmla="*/ 19 h 56"/>
                    <a:gd name="T50" fmla="*/ 21 w 23"/>
                    <a:gd name="T51" fmla="*/ 14 h 56"/>
                    <a:gd name="T52" fmla="*/ 20 w 23"/>
                    <a:gd name="T53" fmla="*/ 10 h 56"/>
                    <a:gd name="T54" fmla="*/ 19 w 23"/>
                    <a:gd name="T55" fmla="*/ 7 h 56"/>
                    <a:gd name="T56" fmla="*/ 19 w 23"/>
                    <a:gd name="T57" fmla="*/ 6 h 56"/>
                    <a:gd name="T58" fmla="*/ 16 w 23"/>
                    <a:gd name="T59" fmla="*/ 2 h 56"/>
                    <a:gd name="T60" fmla="*/ 16 w 23"/>
                    <a:gd name="T61" fmla="*/ 0 h 56"/>
                    <a:gd name="T62" fmla="*/ 0 w 23"/>
                    <a:gd name="T63" fmla="*/ 13 h 56"/>
                    <a:gd name="T64" fmla="*/ 0 w 23"/>
                    <a:gd name="T65" fmla="*/ 13 h 5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23"/>
                    <a:gd name="T100" fmla="*/ 0 h 56"/>
                    <a:gd name="T101" fmla="*/ 23 w 23"/>
                    <a:gd name="T102" fmla="*/ 56 h 5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23" h="56">
                      <a:moveTo>
                        <a:pt x="0" y="13"/>
                      </a:moveTo>
                      <a:lnTo>
                        <a:pt x="0" y="13"/>
                      </a:lnTo>
                      <a:lnTo>
                        <a:pt x="0" y="16"/>
                      </a:lnTo>
                      <a:lnTo>
                        <a:pt x="0" y="17"/>
                      </a:lnTo>
                      <a:lnTo>
                        <a:pt x="0" y="22"/>
                      </a:lnTo>
                      <a:lnTo>
                        <a:pt x="0" y="24"/>
                      </a:lnTo>
                      <a:lnTo>
                        <a:pt x="0" y="30"/>
                      </a:lnTo>
                      <a:lnTo>
                        <a:pt x="0" y="34"/>
                      </a:lnTo>
                      <a:lnTo>
                        <a:pt x="0" y="40"/>
                      </a:lnTo>
                      <a:lnTo>
                        <a:pt x="0" y="43"/>
                      </a:lnTo>
                      <a:lnTo>
                        <a:pt x="1" y="47"/>
                      </a:lnTo>
                      <a:lnTo>
                        <a:pt x="3" y="51"/>
                      </a:lnTo>
                      <a:lnTo>
                        <a:pt x="4" y="54"/>
                      </a:lnTo>
                      <a:lnTo>
                        <a:pt x="7" y="56"/>
                      </a:lnTo>
                      <a:lnTo>
                        <a:pt x="9" y="56"/>
                      </a:lnTo>
                      <a:lnTo>
                        <a:pt x="11" y="54"/>
                      </a:lnTo>
                      <a:lnTo>
                        <a:pt x="16" y="51"/>
                      </a:lnTo>
                      <a:lnTo>
                        <a:pt x="19" y="47"/>
                      </a:lnTo>
                      <a:lnTo>
                        <a:pt x="20" y="43"/>
                      </a:lnTo>
                      <a:lnTo>
                        <a:pt x="21" y="39"/>
                      </a:lnTo>
                      <a:lnTo>
                        <a:pt x="23" y="34"/>
                      </a:lnTo>
                      <a:lnTo>
                        <a:pt x="23" y="30"/>
                      </a:lnTo>
                      <a:lnTo>
                        <a:pt x="23" y="26"/>
                      </a:lnTo>
                      <a:lnTo>
                        <a:pt x="23" y="22"/>
                      </a:lnTo>
                      <a:lnTo>
                        <a:pt x="23" y="19"/>
                      </a:lnTo>
                      <a:lnTo>
                        <a:pt x="21" y="14"/>
                      </a:lnTo>
                      <a:lnTo>
                        <a:pt x="20" y="10"/>
                      </a:lnTo>
                      <a:lnTo>
                        <a:pt x="19" y="7"/>
                      </a:lnTo>
                      <a:lnTo>
                        <a:pt x="19" y="6"/>
                      </a:lnTo>
                      <a:lnTo>
                        <a:pt x="16" y="2"/>
                      </a:lnTo>
                      <a:lnTo>
                        <a:pt x="16" y="0"/>
                      </a:lnTo>
                      <a:lnTo>
                        <a:pt x="0" y="13"/>
                      </a:lnTo>
                      <a:close/>
                    </a:path>
                  </a:pathLst>
                </a:custGeom>
                <a:solidFill>
                  <a:srgbClr val="FFFFFF"/>
                </a:solidFill>
                <a:ln w="9525">
                  <a:noFill/>
                  <a:round/>
                  <a:headEnd/>
                  <a:tailEnd/>
                </a:ln>
              </p:spPr>
              <p:txBody>
                <a:bodyPr/>
                <a:lstStyle/>
                <a:p>
                  <a:pPr eaLnBrk="0" hangingPunct="0"/>
                  <a:endParaRPr lang="en-US"/>
                </a:p>
              </p:txBody>
            </p:sp>
            <p:sp>
              <p:nvSpPr>
                <p:cNvPr id="50217" name="Freeform 84"/>
                <p:cNvSpPr>
                  <a:spLocks/>
                </p:cNvSpPr>
                <p:nvPr/>
              </p:nvSpPr>
              <p:spPr bwMode="auto">
                <a:xfrm>
                  <a:off x="107" y="1492"/>
                  <a:ext cx="24" cy="56"/>
                </a:xfrm>
                <a:custGeom>
                  <a:avLst/>
                  <a:gdLst>
                    <a:gd name="T0" fmla="*/ 0 w 24"/>
                    <a:gd name="T1" fmla="*/ 13 h 56"/>
                    <a:gd name="T2" fmla="*/ 0 w 24"/>
                    <a:gd name="T3" fmla="*/ 13 h 56"/>
                    <a:gd name="T4" fmla="*/ 0 w 24"/>
                    <a:gd name="T5" fmla="*/ 16 h 56"/>
                    <a:gd name="T6" fmla="*/ 0 w 24"/>
                    <a:gd name="T7" fmla="*/ 19 h 56"/>
                    <a:gd name="T8" fmla="*/ 0 w 24"/>
                    <a:gd name="T9" fmla="*/ 22 h 56"/>
                    <a:gd name="T10" fmla="*/ 0 w 24"/>
                    <a:gd name="T11" fmla="*/ 26 h 56"/>
                    <a:gd name="T12" fmla="*/ 0 w 24"/>
                    <a:gd name="T13" fmla="*/ 30 h 56"/>
                    <a:gd name="T14" fmla="*/ 0 w 24"/>
                    <a:gd name="T15" fmla="*/ 36 h 56"/>
                    <a:gd name="T16" fmla="*/ 0 w 24"/>
                    <a:gd name="T17" fmla="*/ 40 h 56"/>
                    <a:gd name="T18" fmla="*/ 0 w 24"/>
                    <a:gd name="T19" fmla="*/ 44 h 56"/>
                    <a:gd name="T20" fmla="*/ 1 w 24"/>
                    <a:gd name="T21" fmla="*/ 48 h 56"/>
                    <a:gd name="T22" fmla="*/ 4 w 24"/>
                    <a:gd name="T23" fmla="*/ 51 h 56"/>
                    <a:gd name="T24" fmla="*/ 5 w 24"/>
                    <a:gd name="T25" fmla="*/ 54 h 56"/>
                    <a:gd name="T26" fmla="*/ 7 w 24"/>
                    <a:gd name="T27" fmla="*/ 56 h 56"/>
                    <a:gd name="T28" fmla="*/ 10 w 24"/>
                    <a:gd name="T29" fmla="*/ 56 h 56"/>
                    <a:gd name="T30" fmla="*/ 12 w 24"/>
                    <a:gd name="T31" fmla="*/ 54 h 56"/>
                    <a:gd name="T32" fmla="*/ 17 w 24"/>
                    <a:gd name="T33" fmla="*/ 51 h 56"/>
                    <a:gd name="T34" fmla="*/ 18 w 24"/>
                    <a:gd name="T35" fmla="*/ 47 h 56"/>
                    <a:gd name="T36" fmla="*/ 21 w 24"/>
                    <a:gd name="T37" fmla="*/ 43 h 56"/>
                    <a:gd name="T38" fmla="*/ 22 w 24"/>
                    <a:gd name="T39" fmla="*/ 39 h 56"/>
                    <a:gd name="T40" fmla="*/ 22 w 24"/>
                    <a:gd name="T41" fmla="*/ 36 h 56"/>
                    <a:gd name="T42" fmla="*/ 22 w 24"/>
                    <a:gd name="T43" fmla="*/ 30 h 56"/>
                    <a:gd name="T44" fmla="*/ 24 w 24"/>
                    <a:gd name="T45" fmla="*/ 27 h 56"/>
                    <a:gd name="T46" fmla="*/ 22 w 24"/>
                    <a:gd name="T47" fmla="*/ 23 h 56"/>
                    <a:gd name="T48" fmla="*/ 22 w 24"/>
                    <a:gd name="T49" fmla="*/ 19 h 56"/>
                    <a:gd name="T50" fmla="*/ 21 w 24"/>
                    <a:gd name="T51" fmla="*/ 14 h 56"/>
                    <a:gd name="T52" fmla="*/ 19 w 24"/>
                    <a:gd name="T53" fmla="*/ 12 h 56"/>
                    <a:gd name="T54" fmla="*/ 18 w 24"/>
                    <a:gd name="T55" fmla="*/ 7 h 56"/>
                    <a:gd name="T56" fmla="*/ 18 w 24"/>
                    <a:gd name="T57" fmla="*/ 6 h 56"/>
                    <a:gd name="T58" fmla="*/ 17 w 24"/>
                    <a:gd name="T59" fmla="*/ 2 h 56"/>
                    <a:gd name="T60" fmla="*/ 17 w 24"/>
                    <a:gd name="T61" fmla="*/ 0 h 56"/>
                    <a:gd name="T62" fmla="*/ 0 w 24"/>
                    <a:gd name="T63" fmla="*/ 13 h 56"/>
                    <a:gd name="T64" fmla="*/ 0 w 24"/>
                    <a:gd name="T65" fmla="*/ 13 h 5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24"/>
                    <a:gd name="T100" fmla="*/ 0 h 56"/>
                    <a:gd name="T101" fmla="*/ 24 w 24"/>
                    <a:gd name="T102" fmla="*/ 56 h 5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24" h="56">
                      <a:moveTo>
                        <a:pt x="0" y="13"/>
                      </a:moveTo>
                      <a:lnTo>
                        <a:pt x="0" y="13"/>
                      </a:lnTo>
                      <a:lnTo>
                        <a:pt x="0" y="16"/>
                      </a:lnTo>
                      <a:lnTo>
                        <a:pt x="0" y="19"/>
                      </a:lnTo>
                      <a:lnTo>
                        <a:pt x="0" y="22"/>
                      </a:lnTo>
                      <a:lnTo>
                        <a:pt x="0" y="26"/>
                      </a:lnTo>
                      <a:lnTo>
                        <a:pt x="0" y="30"/>
                      </a:lnTo>
                      <a:lnTo>
                        <a:pt x="0" y="36"/>
                      </a:lnTo>
                      <a:lnTo>
                        <a:pt x="0" y="40"/>
                      </a:lnTo>
                      <a:lnTo>
                        <a:pt x="0" y="44"/>
                      </a:lnTo>
                      <a:lnTo>
                        <a:pt x="1" y="48"/>
                      </a:lnTo>
                      <a:lnTo>
                        <a:pt x="4" y="51"/>
                      </a:lnTo>
                      <a:lnTo>
                        <a:pt x="5" y="54"/>
                      </a:lnTo>
                      <a:lnTo>
                        <a:pt x="7" y="56"/>
                      </a:lnTo>
                      <a:lnTo>
                        <a:pt x="10" y="56"/>
                      </a:lnTo>
                      <a:lnTo>
                        <a:pt x="12" y="54"/>
                      </a:lnTo>
                      <a:lnTo>
                        <a:pt x="17" y="51"/>
                      </a:lnTo>
                      <a:lnTo>
                        <a:pt x="18" y="47"/>
                      </a:lnTo>
                      <a:lnTo>
                        <a:pt x="21" y="43"/>
                      </a:lnTo>
                      <a:lnTo>
                        <a:pt x="22" y="39"/>
                      </a:lnTo>
                      <a:lnTo>
                        <a:pt x="22" y="36"/>
                      </a:lnTo>
                      <a:lnTo>
                        <a:pt x="22" y="30"/>
                      </a:lnTo>
                      <a:lnTo>
                        <a:pt x="24" y="27"/>
                      </a:lnTo>
                      <a:lnTo>
                        <a:pt x="22" y="23"/>
                      </a:lnTo>
                      <a:lnTo>
                        <a:pt x="22" y="19"/>
                      </a:lnTo>
                      <a:lnTo>
                        <a:pt x="21" y="14"/>
                      </a:lnTo>
                      <a:lnTo>
                        <a:pt x="19" y="12"/>
                      </a:lnTo>
                      <a:lnTo>
                        <a:pt x="18" y="7"/>
                      </a:lnTo>
                      <a:lnTo>
                        <a:pt x="18" y="6"/>
                      </a:lnTo>
                      <a:lnTo>
                        <a:pt x="17" y="2"/>
                      </a:lnTo>
                      <a:lnTo>
                        <a:pt x="17" y="0"/>
                      </a:lnTo>
                      <a:lnTo>
                        <a:pt x="0" y="13"/>
                      </a:lnTo>
                      <a:close/>
                    </a:path>
                  </a:pathLst>
                </a:custGeom>
                <a:solidFill>
                  <a:srgbClr val="FFFFFF"/>
                </a:solidFill>
                <a:ln w="9525">
                  <a:noFill/>
                  <a:round/>
                  <a:headEnd/>
                  <a:tailEnd/>
                </a:ln>
              </p:spPr>
              <p:txBody>
                <a:bodyPr/>
                <a:lstStyle/>
                <a:p>
                  <a:pPr eaLnBrk="0" hangingPunct="0"/>
                  <a:endParaRPr lang="en-US"/>
                </a:p>
              </p:txBody>
            </p:sp>
            <p:sp>
              <p:nvSpPr>
                <p:cNvPr id="50218" name="Freeform 85"/>
                <p:cNvSpPr>
                  <a:spLocks/>
                </p:cNvSpPr>
                <p:nvPr/>
              </p:nvSpPr>
              <p:spPr bwMode="auto">
                <a:xfrm>
                  <a:off x="146" y="907"/>
                  <a:ext cx="23" cy="56"/>
                </a:xfrm>
                <a:custGeom>
                  <a:avLst/>
                  <a:gdLst>
                    <a:gd name="T0" fmla="*/ 2 w 23"/>
                    <a:gd name="T1" fmla="*/ 14 h 56"/>
                    <a:gd name="T2" fmla="*/ 0 w 23"/>
                    <a:gd name="T3" fmla="*/ 14 h 56"/>
                    <a:gd name="T4" fmla="*/ 0 w 23"/>
                    <a:gd name="T5" fmla="*/ 16 h 56"/>
                    <a:gd name="T6" fmla="*/ 0 w 23"/>
                    <a:gd name="T7" fmla="*/ 19 h 56"/>
                    <a:gd name="T8" fmla="*/ 0 w 23"/>
                    <a:gd name="T9" fmla="*/ 23 h 56"/>
                    <a:gd name="T10" fmla="*/ 0 w 23"/>
                    <a:gd name="T11" fmla="*/ 26 h 56"/>
                    <a:gd name="T12" fmla="*/ 0 w 23"/>
                    <a:gd name="T13" fmla="*/ 30 h 56"/>
                    <a:gd name="T14" fmla="*/ 2 w 23"/>
                    <a:gd name="T15" fmla="*/ 36 h 56"/>
                    <a:gd name="T16" fmla="*/ 2 w 23"/>
                    <a:gd name="T17" fmla="*/ 40 h 56"/>
                    <a:gd name="T18" fmla="*/ 2 w 23"/>
                    <a:gd name="T19" fmla="*/ 44 h 56"/>
                    <a:gd name="T20" fmla="*/ 3 w 23"/>
                    <a:gd name="T21" fmla="*/ 49 h 56"/>
                    <a:gd name="T22" fmla="*/ 5 w 23"/>
                    <a:gd name="T23" fmla="*/ 51 h 56"/>
                    <a:gd name="T24" fmla="*/ 6 w 23"/>
                    <a:gd name="T25" fmla="*/ 54 h 56"/>
                    <a:gd name="T26" fmla="*/ 7 w 23"/>
                    <a:gd name="T27" fmla="*/ 56 h 56"/>
                    <a:gd name="T28" fmla="*/ 10 w 23"/>
                    <a:gd name="T29" fmla="*/ 56 h 56"/>
                    <a:gd name="T30" fmla="*/ 12 w 23"/>
                    <a:gd name="T31" fmla="*/ 56 h 56"/>
                    <a:gd name="T32" fmla="*/ 16 w 23"/>
                    <a:gd name="T33" fmla="*/ 53 h 56"/>
                    <a:gd name="T34" fmla="*/ 19 w 23"/>
                    <a:gd name="T35" fmla="*/ 47 h 56"/>
                    <a:gd name="T36" fmla="*/ 20 w 23"/>
                    <a:gd name="T37" fmla="*/ 44 h 56"/>
                    <a:gd name="T38" fmla="*/ 22 w 23"/>
                    <a:gd name="T39" fmla="*/ 39 h 56"/>
                    <a:gd name="T40" fmla="*/ 23 w 23"/>
                    <a:gd name="T41" fmla="*/ 36 h 56"/>
                    <a:gd name="T42" fmla="*/ 23 w 23"/>
                    <a:gd name="T43" fmla="*/ 30 h 56"/>
                    <a:gd name="T44" fmla="*/ 23 w 23"/>
                    <a:gd name="T45" fmla="*/ 26 h 56"/>
                    <a:gd name="T46" fmla="*/ 23 w 23"/>
                    <a:gd name="T47" fmla="*/ 22 h 56"/>
                    <a:gd name="T48" fmla="*/ 23 w 23"/>
                    <a:gd name="T49" fmla="*/ 19 h 56"/>
                    <a:gd name="T50" fmla="*/ 22 w 23"/>
                    <a:gd name="T51" fmla="*/ 14 h 56"/>
                    <a:gd name="T52" fmla="*/ 20 w 23"/>
                    <a:gd name="T53" fmla="*/ 12 h 56"/>
                    <a:gd name="T54" fmla="*/ 19 w 23"/>
                    <a:gd name="T55" fmla="*/ 7 h 56"/>
                    <a:gd name="T56" fmla="*/ 19 w 23"/>
                    <a:gd name="T57" fmla="*/ 6 h 56"/>
                    <a:gd name="T58" fmla="*/ 16 w 23"/>
                    <a:gd name="T59" fmla="*/ 2 h 56"/>
                    <a:gd name="T60" fmla="*/ 16 w 23"/>
                    <a:gd name="T61" fmla="*/ 0 h 56"/>
                    <a:gd name="T62" fmla="*/ 2 w 23"/>
                    <a:gd name="T63" fmla="*/ 14 h 56"/>
                    <a:gd name="T64" fmla="*/ 2 w 23"/>
                    <a:gd name="T65" fmla="*/ 14 h 5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23"/>
                    <a:gd name="T100" fmla="*/ 0 h 56"/>
                    <a:gd name="T101" fmla="*/ 23 w 23"/>
                    <a:gd name="T102" fmla="*/ 56 h 5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23" h="56">
                      <a:moveTo>
                        <a:pt x="2" y="14"/>
                      </a:moveTo>
                      <a:lnTo>
                        <a:pt x="0" y="14"/>
                      </a:lnTo>
                      <a:lnTo>
                        <a:pt x="0" y="16"/>
                      </a:lnTo>
                      <a:lnTo>
                        <a:pt x="0" y="19"/>
                      </a:lnTo>
                      <a:lnTo>
                        <a:pt x="0" y="23"/>
                      </a:lnTo>
                      <a:lnTo>
                        <a:pt x="0" y="26"/>
                      </a:lnTo>
                      <a:lnTo>
                        <a:pt x="0" y="30"/>
                      </a:lnTo>
                      <a:lnTo>
                        <a:pt x="2" y="36"/>
                      </a:lnTo>
                      <a:lnTo>
                        <a:pt x="2" y="40"/>
                      </a:lnTo>
                      <a:lnTo>
                        <a:pt x="2" y="44"/>
                      </a:lnTo>
                      <a:lnTo>
                        <a:pt x="3" y="49"/>
                      </a:lnTo>
                      <a:lnTo>
                        <a:pt x="5" y="51"/>
                      </a:lnTo>
                      <a:lnTo>
                        <a:pt x="6" y="54"/>
                      </a:lnTo>
                      <a:lnTo>
                        <a:pt x="7" y="56"/>
                      </a:lnTo>
                      <a:lnTo>
                        <a:pt x="10" y="56"/>
                      </a:lnTo>
                      <a:lnTo>
                        <a:pt x="12" y="56"/>
                      </a:lnTo>
                      <a:lnTo>
                        <a:pt x="16" y="53"/>
                      </a:lnTo>
                      <a:lnTo>
                        <a:pt x="19" y="47"/>
                      </a:lnTo>
                      <a:lnTo>
                        <a:pt x="20" y="44"/>
                      </a:lnTo>
                      <a:lnTo>
                        <a:pt x="22" y="39"/>
                      </a:lnTo>
                      <a:lnTo>
                        <a:pt x="23" y="36"/>
                      </a:lnTo>
                      <a:lnTo>
                        <a:pt x="23" y="30"/>
                      </a:lnTo>
                      <a:lnTo>
                        <a:pt x="23" y="26"/>
                      </a:lnTo>
                      <a:lnTo>
                        <a:pt x="23" y="22"/>
                      </a:lnTo>
                      <a:lnTo>
                        <a:pt x="23" y="19"/>
                      </a:lnTo>
                      <a:lnTo>
                        <a:pt x="22" y="14"/>
                      </a:lnTo>
                      <a:lnTo>
                        <a:pt x="20" y="12"/>
                      </a:lnTo>
                      <a:lnTo>
                        <a:pt x="19" y="7"/>
                      </a:lnTo>
                      <a:lnTo>
                        <a:pt x="19" y="6"/>
                      </a:lnTo>
                      <a:lnTo>
                        <a:pt x="16" y="2"/>
                      </a:lnTo>
                      <a:lnTo>
                        <a:pt x="16" y="0"/>
                      </a:lnTo>
                      <a:lnTo>
                        <a:pt x="2" y="14"/>
                      </a:lnTo>
                      <a:close/>
                    </a:path>
                  </a:pathLst>
                </a:custGeom>
                <a:solidFill>
                  <a:srgbClr val="FFFFFF"/>
                </a:solidFill>
                <a:ln w="9525">
                  <a:noFill/>
                  <a:round/>
                  <a:headEnd/>
                  <a:tailEnd/>
                </a:ln>
              </p:spPr>
              <p:txBody>
                <a:bodyPr/>
                <a:lstStyle/>
                <a:p>
                  <a:pPr eaLnBrk="0" hangingPunct="0"/>
                  <a:endParaRPr lang="en-US"/>
                </a:p>
              </p:txBody>
            </p:sp>
            <p:sp>
              <p:nvSpPr>
                <p:cNvPr id="50219" name="Freeform 86"/>
                <p:cNvSpPr>
                  <a:spLocks/>
                </p:cNvSpPr>
                <p:nvPr/>
              </p:nvSpPr>
              <p:spPr bwMode="auto">
                <a:xfrm>
                  <a:off x="394" y="568"/>
                  <a:ext cx="24" cy="55"/>
                </a:xfrm>
                <a:custGeom>
                  <a:avLst/>
                  <a:gdLst>
                    <a:gd name="T0" fmla="*/ 0 w 24"/>
                    <a:gd name="T1" fmla="*/ 11 h 55"/>
                    <a:gd name="T2" fmla="*/ 0 w 24"/>
                    <a:gd name="T3" fmla="*/ 11 h 55"/>
                    <a:gd name="T4" fmla="*/ 0 w 24"/>
                    <a:gd name="T5" fmla="*/ 14 h 55"/>
                    <a:gd name="T6" fmla="*/ 0 w 24"/>
                    <a:gd name="T7" fmla="*/ 17 h 55"/>
                    <a:gd name="T8" fmla="*/ 0 w 24"/>
                    <a:gd name="T9" fmla="*/ 20 h 55"/>
                    <a:gd name="T10" fmla="*/ 0 w 24"/>
                    <a:gd name="T11" fmla="*/ 24 h 55"/>
                    <a:gd name="T12" fmla="*/ 0 w 24"/>
                    <a:gd name="T13" fmla="*/ 30 h 55"/>
                    <a:gd name="T14" fmla="*/ 0 w 24"/>
                    <a:gd name="T15" fmla="*/ 34 h 55"/>
                    <a:gd name="T16" fmla="*/ 0 w 24"/>
                    <a:gd name="T17" fmla="*/ 38 h 55"/>
                    <a:gd name="T18" fmla="*/ 0 w 24"/>
                    <a:gd name="T19" fmla="*/ 43 h 55"/>
                    <a:gd name="T20" fmla="*/ 1 w 24"/>
                    <a:gd name="T21" fmla="*/ 47 h 55"/>
                    <a:gd name="T22" fmla="*/ 4 w 24"/>
                    <a:gd name="T23" fmla="*/ 51 h 55"/>
                    <a:gd name="T24" fmla="*/ 5 w 24"/>
                    <a:gd name="T25" fmla="*/ 54 h 55"/>
                    <a:gd name="T26" fmla="*/ 7 w 24"/>
                    <a:gd name="T27" fmla="*/ 55 h 55"/>
                    <a:gd name="T28" fmla="*/ 10 w 24"/>
                    <a:gd name="T29" fmla="*/ 55 h 55"/>
                    <a:gd name="T30" fmla="*/ 12 w 24"/>
                    <a:gd name="T31" fmla="*/ 54 h 55"/>
                    <a:gd name="T32" fmla="*/ 17 w 24"/>
                    <a:gd name="T33" fmla="*/ 51 h 55"/>
                    <a:gd name="T34" fmla="*/ 18 w 24"/>
                    <a:gd name="T35" fmla="*/ 47 h 55"/>
                    <a:gd name="T36" fmla="*/ 21 w 24"/>
                    <a:gd name="T37" fmla="*/ 43 h 55"/>
                    <a:gd name="T38" fmla="*/ 22 w 24"/>
                    <a:gd name="T39" fmla="*/ 38 h 55"/>
                    <a:gd name="T40" fmla="*/ 22 w 24"/>
                    <a:gd name="T41" fmla="*/ 34 h 55"/>
                    <a:gd name="T42" fmla="*/ 22 w 24"/>
                    <a:gd name="T43" fmla="*/ 30 h 55"/>
                    <a:gd name="T44" fmla="*/ 24 w 24"/>
                    <a:gd name="T45" fmla="*/ 25 h 55"/>
                    <a:gd name="T46" fmla="*/ 22 w 24"/>
                    <a:gd name="T47" fmla="*/ 21 h 55"/>
                    <a:gd name="T48" fmla="*/ 22 w 24"/>
                    <a:gd name="T49" fmla="*/ 17 h 55"/>
                    <a:gd name="T50" fmla="*/ 21 w 24"/>
                    <a:gd name="T51" fmla="*/ 13 h 55"/>
                    <a:gd name="T52" fmla="*/ 19 w 24"/>
                    <a:gd name="T53" fmla="*/ 10 h 55"/>
                    <a:gd name="T54" fmla="*/ 18 w 24"/>
                    <a:gd name="T55" fmla="*/ 7 h 55"/>
                    <a:gd name="T56" fmla="*/ 18 w 24"/>
                    <a:gd name="T57" fmla="*/ 4 h 55"/>
                    <a:gd name="T58" fmla="*/ 17 w 24"/>
                    <a:gd name="T59" fmla="*/ 1 h 55"/>
                    <a:gd name="T60" fmla="*/ 17 w 24"/>
                    <a:gd name="T61" fmla="*/ 0 h 55"/>
                    <a:gd name="T62" fmla="*/ 0 w 24"/>
                    <a:gd name="T63" fmla="*/ 11 h 55"/>
                    <a:gd name="T64" fmla="*/ 0 w 24"/>
                    <a:gd name="T65" fmla="*/ 11 h 55"/>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24"/>
                    <a:gd name="T100" fmla="*/ 0 h 55"/>
                    <a:gd name="T101" fmla="*/ 24 w 24"/>
                    <a:gd name="T102" fmla="*/ 55 h 55"/>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24" h="55">
                      <a:moveTo>
                        <a:pt x="0" y="11"/>
                      </a:moveTo>
                      <a:lnTo>
                        <a:pt x="0" y="11"/>
                      </a:lnTo>
                      <a:lnTo>
                        <a:pt x="0" y="14"/>
                      </a:lnTo>
                      <a:lnTo>
                        <a:pt x="0" y="17"/>
                      </a:lnTo>
                      <a:lnTo>
                        <a:pt x="0" y="20"/>
                      </a:lnTo>
                      <a:lnTo>
                        <a:pt x="0" y="24"/>
                      </a:lnTo>
                      <a:lnTo>
                        <a:pt x="0" y="30"/>
                      </a:lnTo>
                      <a:lnTo>
                        <a:pt x="0" y="34"/>
                      </a:lnTo>
                      <a:lnTo>
                        <a:pt x="0" y="38"/>
                      </a:lnTo>
                      <a:lnTo>
                        <a:pt x="0" y="43"/>
                      </a:lnTo>
                      <a:lnTo>
                        <a:pt x="1" y="47"/>
                      </a:lnTo>
                      <a:lnTo>
                        <a:pt x="4" y="51"/>
                      </a:lnTo>
                      <a:lnTo>
                        <a:pt x="5" y="54"/>
                      </a:lnTo>
                      <a:lnTo>
                        <a:pt x="7" y="55"/>
                      </a:lnTo>
                      <a:lnTo>
                        <a:pt x="10" y="55"/>
                      </a:lnTo>
                      <a:lnTo>
                        <a:pt x="12" y="54"/>
                      </a:lnTo>
                      <a:lnTo>
                        <a:pt x="17" y="51"/>
                      </a:lnTo>
                      <a:lnTo>
                        <a:pt x="18" y="47"/>
                      </a:lnTo>
                      <a:lnTo>
                        <a:pt x="21" y="43"/>
                      </a:lnTo>
                      <a:lnTo>
                        <a:pt x="22" y="38"/>
                      </a:lnTo>
                      <a:lnTo>
                        <a:pt x="22" y="34"/>
                      </a:lnTo>
                      <a:lnTo>
                        <a:pt x="22" y="30"/>
                      </a:lnTo>
                      <a:lnTo>
                        <a:pt x="24" y="25"/>
                      </a:lnTo>
                      <a:lnTo>
                        <a:pt x="22" y="21"/>
                      </a:lnTo>
                      <a:lnTo>
                        <a:pt x="22" y="17"/>
                      </a:lnTo>
                      <a:lnTo>
                        <a:pt x="21" y="13"/>
                      </a:lnTo>
                      <a:lnTo>
                        <a:pt x="19" y="10"/>
                      </a:lnTo>
                      <a:lnTo>
                        <a:pt x="18" y="7"/>
                      </a:lnTo>
                      <a:lnTo>
                        <a:pt x="18" y="4"/>
                      </a:lnTo>
                      <a:lnTo>
                        <a:pt x="17" y="1"/>
                      </a:lnTo>
                      <a:lnTo>
                        <a:pt x="17" y="0"/>
                      </a:lnTo>
                      <a:lnTo>
                        <a:pt x="0" y="11"/>
                      </a:lnTo>
                      <a:close/>
                    </a:path>
                  </a:pathLst>
                </a:custGeom>
                <a:solidFill>
                  <a:srgbClr val="FFFFFF"/>
                </a:solidFill>
                <a:ln w="9525">
                  <a:noFill/>
                  <a:round/>
                  <a:headEnd/>
                  <a:tailEnd/>
                </a:ln>
              </p:spPr>
              <p:txBody>
                <a:bodyPr/>
                <a:lstStyle/>
                <a:p>
                  <a:pPr eaLnBrk="0" hangingPunct="0"/>
                  <a:endParaRPr lang="en-US"/>
                </a:p>
              </p:txBody>
            </p:sp>
            <p:sp>
              <p:nvSpPr>
                <p:cNvPr id="50220" name="Freeform 87"/>
                <p:cNvSpPr>
                  <a:spLocks/>
                </p:cNvSpPr>
                <p:nvPr/>
              </p:nvSpPr>
              <p:spPr bwMode="auto">
                <a:xfrm>
                  <a:off x="560" y="368"/>
                  <a:ext cx="31" cy="34"/>
                </a:xfrm>
                <a:custGeom>
                  <a:avLst/>
                  <a:gdLst>
                    <a:gd name="T0" fmla="*/ 17 w 31"/>
                    <a:gd name="T1" fmla="*/ 5 h 34"/>
                    <a:gd name="T2" fmla="*/ 15 w 31"/>
                    <a:gd name="T3" fmla="*/ 5 h 34"/>
                    <a:gd name="T4" fmla="*/ 13 w 31"/>
                    <a:gd name="T5" fmla="*/ 8 h 34"/>
                    <a:gd name="T6" fmla="*/ 8 w 31"/>
                    <a:gd name="T7" fmla="*/ 11 h 34"/>
                    <a:gd name="T8" fmla="*/ 5 w 31"/>
                    <a:gd name="T9" fmla="*/ 15 h 34"/>
                    <a:gd name="T10" fmla="*/ 1 w 31"/>
                    <a:gd name="T11" fmla="*/ 20 h 34"/>
                    <a:gd name="T12" fmla="*/ 0 w 31"/>
                    <a:gd name="T13" fmla="*/ 24 h 34"/>
                    <a:gd name="T14" fmla="*/ 0 w 31"/>
                    <a:gd name="T15" fmla="*/ 28 h 34"/>
                    <a:gd name="T16" fmla="*/ 4 w 31"/>
                    <a:gd name="T17" fmla="*/ 31 h 34"/>
                    <a:gd name="T18" fmla="*/ 8 w 31"/>
                    <a:gd name="T19" fmla="*/ 34 h 34"/>
                    <a:gd name="T20" fmla="*/ 13 w 31"/>
                    <a:gd name="T21" fmla="*/ 34 h 34"/>
                    <a:gd name="T22" fmla="*/ 18 w 31"/>
                    <a:gd name="T23" fmla="*/ 32 h 34"/>
                    <a:gd name="T24" fmla="*/ 23 w 31"/>
                    <a:gd name="T25" fmla="*/ 31 h 34"/>
                    <a:gd name="T26" fmla="*/ 25 w 31"/>
                    <a:gd name="T27" fmla="*/ 27 h 34"/>
                    <a:gd name="T28" fmla="*/ 28 w 31"/>
                    <a:gd name="T29" fmla="*/ 22 h 34"/>
                    <a:gd name="T30" fmla="*/ 31 w 31"/>
                    <a:gd name="T31" fmla="*/ 17 h 34"/>
                    <a:gd name="T32" fmla="*/ 31 w 31"/>
                    <a:gd name="T33" fmla="*/ 13 h 34"/>
                    <a:gd name="T34" fmla="*/ 30 w 31"/>
                    <a:gd name="T35" fmla="*/ 8 h 34"/>
                    <a:gd name="T36" fmla="*/ 28 w 31"/>
                    <a:gd name="T37" fmla="*/ 5 h 34"/>
                    <a:gd name="T38" fmla="*/ 27 w 31"/>
                    <a:gd name="T39" fmla="*/ 3 h 34"/>
                    <a:gd name="T40" fmla="*/ 27 w 31"/>
                    <a:gd name="T41" fmla="*/ 3 h 34"/>
                    <a:gd name="T42" fmla="*/ 24 w 31"/>
                    <a:gd name="T43" fmla="*/ 0 h 34"/>
                    <a:gd name="T44" fmla="*/ 23 w 31"/>
                    <a:gd name="T45" fmla="*/ 1 h 34"/>
                    <a:gd name="T46" fmla="*/ 18 w 31"/>
                    <a:gd name="T47" fmla="*/ 3 h 34"/>
                    <a:gd name="T48" fmla="*/ 17 w 31"/>
                    <a:gd name="T49" fmla="*/ 5 h 34"/>
                    <a:gd name="T50" fmla="*/ 17 w 31"/>
                    <a:gd name="T51" fmla="*/ 5 h 34"/>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31"/>
                    <a:gd name="T79" fmla="*/ 0 h 34"/>
                    <a:gd name="T80" fmla="*/ 31 w 31"/>
                    <a:gd name="T81" fmla="*/ 34 h 34"/>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31" h="34">
                      <a:moveTo>
                        <a:pt x="17" y="5"/>
                      </a:moveTo>
                      <a:lnTo>
                        <a:pt x="15" y="5"/>
                      </a:lnTo>
                      <a:lnTo>
                        <a:pt x="13" y="8"/>
                      </a:lnTo>
                      <a:lnTo>
                        <a:pt x="8" y="11"/>
                      </a:lnTo>
                      <a:lnTo>
                        <a:pt x="5" y="15"/>
                      </a:lnTo>
                      <a:lnTo>
                        <a:pt x="1" y="20"/>
                      </a:lnTo>
                      <a:lnTo>
                        <a:pt x="0" y="24"/>
                      </a:lnTo>
                      <a:lnTo>
                        <a:pt x="0" y="28"/>
                      </a:lnTo>
                      <a:lnTo>
                        <a:pt x="4" y="31"/>
                      </a:lnTo>
                      <a:lnTo>
                        <a:pt x="8" y="34"/>
                      </a:lnTo>
                      <a:lnTo>
                        <a:pt x="13" y="34"/>
                      </a:lnTo>
                      <a:lnTo>
                        <a:pt x="18" y="32"/>
                      </a:lnTo>
                      <a:lnTo>
                        <a:pt x="23" y="31"/>
                      </a:lnTo>
                      <a:lnTo>
                        <a:pt x="25" y="27"/>
                      </a:lnTo>
                      <a:lnTo>
                        <a:pt x="28" y="22"/>
                      </a:lnTo>
                      <a:lnTo>
                        <a:pt x="31" y="17"/>
                      </a:lnTo>
                      <a:lnTo>
                        <a:pt x="31" y="13"/>
                      </a:lnTo>
                      <a:lnTo>
                        <a:pt x="30" y="8"/>
                      </a:lnTo>
                      <a:lnTo>
                        <a:pt x="28" y="5"/>
                      </a:lnTo>
                      <a:lnTo>
                        <a:pt x="27" y="3"/>
                      </a:lnTo>
                      <a:lnTo>
                        <a:pt x="24" y="0"/>
                      </a:lnTo>
                      <a:lnTo>
                        <a:pt x="23" y="1"/>
                      </a:lnTo>
                      <a:lnTo>
                        <a:pt x="18" y="3"/>
                      </a:lnTo>
                      <a:lnTo>
                        <a:pt x="17" y="5"/>
                      </a:lnTo>
                      <a:close/>
                    </a:path>
                  </a:pathLst>
                </a:custGeom>
                <a:solidFill>
                  <a:srgbClr val="FFFFFF"/>
                </a:solidFill>
                <a:ln w="9525">
                  <a:noFill/>
                  <a:round/>
                  <a:headEnd/>
                  <a:tailEnd/>
                </a:ln>
              </p:spPr>
              <p:txBody>
                <a:bodyPr/>
                <a:lstStyle/>
                <a:p>
                  <a:pPr eaLnBrk="0" hangingPunct="0"/>
                  <a:endParaRPr lang="en-US"/>
                </a:p>
              </p:txBody>
            </p:sp>
            <p:sp>
              <p:nvSpPr>
                <p:cNvPr id="50221" name="Freeform 88"/>
                <p:cNvSpPr>
                  <a:spLocks/>
                </p:cNvSpPr>
                <p:nvPr/>
              </p:nvSpPr>
              <p:spPr bwMode="auto">
                <a:xfrm>
                  <a:off x="117" y="575"/>
                  <a:ext cx="31" cy="34"/>
                </a:xfrm>
                <a:custGeom>
                  <a:avLst/>
                  <a:gdLst>
                    <a:gd name="T0" fmla="*/ 17 w 31"/>
                    <a:gd name="T1" fmla="*/ 4 h 34"/>
                    <a:gd name="T2" fmla="*/ 15 w 31"/>
                    <a:gd name="T3" fmla="*/ 4 h 34"/>
                    <a:gd name="T4" fmla="*/ 12 w 31"/>
                    <a:gd name="T5" fmla="*/ 7 h 34"/>
                    <a:gd name="T6" fmla="*/ 8 w 31"/>
                    <a:gd name="T7" fmla="*/ 10 h 34"/>
                    <a:gd name="T8" fmla="*/ 4 w 31"/>
                    <a:gd name="T9" fmla="*/ 16 h 34"/>
                    <a:gd name="T10" fmla="*/ 1 w 31"/>
                    <a:gd name="T11" fmla="*/ 18 h 34"/>
                    <a:gd name="T12" fmla="*/ 0 w 31"/>
                    <a:gd name="T13" fmla="*/ 24 h 34"/>
                    <a:gd name="T14" fmla="*/ 0 w 31"/>
                    <a:gd name="T15" fmla="*/ 27 h 34"/>
                    <a:gd name="T16" fmla="*/ 4 w 31"/>
                    <a:gd name="T17" fmla="*/ 31 h 34"/>
                    <a:gd name="T18" fmla="*/ 8 w 31"/>
                    <a:gd name="T19" fmla="*/ 33 h 34"/>
                    <a:gd name="T20" fmla="*/ 12 w 31"/>
                    <a:gd name="T21" fmla="*/ 34 h 34"/>
                    <a:gd name="T22" fmla="*/ 17 w 31"/>
                    <a:gd name="T23" fmla="*/ 33 h 34"/>
                    <a:gd name="T24" fmla="*/ 22 w 31"/>
                    <a:gd name="T25" fmla="*/ 31 h 34"/>
                    <a:gd name="T26" fmla="*/ 25 w 31"/>
                    <a:gd name="T27" fmla="*/ 27 h 34"/>
                    <a:gd name="T28" fmla="*/ 28 w 31"/>
                    <a:gd name="T29" fmla="*/ 23 h 34"/>
                    <a:gd name="T30" fmla="*/ 31 w 31"/>
                    <a:gd name="T31" fmla="*/ 17 h 34"/>
                    <a:gd name="T32" fmla="*/ 31 w 31"/>
                    <a:gd name="T33" fmla="*/ 10 h 34"/>
                    <a:gd name="T34" fmla="*/ 29 w 31"/>
                    <a:gd name="T35" fmla="*/ 7 h 34"/>
                    <a:gd name="T36" fmla="*/ 28 w 31"/>
                    <a:gd name="T37" fmla="*/ 4 h 34"/>
                    <a:gd name="T38" fmla="*/ 27 w 31"/>
                    <a:gd name="T39" fmla="*/ 3 h 34"/>
                    <a:gd name="T40" fmla="*/ 25 w 31"/>
                    <a:gd name="T41" fmla="*/ 1 h 34"/>
                    <a:gd name="T42" fmla="*/ 24 w 31"/>
                    <a:gd name="T43" fmla="*/ 0 h 34"/>
                    <a:gd name="T44" fmla="*/ 21 w 31"/>
                    <a:gd name="T45" fmla="*/ 0 h 34"/>
                    <a:gd name="T46" fmla="*/ 17 w 31"/>
                    <a:gd name="T47" fmla="*/ 3 h 34"/>
                    <a:gd name="T48" fmla="*/ 17 w 31"/>
                    <a:gd name="T49" fmla="*/ 4 h 34"/>
                    <a:gd name="T50" fmla="*/ 17 w 31"/>
                    <a:gd name="T51" fmla="*/ 4 h 34"/>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31"/>
                    <a:gd name="T79" fmla="*/ 0 h 34"/>
                    <a:gd name="T80" fmla="*/ 31 w 31"/>
                    <a:gd name="T81" fmla="*/ 34 h 34"/>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31" h="34">
                      <a:moveTo>
                        <a:pt x="17" y="4"/>
                      </a:moveTo>
                      <a:lnTo>
                        <a:pt x="15" y="4"/>
                      </a:lnTo>
                      <a:lnTo>
                        <a:pt x="12" y="7"/>
                      </a:lnTo>
                      <a:lnTo>
                        <a:pt x="8" y="10"/>
                      </a:lnTo>
                      <a:lnTo>
                        <a:pt x="4" y="16"/>
                      </a:lnTo>
                      <a:lnTo>
                        <a:pt x="1" y="18"/>
                      </a:lnTo>
                      <a:lnTo>
                        <a:pt x="0" y="24"/>
                      </a:lnTo>
                      <a:lnTo>
                        <a:pt x="0" y="27"/>
                      </a:lnTo>
                      <a:lnTo>
                        <a:pt x="4" y="31"/>
                      </a:lnTo>
                      <a:lnTo>
                        <a:pt x="8" y="33"/>
                      </a:lnTo>
                      <a:lnTo>
                        <a:pt x="12" y="34"/>
                      </a:lnTo>
                      <a:lnTo>
                        <a:pt x="17" y="33"/>
                      </a:lnTo>
                      <a:lnTo>
                        <a:pt x="22" y="31"/>
                      </a:lnTo>
                      <a:lnTo>
                        <a:pt x="25" y="27"/>
                      </a:lnTo>
                      <a:lnTo>
                        <a:pt x="28" y="23"/>
                      </a:lnTo>
                      <a:lnTo>
                        <a:pt x="31" y="17"/>
                      </a:lnTo>
                      <a:lnTo>
                        <a:pt x="31" y="10"/>
                      </a:lnTo>
                      <a:lnTo>
                        <a:pt x="29" y="7"/>
                      </a:lnTo>
                      <a:lnTo>
                        <a:pt x="28" y="4"/>
                      </a:lnTo>
                      <a:lnTo>
                        <a:pt x="27" y="3"/>
                      </a:lnTo>
                      <a:lnTo>
                        <a:pt x="25" y="1"/>
                      </a:lnTo>
                      <a:lnTo>
                        <a:pt x="24" y="0"/>
                      </a:lnTo>
                      <a:lnTo>
                        <a:pt x="21" y="0"/>
                      </a:lnTo>
                      <a:lnTo>
                        <a:pt x="17" y="3"/>
                      </a:lnTo>
                      <a:lnTo>
                        <a:pt x="17" y="4"/>
                      </a:lnTo>
                      <a:close/>
                    </a:path>
                  </a:pathLst>
                </a:custGeom>
                <a:solidFill>
                  <a:srgbClr val="FFFFFF"/>
                </a:solidFill>
                <a:ln w="9525">
                  <a:noFill/>
                  <a:round/>
                  <a:headEnd/>
                  <a:tailEnd/>
                </a:ln>
              </p:spPr>
              <p:txBody>
                <a:bodyPr/>
                <a:lstStyle/>
                <a:p>
                  <a:pPr eaLnBrk="0" hangingPunct="0"/>
                  <a:endParaRPr lang="en-US"/>
                </a:p>
              </p:txBody>
            </p:sp>
            <p:sp>
              <p:nvSpPr>
                <p:cNvPr id="50222" name="Freeform 89"/>
                <p:cNvSpPr>
                  <a:spLocks/>
                </p:cNvSpPr>
                <p:nvPr/>
              </p:nvSpPr>
              <p:spPr bwMode="auto">
                <a:xfrm>
                  <a:off x="347" y="270"/>
                  <a:ext cx="24" cy="44"/>
                </a:xfrm>
                <a:custGeom>
                  <a:avLst/>
                  <a:gdLst>
                    <a:gd name="T0" fmla="*/ 11 w 24"/>
                    <a:gd name="T1" fmla="*/ 5 h 44"/>
                    <a:gd name="T2" fmla="*/ 11 w 24"/>
                    <a:gd name="T3" fmla="*/ 7 h 44"/>
                    <a:gd name="T4" fmla="*/ 8 w 24"/>
                    <a:gd name="T5" fmla="*/ 10 h 44"/>
                    <a:gd name="T6" fmla="*/ 5 w 24"/>
                    <a:gd name="T7" fmla="*/ 15 h 44"/>
                    <a:gd name="T8" fmla="*/ 3 w 24"/>
                    <a:gd name="T9" fmla="*/ 21 h 44"/>
                    <a:gd name="T10" fmla="*/ 1 w 24"/>
                    <a:gd name="T11" fmla="*/ 27 h 44"/>
                    <a:gd name="T12" fmla="*/ 0 w 24"/>
                    <a:gd name="T13" fmla="*/ 34 h 44"/>
                    <a:gd name="T14" fmla="*/ 1 w 24"/>
                    <a:gd name="T15" fmla="*/ 38 h 44"/>
                    <a:gd name="T16" fmla="*/ 5 w 24"/>
                    <a:gd name="T17" fmla="*/ 42 h 44"/>
                    <a:gd name="T18" fmla="*/ 10 w 24"/>
                    <a:gd name="T19" fmla="*/ 44 h 44"/>
                    <a:gd name="T20" fmla="*/ 14 w 24"/>
                    <a:gd name="T21" fmla="*/ 44 h 44"/>
                    <a:gd name="T22" fmla="*/ 17 w 24"/>
                    <a:gd name="T23" fmla="*/ 41 h 44"/>
                    <a:gd name="T24" fmla="*/ 20 w 24"/>
                    <a:gd name="T25" fmla="*/ 37 h 44"/>
                    <a:gd name="T26" fmla="*/ 22 w 24"/>
                    <a:gd name="T27" fmla="*/ 31 h 44"/>
                    <a:gd name="T28" fmla="*/ 24 w 24"/>
                    <a:gd name="T29" fmla="*/ 24 h 44"/>
                    <a:gd name="T30" fmla="*/ 24 w 24"/>
                    <a:gd name="T31" fmla="*/ 21 h 44"/>
                    <a:gd name="T32" fmla="*/ 24 w 24"/>
                    <a:gd name="T33" fmla="*/ 17 h 44"/>
                    <a:gd name="T34" fmla="*/ 24 w 24"/>
                    <a:gd name="T35" fmla="*/ 14 h 44"/>
                    <a:gd name="T36" fmla="*/ 24 w 24"/>
                    <a:gd name="T37" fmla="*/ 11 h 44"/>
                    <a:gd name="T38" fmla="*/ 22 w 24"/>
                    <a:gd name="T39" fmla="*/ 7 h 44"/>
                    <a:gd name="T40" fmla="*/ 22 w 24"/>
                    <a:gd name="T41" fmla="*/ 4 h 44"/>
                    <a:gd name="T42" fmla="*/ 21 w 24"/>
                    <a:gd name="T43" fmla="*/ 1 h 44"/>
                    <a:gd name="T44" fmla="*/ 21 w 24"/>
                    <a:gd name="T45" fmla="*/ 1 h 44"/>
                    <a:gd name="T46" fmla="*/ 18 w 24"/>
                    <a:gd name="T47" fmla="*/ 0 h 44"/>
                    <a:gd name="T48" fmla="*/ 17 w 24"/>
                    <a:gd name="T49" fmla="*/ 1 h 44"/>
                    <a:gd name="T50" fmla="*/ 12 w 24"/>
                    <a:gd name="T51" fmla="*/ 3 h 44"/>
                    <a:gd name="T52" fmla="*/ 11 w 24"/>
                    <a:gd name="T53" fmla="*/ 5 h 44"/>
                    <a:gd name="T54" fmla="*/ 11 w 24"/>
                    <a:gd name="T55" fmla="*/ 5 h 44"/>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w 24"/>
                    <a:gd name="T85" fmla="*/ 0 h 44"/>
                    <a:gd name="T86" fmla="*/ 24 w 24"/>
                    <a:gd name="T87" fmla="*/ 44 h 44"/>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T84" t="T85" r="T86" b="T87"/>
                  <a:pathLst>
                    <a:path w="24" h="44">
                      <a:moveTo>
                        <a:pt x="11" y="5"/>
                      </a:moveTo>
                      <a:lnTo>
                        <a:pt x="11" y="7"/>
                      </a:lnTo>
                      <a:lnTo>
                        <a:pt x="8" y="10"/>
                      </a:lnTo>
                      <a:lnTo>
                        <a:pt x="5" y="15"/>
                      </a:lnTo>
                      <a:lnTo>
                        <a:pt x="3" y="21"/>
                      </a:lnTo>
                      <a:lnTo>
                        <a:pt x="1" y="27"/>
                      </a:lnTo>
                      <a:lnTo>
                        <a:pt x="0" y="34"/>
                      </a:lnTo>
                      <a:lnTo>
                        <a:pt x="1" y="38"/>
                      </a:lnTo>
                      <a:lnTo>
                        <a:pt x="5" y="42"/>
                      </a:lnTo>
                      <a:lnTo>
                        <a:pt x="10" y="44"/>
                      </a:lnTo>
                      <a:lnTo>
                        <a:pt x="14" y="44"/>
                      </a:lnTo>
                      <a:lnTo>
                        <a:pt x="17" y="41"/>
                      </a:lnTo>
                      <a:lnTo>
                        <a:pt x="20" y="37"/>
                      </a:lnTo>
                      <a:lnTo>
                        <a:pt x="22" y="31"/>
                      </a:lnTo>
                      <a:lnTo>
                        <a:pt x="24" y="24"/>
                      </a:lnTo>
                      <a:lnTo>
                        <a:pt x="24" y="21"/>
                      </a:lnTo>
                      <a:lnTo>
                        <a:pt x="24" y="17"/>
                      </a:lnTo>
                      <a:lnTo>
                        <a:pt x="24" y="14"/>
                      </a:lnTo>
                      <a:lnTo>
                        <a:pt x="24" y="11"/>
                      </a:lnTo>
                      <a:lnTo>
                        <a:pt x="22" y="7"/>
                      </a:lnTo>
                      <a:lnTo>
                        <a:pt x="22" y="4"/>
                      </a:lnTo>
                      <a:lnTo>
                        <a:pt x="21" y="1"/>
                      </a:lnTo>
                      <a:lnTo>
                        <a:pt x="18" y="0"/>
                      </a:lnTo>
                      <a:lnTo>
                        <a:pt x="17" y="1"/>
                      </a:lnTo>
                      <a:lnTo>
                        <a:pt x="12" y="3"/>
                      </a:lnTo>
                      <a:lnTo>
                        <a:pt x="11" y="5"/>
                      </a:lnTo>
                      <a:close/>
                    </a:path>
                  </a:pathLst>
                </a:custGeom>
                <a:solidFill>
                  <a:srgbClr val="FFFFFF"/>
                </a:solidFill>
                <a:ln w="9525">
                  <a:noFill/>
                  <a:round/>
                  <a:headEnd/>
                  <a:tailEnd/>
                </a:ln>
              </p:spPr>
              <p:txBody>
                <a:bodyPr/>
                <a:lstStyle/>
                <a:p>
                  <a:pPr eaLnBrk="0" hangingPunct="0"/>
                  <a:endParaRPr lang="en-US"/>
                </a:p>
              </p:txBody>
            </p:sp>
            <p:sp>
              <p:nvSpPr>
                <p:cNvPr id="50223" name="Freeform 90"/>
                <p:cNvSpPr>
                  <a:spLocks/>
                </p:cNvSpPr>
                <p:nvPr/>
              </p:nvSpPr>
              <p:spPr bwMode="auto">
                <a:xfrm>
                  <a:off x="1600" y="287"/>
                  <a:ext cx="25" cy="44"/>
                </a:xfrm>
                <a:custGeom>
                  <a:avLst/>
                  <a:gdLst>
                    <a:gd name="T0" fmla="*/ 11 w 25"/>
                    <a:gd name="T1" fmla="*/ 5 h 44"/>
                    <a:gd name="T2" fmla="*/ 10 w 25"/>
                    <a:gd name="T3" fmla="*/ 7 h 44"/>
                    <a:gd name="T4" fmla="*/ 8 w 25"/>
                    <a:gd name="T5" fmla="*/ 10 h 44"/>
                    <a:gd name="T6" fmla="*/ 6 w 25"/>
                    <a:gd name="T7" fmla="*/ 14 h 44"/>
                    <a:gd name="T8" fmla="*/ 4 w 25"/>
                    <a:gd name="T9" fmla="*/ 21 h 44"/>
                    <a:gd name="T10" fmla="*/ 1 w 25"/>
                    <a:gd name="T11" fmla="*/ 27 h 44"/>
                    <a:gd name="T12" fmla="*/ 0 w 25"/>
                    <a:gd name="T13" fmla="*/ 34 h 44"/>
                    <a:gd name="T14" fmla="*/ 1 w 25"/>
                    <a:gd name="T15" fmla="*/ 38 h 44"/>
                    <a:gd name="T16" fmla="*/ 6 w 25"/>
                    <a:gd name="T17" fmla="*/ 42 h 44"/>
                    <a:gd name="T18" fmla="*/ 10 w 25"/>
                    <a:gd name="T19" fmla="*/ 44 h 44"/>
                    <a:gd name="T20" fmla="*/ 14 w 25"/>
                    <a:gd name="T21" fmla="*/ 42 h 44"/>
                    <a:gd name="T22" fmla="*/ 18 w 25"/>
                    <a:gd name="T23" fmla="*/ 40 h 44"/>
                    <a:gd name="T24" fmla="*/ 21 w 25"/>
                    <a:gd name="T25" fmla="*/ 35 h 44"/>
                    <a:gd name="T26" fmla="*/ 23 w 25"/>
                    <a:gd name="T27" fmla="*/ 30 h 44"/>
                    <a:gd name="T28" fmla="*/ 25 w 25"/>
                    <a:gd name="T29" fmla="*/ 23 h 44"/>
                    <a:gd name="T30" fmla="*/ 25 w 25"/>
                    <a:gd name="T31" fmla="*/ 17 h 44"/>
                    <a:gd name="T32" fmla="*/ 25 w 25"/>
                    <a:gd name="T33" fmla="*/ 10 h 44"/>
                    <a:gd name="T34" fmla="*/ 24 w 25"/>
                    <a:gd name="T35" fmla="*/ 7 h 44"/>
                    <a:gd name="T36" fmla="*/ 23 w 25"/>
                    <a:gd name="T37" fmla="*/ 4 h 44"/>
                    <a:gd name="T38" fmla="*/ 23 w 25"/>
                    <a:gd name="T39" fmla="*/ 1 h 44"/>
                    <a:gd name="T40" fmla="*/ 21 w 25"/>
                    <a:gd name="T41" fmla="*/ 1 h 44"/>
                    <a:gd name="T42" fmla="*/ 18 w 25"/>
                    <a:gd name="T43" fmla="*/ 0 h 44"/>
                    <a:gd name="T44" fmla="*/ 17 w 25"/>
                    <a:gd name="T45" fmla="*/ 0 h 44"/>
                    <a:gd name="T46" fmla="*/ 13 w 25"/>
                    <a:gd name="T47" fmla="*/ 3 h 44"/>
                    <a:gd name="T48" fmla="*/ 11 w 25"/>
                    <a:gd name="T49" fmla="*/ 5 h 44"/>
                    <a:gd name="T50" fmla="*/ 11 w 25"/>
                    <a:gd name="T51" fmla="*/ 5 h 44"/>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25"/>
                    <a:gd name="T79" fmla="*/ 0 h 44"/>
                    <a:gd name="T80" fmla="*/ 25 w 25"/>
                    <a:gd name="T81" fmla="*/ 44 h 44"/>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25" h="44">
                      <a:moveTo>
                        <a:pt x="11" y="5"/>
                      </a:moveTo>
                      <a:lnTo>
                        <a:pt x="10" y="7"/>
                      </a:lnTo>
                      <a:lnTo>
                        <a:pt x="8" y="10"/>
                      </a:lnTo>
                      <a:lnTo>
                        <a:pt x="6" y="14"/>
                      </a:lnTo>
                      <a:lnTo>
                        <a:pt x="4" y="21"/>
                      </a:lnTo>
                      <a:lnTo>
                        <a:pt x="1" y="27"/>
                      </a:lnTo>
                      <a:lnTo>
                        <a:pt x="0" y="34"/>
                      </a:lnTo>
                      <a:lnTo>
                        <a:pt x="1" y="38"/>
                      </a:lnTo>
                      <a:lnTo>
                        <a:pt x="6" y="42"/>
                      </a:lnTo>
                      <a:lnTo>
                        <a:pt x="10" y="44"/>
                      </a:lnTo>
                      <a:lnTo>
                        <a:pt x="14" y="42"/>
                      </a:lnTo>
                      <a:lnTo>
                        <a:pt x="18" y="40"/>
                      </a:lnTo>
                      <a:lnTo>
                        <a:pt x="21" y="35"/>
                      </a:lnTo>
                      <a:lnTo>
                        <a:pt x="23" y="30"/>
                      </a:lnTo>
                      <a:lnTo>
                        <a:pt x="25" y="23"/>
                      </a:lnTo>
                      <a:lnTo>
                        <a:pt x="25" y="17"/>
                      </a:lnTo>
                      <a:lnTo>
                        <a:pt x="25" y="10"/>
                      </a:lnTo>
                      <a:lnTo>
                        <a:pt x="24" y="7"/>
                      </a:lnTo>
                      <a:lnTo>
                        <a:pt x="23" y="4"/>
                      </a:lnTo>
                      <a:lnTo>
                        <a:pt x="23" y="1"/>
                      </a:lnTo>
                      <a:lnTo>
                        <a:pt x="21" y="1"/>
                      </a:lnTo>
                      <a:lnTo>
                        <a:pt x="18" y="0"/>
                      </a:lnTo>
                      <a:lnTo>
                        <a:pt x="17" y="0"/>
                      </a:lnTo>
                      <a:lnTo>
                        <a:pt x="13" y="3"/>
                      </a:lnTo>
                      <a:lnTo>
                        <a:pt x="11" y="5"/>
                      </a:lnTo>
                      <a:close/>
                    </a:path>
                  </a:pathLst>
                </a:custGeom>
                <a:solidFill>
                  <a:srgbClr val="FFFFFF"/>
                </a:solidFill>
                <a:ln w="9525">
                  <a:noFill/>
                  <a:round/>
                  <a:headEnd/>
                  <a:tailEnd/>
                </a:ln>
              </p:spPr>
              <p:txBody>
                <a:bodyPr/>
                <a:lstStyle/>
                <a:p>
                  <a:pPr eaLnBrk="0" hangingPunct="0"/>
                  <a:endParaRPr lang="en-US"/>
                </a:p>
              </p:txBody>
            </p:sp>
            <p:sp>
              <p:nvSpPr>
                <p:cNvPr id="50224" name="Freeform 91"/>
                <p:cNvSpPr>
                  <a:spLocks/>
                </p:cNvSpPr>
                <p:nvPr/>
              </p:nvSpPr>
              <p:spPr bwMode="auto">
                <a:xfrm>
                  <a:off x="1397" y="1604"/>
                  <a:ext cx="35" cy="49"/>
                </a:xfrm>
                <a:custGeom>
                  <a:avLst/>
                  <a:gdLst>
                    <a:gd name="T0" fmla="*/ 0 w 35"/>
                    <a:gd name="T1" fmla="*/ 13 h 49"/>
                    <a:gd name="T2" fmla="*/ 0 w 35"/>
                    <a:gd name="T3" fmla="*/ 15 h 49"/>
                    <a:gd name="T4" fmla="*/ 1 w 35"/>
                    <a:gd name="T5" fmla="*/ 20 h 49"/>
                    <a:gd name="T6" fmla="*/ 2 w 35"/>
                    <a:gd name="T7" fmla="*/ 25 h 49"/>
                    <a:gd name="T8" fmla="*/ 4 w 35"/>
                    <a:gd name="T9" fmla="*/ 27 h 49"/>
                    <a:gd name="T10" fmla="*/ 5 w 35"/>
                    <a:gd name="T11" fmla="*/ 32 h 49"/>
                    <a:gd name="T12" fmla="*/ 8 w 35"/>
                    <a:gd name="T13" fmla="*/ 36 h 49"/>
                    <a:gd name="T14" fmla="*/ 10 w 35"/>
                    <a:gd name="T15" fmla="*/ 39 h 49"/>
                    <a:gd name="T16" fmla="*/ 12 w 35"/>
                    <a:gd name="T17" fmla="*/ 43 h 49"/>
                    <a:gd name="T18" fmla="*/ 15 w 35"/>
                    <a:gd name="T19" fmla="*/ 46 h 49"/>
                    <a:gd name="T20" fmla="*/ 18 w 35"/>
                    <a:gd name="T21" fmla="*/ 47 h 49"/>
                    <a:gd name="T22" fmla="*/ 20 w 35"/>
                    <a:gd name="T23" fmla="*/ 49 h 49"/>
                    <a:gd name="T24" fmla="*/ 24 w 35"/>
                    <a:gd name="T25" fmla="*/ 49 h 49"/>
                    <a:gd name="T26" fmla="*/ 27 w 35"/>
                    <a:gd name="T27" fmla="*/ 47 h 49"/>
                    <a:gd name="T28" fmla="*/ 31 w 35"/>
                    <a:gd name="T29" fmla="*/ 44 h 49"/>
                    <a:gd name="T30" fmla="*/ 32 w 35"/>
                    <a:gd name="T31" fmla="*/ 40 h 49"/>
                    <a:gd name="T32" fmla="*/ 35 w 35"/>
                    <a:gd name="T33" fmla="*/ 36 h 49"/>
                    <a:gd name="T34" fmla="*/ 35 w 35"/>
                    <a:gd name="T35" fmla="*/ 32 h 49"/>
                    <a:gd name="T36" fmla="*/ 35 w 35"/>
                    <a:gd name="T37" fmla="*/ 27 h 49"/>
                    <a:gd name="T38" fmla="*/ 34 w 35"/>
                    <a:gd name="T39" fmla="*/ 25 h 49"/>
                    <a:gd name="T40" fmla="*/ 34 w 35"/>
                    <a:gd name="T41" fmla="*/ 20 h 49"/>
                    <a:gd name="T42" fmla="*/ 31 w 35"/>
                    <a:gd name="T43" fmla="*/ 16 h 49"/>
                    <a:gd name="T44" fmla="*/ 29 w 35"/>
                    <a:gd name="T45" fmla="*/ 15 h 49"/>
                    <a:gd name="T46" fmla="*/ 24 w 35"/>
                    <a:gd name="T47" fmla="*/ 7 h 49"/>
                    <a:gd name="T48" fmla="*/ 20 w 35"/>
                    <a:gd name="T49" fmla="*/ 5 h 49"/>
                    <a:gd name="T50" fmla="*/ 17 w 35"/>
                    <a:gd name="T51" fmla="*/ 2 h 49"/>
                    <a:gd name="T52" fmla="*/ 15 w 35"/>
                    <a:gd name="T53" fmla="*/ 0 h 49"/>
                    <a:gd name="T54" fmla="*/ 0 w 35"/>
                    <a:gd name="T55" fmla="*/ 13 h 49"/>
                    <a:gd name="T56" fmla="*/ 0 w 35"/>
                    <a:gd name="T57" fmla="*/ 13 h 49"/>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35"/>
                    <a:gd name="T88" fmla="*/ 0 h 49"/>
                    <a:gd name="T89" fmla="*/ 35 w 35"/>
                    <a:gd name="T90" fmla="*/ 49 h 49"/>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35" h="49">
                      <a:moveTo>
                        <a:pt x="0" y="13"/>
                      </a:moveTo>
                      <a:lnTo>
                        <a:pt x="0" y="15"/>
                      </a:lnTo>
                      <a:lnTo>
                        <a:pt x="1" y="20"/>
                      </a:lnTo>
                      <a:lnTo>
                        <a:pt x="2" y="25"/>
                      </a:lnTo>
                      <a:lnTo>
                        <a:pt x="4" y="27"/>
                      </a:lnTo>
                      <a:lnTo>
                        <a:pt x="5" y="32"/>
                      </a:lnTo>
                      <a:lnTo>
                        <a:pt x="8" y="36"/>
                      </a:lnTo>
                      <a:lnTo>
                        <a:pt x="10" y="39"/>
                      </a:lnTo>
                      <a:lnTo>
                        <a:pt x="12" y="43"/>
                      </a:lnTo>
                      <a:lnTo>
                        <a:pt x="15" y="46"/>
                      </a:lnTo>
                      <a:lnTo>
                        <a:pt x="18" y="47"/>
                      </a:lnTo>
                      <a:lnTo>
                        <a:pt x="20" y="49"/>
                      </a:lnTo>
                      <a:lnTo>
                        <a:pt x="24" y="49"/>
                      </a:lnTo>
                      <a:lnTo>
                        <a:pt x="27" y="47"/>
                      </a:lnTo>
                      <a:lnTo>
                        <a:pt x="31" y="44"/>
                      </a:lnTo>
                      <a:lnTo>
                        <a:pt x="32" y="40"/>
                      </a:lnTo>
                      <a:lnTo>
                        <a:pt x="35" y="36"/>
                      </a:lnTo>
                      <a:lnTo>
                        <a:pt x="35" y="32"/>
                      </a:lnTo>
                      <a:lnTo>
                        <a:pt x="35" y="27"/>
                      </a:lnTo>
                      <a:lnTo>
                        <a:pt x="34" y="25"/>
                      </a:lnTo>
                      <a:lnTo>
                        <a:pt x="34" y="20"/>
                      </a:lnTo>
                      <a:lnTo>
                        <a:pt x="31" y="16"/>
                      </a:lnTo>
                      <a:lnTo>
                        <a:pt x="29" y="15"/>
                      </a:lnTo>
                      <a:lnTo>
                        <a:pt x="24" y="7"/>
                      </a:lnTo>
                      <a:lnTo>
                        <a:pt x="20" y="5"/>
                      </a:lnTo>
                      <a:lnTo>
                        <a:pt x="17" y="2"/>
                      </a:lnTo>
                      <a:lnTo>
                        <a:pt x="15" y="0"/>
                      </a:lnTo>
                      <a:lnTo>
                        <a:pt x="0" y="13"/>
                      </a:lnTo>
                      <a:close/>
                    </a:path>
                  </a:pathLst>
                </a:custGeom>
                <a:solidFill>
                  <a:srgbClr val="FFFFFF"/>
                </a:solidFill>
                <a:ln w="9525">
                  <a:noFill/>
                  <a:round/>
                  <a:headEnd/>
                  <a:tailEnd/>
                </a:ln>
              </p:spPr>
              <p:txBody>
                <a:bodyPr/>
                <a:lstStyle/>
                <a:p>
                  <a:pPr eaLnBrk="0" hangingPunct="0"/>
                  <a:endParaRPr lang="en-US"/>
                </a:p>
              </p:txBody>
            </p:sp>
            <p:sp>
              <p:nvSpPr>
                <p:cNvPr id="50225" name="Freeform 92"/>
                <p:cNvSpPr>
                  <a:spLocks/>
                </p:cNvSpPr>
                <p:nvPr/>
              </p:nvSpPr>
              <p:spPr bwMode="auto">
                <a:xfrm>
                  <a:off x="1689" y="1072"/>
                  <a:ext cx="26" cy="45"/>
                </a:xfrm>
                <a:custGeom>
                  <a:avLst/>
                  <a:gdLst>
                    <a:gd name="T0" fmla="*/ 12 w 26"/>
                    <a:gd name="T1" fmla="*/ 6 h 45"/>
                    <a:gd name="T2" fmla="*/ 10 w 26"/>
                    <a:gd name="T3" fmla="*/ 7 h 45"/>
                    <a:gd name="T4" fmla="*/ 9 w 26"/>
                    <a:gd name="T5" fmla="*/ 10 h 45"/>
                    <a:gd name="T6" fmla="*/ 5 w 26"/>
                    <a:gd name="T7" fmla="*/ 14 h 45"/>
                    <a:gd name="T8" fmla="*/ 3 w 26"/>
                    <a:gd name="T9" fmla="*/ 21 h 45"/>
                    <a:gd name="T10" fmla="*/ 2 w 26"/>
                    <a:gd name="T11" fmla="*/ 27 h 45"/>
                    <a:gd name="T12" fmla="*/ 0 w 26"/>
                    <a:gd name="T13" fmla="*/ 34 h 45"/>
                    <a:gd name="T14" fmla="*/ 2 w 26"/>
                    <a:gd name="T15" fmla="*/ 40 h 45"/>
                    <a:gd name="T16" fmla="*/ 5 w 26"/>
                    <a:gd name="T17" fmla="*/ 44 h 45"/>
                    <a:gd name="T18" fmla="*/ 10 w 26"/>
                    <a:gd name="T19" fmla="*/ 45 h 45"/>
                    <a:gd name="T20" fmla="*/ 15 w 26"/>
                    <a:gd name="T21" fmla="*/ 44 h 45"/>
                    <a:gd name="T22" fmla="*/ 17 w 26"/>
                    <a:gd name="T23" fmla="*/ 41 h 45"/>
                    <a:gd name="T24" fmla="*/ 22 w 26"/>
                    <a:gd name="T25" fmla="*/ 37 h 45"/>
                    <a:gd name="T26" fmla="*/ 22 w 26"/>
                    <a:gd name="T27" fmla="*/ 34 h 45"/>
                    <a:gd name="T28" fmla="*/ 23 w 26"/>
                    <a:gd name="T29" fmla="*/ 31 h 45"/>
                    <a:gd name="T30" fmla="*/ 23 w 26"/>
                    <a:gd name="T31" fmla="*/ 27 h 45"/>
                    <a:gd name="T32" fmla="*/ 24 w 26"/>
                    <a:gd name="T33" fmla="*/ 24 h 45"/>
                    <a:gd name="T34" fmla="*/ 24 w 26"/>
                    <a:gd name="T35" fmla="*/ 21 h 45"/>
                    <a:gd name="T36" fmla="*/ 26 w 26"/>
                    <a:gd name="T37" fmla="*/ 18 h 45"/>
                    <a:gd name="T38" fmla="*/ 26 w 26"/>
                    <a:gd name="T39" fmla="*/ 14 h 45"/>
                    <a:gd name="T40" fmla="*/ 26 w 26"/>
                    <a:gd name="T41" fmla="*/ 11 h 45"/>
                    <a:gd name="T42" fmla="*/ 24 w 26"/>
                    <a:gd name="T43" fmla="*/ 7 h 45"/>
                    <a:gd name="T44" fmla="*/ 23 w 26"/>
                    <a:gd name="T45" fmla="*/ 6 h 45"/>
                    <a:gd name="T46" fmla="*/ 22 w 26"/>
                    <a:gd name="T47" fmla="*/ 3 h 45"/>
                    <a:gd name="T48" fmla="*/ 22 w 26"/>
                    <a:gd name="T49" fmla="*/ 3 h 45"/>
                    <a:gd name="T50" fmla="*/ 19 w 26"/>
                    <a:gd name="T51" fmla="*/ 0 h 45"/>
                    <a:gd name="T52" fmla="*/ 17 w 26"/>
                    <a:gd name="T53" fmla="*/ 1 h 45"/>
                    <a:gd name="T54" fmla="*/ 13 w 26"/>
                    <a:gd name="T55" fmla="*/ 4 h 45"/>
                    <a:gd name="T56" fmla="*/ 12 w 26"/>
                    <a:gd name="T57" fmla="*/ 6 h 45"/>
                    <a:gd name="T58" fmla="*/ 12 w 26"/>
                    <a:gd name="T59" fmla="*/ 6 h 45"/>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w 26"/>
                    <a:gd name="T91" fmla="*/ 0 h 45"/>
                    <a:gd name="T92" fmla="*/ 26 w 26"/>
                    <a:gd name="T93" fmla="*/ 45 h 45"/>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T90" t="T91" r="T92" b="T93"/>
                  <a:pathLst>
                    <a:path w="26" h="45">
                      <a:moveTo>
                        <a:pt x="12" y="6"/>
                      </a:moveTo>
                      <a:lnTo>
                        <a:pt x="10" y="7"/>
                      </a:lnTo>
                      <a:lnTo>
                        <a:pt x="9" y="10"/>
                      </a:lnTo>
                      <a:lnTo>
                        <a:pt x="5" y="14"/>
                      </a:lnTo>
                      <a:lnTo>
                        <a:pt x="3" y="21"/>
                      </a:lnTo>
                      <a:lnTo>
                        <a:pt x="2" y="27"/>
                      </a:lnTo>
                      <a:lnTo>
                        <a:pt x="0" y="34"/>
                      </a:lnTo>
                      <a:lnTo>
                        <a:pt x="2" y="40"/>
                      </a:lnTo>
                      <a:lnTo>
                        <a:pt x="5" y="44"/>
                      </a:lnTo>
                      <a:lnTo>
                        <a:pt x="10" y="45"/>
                      </a:lnTo>
                      <a:lnTo>
                        <a:pt x="15" y="44"/>
                      </a:lnTo>
                      <a:lnTo>
                        <a:pt x="17" y="41"/>
                      </a:lnTo>
                      <a:lnTo>
                        <a:pt x="22" y="37"/>
                      </a:lnTo>
                      <a:lnTo>
                        <a:pt x="22" y="34"/>
                      </a:lnTo>
                      <a:lnTo>
                        <a:pt x="23" y="31"/>
                      </a:lnTo>
                      <a:lnTo>
                        <a:pt x="23" y="27"/>
                      </a:lnTo>
                      <a:lnTo>
                        <a:pt x="24" y="24"/>
                      </a:lnTo>
                      <a:lnTo>
                        <a:pt x="24" y="21"/>
                      </a:lnTo>
                      <a:lnTo>
                        <a:pt x="26" y="18"/>
                      </a:lnTo>
                      <a:lnTo>
                        <a:pt x="26" y="14"/>
                      </a:lnTo>
                      <a:lnTo>
                        <a:pt x="26" y="11"/>
                      </a:lnTo>
                      <a:lnTo>
                        <a:pt x="24" y="7"/>
                      </a:lnTo>
                      <a:lnTo>
                        <a:pt x="23" y="6"/>
                      </a:lnTo>
                      <a:lnTo>
                        <a:pt x="22" y="3"/>
                      </a:lnTo>
                      <a:lnTo>
                        <a:pt x="19" y="0"/>
                      </a:lnTo>
                      <a:lnTo>
                        <a:pt x="17" y="1"/>
                      </a:lnTo>
                      <a:lnTo>
                        <a:pt x="13" y="4"/>
                      </a:lnTo>
                      <a:lnTo>
                        <a:pt x="12" y="6"/>
                      </a:lnTo>
                      <a:close/>
                    </a:path>
                  </a:pathLst>
                </a:custGeom>
                <a:solidFill>
                  <a:srgbClr val="FFFFFF"/>
                </a:solidFill>
                <a:ln w="9525">
                  <a:noFill/>
                  <a:round/>
                  <a:headEnd/>
                  <a:tailEnd/>
                </a:ln>
              </p:spPr>
              <p:txBody>
                <a:bodyPr/>
                <a:lstStyle/>
                <a:p>
                  <a:pPr eaLnBrk="0" hangingPunct="0"/>
                  <a:endParaRPr lang="en-US"/>
                </a:p>
              </p:txBody>
            </p:sp>
          </p:grpSp>
        </p:grpSp>
      </p:grpSp>
      <p:sp>
        <p:nvSpPr>
          <p:cNvPr id="50182" name="Footer Placeholder 51"/>
          <p:cNvSpPr>
            <a:spLocks noGrp="1"/>
          </p:cNvSpPr>
          <p:nvPr>
            <p:ph type="ftr" sz="quarter" idx="11"/>
          </p:nvPr>
        </p:nvSpPr>
        <p:spPr>
          <a:noFill/>
        </p:spPr>
        <p:txBody>
          <a:bodyPr/>
          <a:lstStyle/>
          <a:p>
            <a:r>
              <a:rPr lang="en-US" dirty="0"/>
              <a:t>www.compliancereviewservices.com </a:t>
            </a:r>
          </a:p>
        </p:txBody>
      </p:sp>
      <p:sp>
        <p:nvSpPr>
          <p:cNvPr id="50183" name="Slide Number Placeholder 52"/>
          <p:cNvSpPr>
            <a:spLocks noGrp="1"/>
          </p:cNvSpPr>
          <p:nvPr>
            <p:ph type="sldNum" sz="quarter" idx="12"/>
          </p:nvPr>
        </p:nvSpPr>
        <p:spPr>
          <a:noFill/>
        </p:spPr>
        <p:txBody>
          <a:bodyPr/>
          <a:lstStyle/>
          <a:p>
            <a:fld id="{598789D7-8B64-42EB-89B2-DB91B7C26440}" type="slidenum">
              <a:rPr lang="en-US" smtClean="0"/>
              <a:pPr/>
              <a:t>34</a:t>
            </a:fld>
            <a:endParaRPr lang="en-US"/>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02" name="Picture 2" descr="j0341413"/>
          <p:cNvPicPr>
            <a:picLocks noChangeAspect="1" noChangeArrowheads="1"/>
          </p:cNvPicPr>
          <p:nvPr/>
        </p:nvPicPr>
        <p:blipFill>
          <a:blip r:embed="rId3" cstate="print">
            <a:lum bright="70000" contrast="-70000"/>
          </a:blip>
          <a:srcRect b="9756"/>
          <a:stretch>
            <a:fillRect/>
          </a:stretch>
        </p:blipFill>
        <p:spPr bwMode="auto">
          <a:xfrm>
            <a:off x="0" y="4038600"/>
            <a:ext cx="2228850" cy="2819400"/>
          </a:xfrm>
          <a:prstGeom prst="rect">
            <a:avLst/>
          </a:prstGeom>
          <a:noFill/>
          <a:ln w="9525">
            <a:noFill/>
            <a:miter lim="800000"/>
            <a:headEnd/>
            <a:tailEnd/>
          </a:ln>
        </p:spPr>
      </p:pic>
      <p:sp>
        <p:nvSpPr>
          <p:cNvPr id="51203" name="Rectangle 3"/>
          <p:cNvSpPr>
            <a:spLocks noGrp="1" noChangeArrowheads="1"/>
          </p:cNvSpPr>
          <p:nvPr>
            <p:ph type="title"/>
          </p:nvPr>
        </p:nvSpPr>
        <p:spPr/>
        <p:txBody>
          <a:bodyPr/>
          <a:lstStyle/>
          <a:p>
            <a:pPr eaLnBrk="1" hangingPunct="1"/>
            <a:r>
              <a:rPr lang="en-US"/>
              <a:t>Take a Step in the Right Direction</a:t>
            </a:r>
          </a:p>
        </p:txBody>
      </p:sp>
      <p:sp>
        <p:nvSpPr>
          <p:cNvPr id="51204" name="Rectangle 4"/>
          <p:cNvSpPr>
            <a:spLocks noGrp="1" noChangeArrowheads="1"/>
          </p:cNvSpPr>
          <p:nvPr>
            <p:ph type="body" idx="1"/>
          </p:nvPr>
        </p:nvSpPr>
        <p:spPr>
          <a:xfrm>
            <a:off x="152400" y="2590800"/>
            <a:ext cx="8763000" cy="3048000"/>
          </a:xfrm>
        </p:spPr>
        <p:txBody>
          <a:bodyPr/>
          <a:lstStyle/>
          <a:p>
            <a:pPr marL="0" indent="0" eaLnBrk="1" hangingPunct="1">
              <a:lnSpc>
                <a:spcPct val="130000"/>
              </a:lnSpc>
              <a:buFontTx/>
              <a:buNone/>
              <a:tabLst>
                <a:tab pos="2228850" algn="l"/>
                <a:tab pos="2628900" algn="l"/>
              </a:tabLst>
            </a:pPr>
            <a:r>
              <a:rPr lang="en-US" sz="2800" dirty="0"/>
              <a:t>We’ve been helping home health and long-term care </a:t>
            </a:r>
            <a:br>
              <a:rPr lang="en-US" sz="2800" dirty="0"/>
            </a:br>
            <a:r>
              <a:rPr lang="en-US" sz="2800" dirty="0"/>
              <a:t>agencies help themselves to stay in compliance since 1997. We’re looking forward to working with you.</a:t>
            </a:r>
          </a:p>
          <a:p>
            <a:pPr marL="0" indent="0" algn="r" eaLnBrk="1" hangingPunct="1">
              <a:lnSpc>
                <a:spcPct val="110000"/>
              </a:lnSpc>
              <a:spcBef>
                <a:spcPct val="60000"/>
              </a:spcBef>
              <a:buFontTx/>
              <a:buNone/>
              <a:tabLst>
                <a:tab pos="2228850" algn="l"/>
                <a:tab pos="2628900" algn="l"/>
              </a:tabLst>
            </a:pPr>
            <a:r>
              <a:rPr lang="en-US" sz="2400" i="1" dirty="0"/>
              <a:t>—Dr. Kimberley Kelly, RN, BSN, MSN, DNP, and staff</a:t>
            </a:r>
            <a:br>
              <a:rPr lang="en-US" sz="2400" i="1" dirty="0"/>
            </a:br>
            <a:r>
              <a:rPr lang="en-US" sz="2400" i="1" dirty="0"/>
              <a:t>Compliance Review Services, Inc.</a:t>
            </a:r>
          </a:p>
        </p:txBody>
      </p:sp>
      <p:sp>
        <p:nvSpPr>
          <p:cNvPr id="51205" name="Footer Placeholder 8"/>
          <p:cNvSpPr>
            <a:spLocks noGrp="1"/>
          </p:cNvSpPr>
          <p:nvPr>
            <p:ph type="ftr" sz="quarter" idx="11"/>
          </p:nvPr>
        </p:nvSpPr>
        <p:spPr>
          <a:noFill/>
        </p:spPr>
        <p:txBody>
          <a:bodyPr/>
          <a:lstStyle/>
          <a:p>
            <a:r>
              <a:rPr lang="en-US"/>
              <a:t>September 2011                                                                                                                                                 www.compliancereviewservices.com </a:t>
            </a:r>
          </a:p>
        </p:txBody>
      </p:sp>
      <p:sp>
        <p:nvSpPr>
          <p:cNvPr id="51206" name="Slide Number Placeholder 9"/>
          <p:cNvSpPr>
            <a:spLocks noGrp="1"/>
          </p:cNvSpPr>
          <p:nvPr>
            <p:ph type="sldNum" sz="quarter" idx="12"/>
          </p:nvPr>
        </p:nvSpPr>
        <p:spPr>
          <a:noFill/>
        </p:spPr>
        <p:txBody>
          <a:bodyPr/>
          <a:lstStyle/>
          <a:p>
            <a:fld id="{F38B50DD-7D2B-42C2-8385-47928049EBAB}" type="slidenum">
              <a:rPr lang="en-US" smtClean="0"/>
              <a:pPr/>
              <a:t>35</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eaLnBrk="1" hangingPunct="1"/>
            <a:r>
              <a:rPr lang="en-US"/>
              <a:t>Mission Statement</a:t>
            </a:r>
          </a:p>
        </p:txBody>
      </p:sp>
      <p:sp>
        <p:nvSpPr>
          <p:cNvPr id="7171" name="Rectangle 3"/>
          <p:cNvSpPr>
            <a:spLocks noGrp="1" noChangeArrowheads="1"/>
          </p:cNvSpPr>
          <p:nvPr>
            <p:ph type="body" idx="1"/>
          </p:nvPr>
        </p:nvSpPr>
        <p:spPr/>
        <p:txBody>
          <a:bodyPr/>
          <a:lstStyle/>
          <a:p>
            <a:pPr eaLnBrk="1" hangingPunct="1"/>
            <a:r>
              <a:rPr lang="en-US" dirty="0"/>
              <a:t>The mission of Compliance Review Services, Inc. is to provide quality consulting services at an affordable rate and help home health agencies help themselves to stay in compliance with State, Federal, and all other regulatory agencies.</a:t>
            </a:r>
          </a:p>
        </p:txBody>
      </p:sp>
      <p:sp>
        <p:nvSpPr>
          <p:cNvPr id="7172" name="Footer Placeholder 7"/>
          <p:cNvSpPr>
            <a:spLocks noGrp="1"/>
          </p:cNvSpPr>
          <p:nvPr>
            <p:ph type="ftr" sz="quarter" idx="11"/>
          </p:nvPr>
        </p:nvSpPr>
        <p:spPr>
          <a:noFill/>
        </p:spPr>
        <p:txBody>
          <a:bodyPr/>
          <a:lstStyle/>
          <a:p>
            <a:r>
              <a:rPr lang="en-US" dirty="0"/>
              <a:t>                                                                                                                                                 www.compliancereviewservices.com </a:t>
            </a:r>
          </a:p>
        </p:txBody>
      </p:sp>
      <p:sp>
        <p:nvSpPr>
          <p:cNvPr id="7173" name="Slide Number Placeholder 8"/>
          <p:cNvSpPr>
            <a:spLocks noGrp="1"/>
          </p:cNvSpPr>
          <p:nvPr>
            <p:ph type="sldNum" sz="quarter" idx="12"/>
          </p:nvPr>
        </p:nvSpPr>
        <p:spPr>
          <a:noFill/>
        </p:spPr>
        <p:txBody>
          <a:bodyPr/>
          <a:lstStyle/>
          <a:p>
            <a:fld id="{FA6809B0-C992-4325-BDAA-7FE08E2BE6DF}" type="slidenum">
              <a:rPr lang="en-US" smtClean="0"/>
              <a:pPr/>
              <a:t>4</a:t>
            </a:fld>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eaLnBrk="1" hangingPunct="1"/>
            <a:r>
              <a:rPr lang="en-US" dirty="0"/>
              <a:t>CEO Credentials</a:t>
            </a:r>
          </a:p>
        </p:txBody>
      </p:sp>
      <p:sp>
        <p:nvSpPr>
          <p:cNvPr id="8195" name="Rectangle 3"/>
          <p:cNvSpPr>
            <a:spLocks noGrp="1" noChangeArrowheads="1"/>
          </p:cNvSpPr>
          <p:nvPr>
            <p:ph type="body" idx="1"/>
          </p:nvPr>
        </p:nvSpPr>
        <p:spPr/>
        <p:txBody>
          <a:bodyPr/>
          <a:lstStyle/>
          <a:p>
            <a:pPr eaLnBrk="1" hangingPunct="1">
              <a:lnSpc>
                <a:spcPct val="95000"/>
              </a:lnSpc>
              <a:buFontTx/>
              <a:buNone/>
            </a:pPr>
            <a:r>
              <a:rPr lang="en-US" sz="1800" b="1" dirty="0"/>
              <a:t>Dr. Kimberley Kelly DNP MSN BSN RN LNC</a:t>
            </a:r>
          </a:p>
          <a:p>
            <a:pPr eaLnBrk="1" hangingPunct="1">
              <a:lnSpc>
                <a:spcPct val="95000"/>
              </a:lnSpc>
            </a:pPr>
            <a:r>
              <a:rPr lang="en-US" sz="1800" dirty="0"/>
              <a:t>Doctorate in Nursing Practice-Specialty Geriatrics- Walden University 2018 Masters in Nursing Education – Walden University  2013</a:t>
            </a:r>
          </a:p>
          <a:p>
            <a:pPr eaLnBrk="1" hangingPunct="1">
              <a:lnSpc>
                <a:spcPct val="95000"/>
              </a:lnSpc>
            </a:pPr>
            <a:r>
              <a:rPr lang="en-US" sz="1800" dirty="0"/>
              <a:t>Bachelor of Science Degree in Nursing from Ohio State University 1986</a:t>
            </a:r>
          </a:p>
          <a:p>
            <a:pPr eaLnBrk="1" hangingPunct="1">
              <a:lnSpc>
                <a:spcPct val="95000"/>
              </a:lnSpc>
            </a:pPr>
            <a:r>
              <a:rPr lang="en-US" sz="1800" dirty="0"/>
              <a:t>Licensed in Ohio, Texas, and Florida and multi-state impact licensure</a:t>
            </a:r>
          </a:p>
          <a:p>
            <a:pPr eaLnBrk="1" hangingPunct="1">
              <a:lnSpc>
                <a:spcPct val="95000"/>
              </a:lnSpc>
            </a:pPr>
            <a:r>
              <a:rPr lang="en-US" sz="1800" dirty="0"/>
              <a:t>Certified Legal Nurse Consultant 1999-2005</a:t>
            </a:r>
          </a:p>
          <a:p>
            <a:pPr eaLnBrk="1" hangingPunct="1">
              <a:lnSpc>
                <a:spcPct val="95000"/>
              </a:lnSpc>
            </a:pPr>
            <a:r>
              <a:rPr lang="en-US" sz="1800" dirty="0"/>
              <a:t>Legal Nurse Consultant 2005-present</a:t>
            </a:r>
          </a:p>
          <a:p>
            <a:pPr lvl="1" eaLnBrk="1" hangingPunct="1">
              <a:lnSpc>
                <a:spcPct val="95000"/>
              </a:lnSpc>
            </a:pPr>
            <a:r>
              <a:rPr lang="en-US" sz="1600" dirty="0"/>
              <a:t>Advisor to and expert witness for law firms on nursing home abuse and neglect lawsuits</a:t>
            </a:r>
          </a:p>
          <a:p>
            <a:pPr eaLnBrk="1" hangingPunct="1">
              <a:lnSpc>
                <a:spcPct val="95000"/>
              </a:lnSpc>
            </a:pPr>
            <a:r>
              <a:rPr lang="en-US" sz="1800" dirty="0"/>
              <a:t>Administrator in home health and Supervising Nurse</a:t>
            </a:r>
          </a:p>
          <a:p>
            <a:pPr eaLnBrk="1" hangingPunct="1">
              <a:lnSpc>
                <a:spcPct val="95000"/>
              </a:lnSpc>
            </a:pPr>
            <a:r>
              <a:rPr lang="en-US" sz="1800" dirty="0"/>
              <a:t>Director of Nurses in long-term care</a:t>
            </a:r>
          </a:p>
          <a:p>
            <a:pPr eaLnBrk="1" hangingPunct="1">
              <a:lnSpc>
                <a:spcPct val="95000"/>
              </a:lnSpc>
            </a:pPr>
            <a:r>
              <a:rPr lang="en-US" sz="1800" dirty="0"/>
              <a:t>Liver transplant and GI/GU medical floor nurse and per diem visit nurse for home health for Cleveland Clinic Foundation</a:t>
            </a:r>
          </a:p>
          <a:p>
            <a:pPr eaLnBrk="1" hangingPunct="1">
              <a:lnSpc>
                <a:spcPct val="95000"/>
              </a:lnSpc>
            </a:pPr>
            <a:r>
              <a:rPr lang="en-US" sz="1800" dirty="0"/>
              <a:t>Licensed vocational instructor for CNA/HCA course, both clinical and classroom</a:t>
            </a:r>
          </a:p>
        </p:txBody>
      </p:sp>
      <p:sp>
        <p:nvSpPr>
          <p:cNvPr id="8196" name="Footer Placeholder 7"/>
          <p:cNvSpPr>
            <a:spLocks noGrp="1"/>
          </p:cNvSpPr>
          <p:nvPr>
            <p:ph type="ftr" sz="quarter" idx="11"/>
          </p:nvPr>
        </p:nvSpPr>
        <p:spPr>
          <a:noFill/>
        </p:spPr>
        <p:txBody>
          <a:bodyPr/>
          <a:lstStyle/>
          <a:p>
            <a:r>
              <a:rPr lang="en-US" dirty="0"/>
              <a:t>                                                                                                                                                 www.compliancereviewservices.com </a:t>
            </a:r>
          </a:p>
        </p:txBody>
      </p:sp>
      <p:sp>
        <p:nvSpPr>
          <p:cNvPr id="8197" name="Slide Number Placeholder 8"/>
          <p:cNvSpPr>
            <a:spLocks noGrp="1"/>
          </p:cNvSpPr>
          <p:nvPr>
            <p:ph type="sldNum" sz="quarter" idx="12"/>
          </p:nvPr>
        </p:nvSpPr>
        <p:spPr>
          <a:noFill/>
        </p:spPr>
        <p:txBody>
          <a:bodyPr/>
          <a:lstStyle/>
          <a:p>
            <a:fld id="{572E880A-FA24-4ADB-8364-922D3BC28FEA}" type="slidenum">
              <a:rPr lang="en-US" smtClean="0"/>
              <a:pPr/>
              <a:t>5</a:t>
            </a:fld>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CEO Credentials continued…</a:t>
            </a:r>
          </a:p>
        </p:txBody>
      </p:sp>
      <p:sp>
        <p:nvSpPr>
          <p:cNvPr id="3" name="Content Placeholder 2"/>
          <p:cNvSpPr>
            <a:spLocks noGrp="1"/>
          </p:cNvSpPr>
          <p:nvPr>
            <p:ph idx="1"/>
          </p:nvPr>
        </p:nvSpPr>
        <p:spPr>
          <a:xfrm>
            <a:off x="152400" y="2438400"/>
            <a:ext cx="8763000" cy="3886200"/>
          </a:xfrm>
        </p:spPr>
        <p:txBody>
          <a:bodyPr/>
          <a:lstStyle/>
          <a:p>
            <a:r>
              <a:rPr lang="en-US" sz="1800" b="1" dirty="0"/>
              <a:t>Dr. Kimberley Kelly, DNP, MSN, BSN, RN , LNC</a:t>
            </a:r>
          </a:p>
          <a:p>
            <a:r>
              <a:rPr lang="en-US" sz="1800" dirty="0"/>
              <a:t>Enforcement monitor for Department of Aging and Disability Services 1999-current for Home Health, Hospice, PAS, ICF/ MR. </a:t>
            </a:r>
          </a:p>
          <a:p>
            <a:r>
              <a:rPr lang="en-US" sz="1800" dirty="0"/>
              <a:t>External Rule Review Committee via DADS for Home Health and Hospice </a:t>
            </a:r>
          </a:p>
          <a:p>
            <a:r>
              <a:rPr lang="en-US" sz="1800" dirty="0"/>
              <a:t>Former TAHC Committee member Clinical Practice Committee</a:t>
            </a:r>
          </a:p>
          <a:p>
            <a:r>
              <a:rPr lang="en-US" sz="1800" dirty="0"/>
              <a:t> Nurse Quality Reviewer for NACES/DADS for long-term care facilities in Texas since 2006.</a:t>
            </a:r>
          </a:p>
          <a:p>
            <a:r>
              <a:rPr lang="en-US" sz="1800" dirty="0"/>
              <a:t>Nurse Delegate Ambassador for Nursing Programs for U.S. </a:t>
            </a:r>
          </a:p>
          <a:p>
            <a:r>
              <a:rPr lang="en-US" sz="1800" dirty="0"/>
              <a:t>Regional Faculty for American Heart Association</a:t>
            </a:r>
          </a:p>
          <a:p>
            <a:r>
              <a:rPr lang="en-US" sz="1800" dirty="0"/>
              <a:t>CPR Instructor</a:t>
            </a:r>
          </a:p>
          <a:p>
            <a:r>
              <a:rPr lang="en-US" sz="1800" dirty="0"/>
              <a:t>Lead Nurse Planner for Educational Unit of company</a:t>
            </a:r>
          </a:p>
          <a:p>
            <a:r>
              <a:rPr lang="en-US" sz="1800" dirty="0"/>
              <a:t>Director of Vocational Nursing school and Educational Unit</a:t>
            </a:r>
          </a:p>
          <a:p>
            <a:endParaRPr lang="en-US" sz="1800" b="1" dirty="0"/>
          </a:p>
          <a:p>
            <a:endParaRPr lang="en-US" sz="1800" b="1" dirty="0"/>
          </a:p>
          <a:p>
            <a:endParaRPr lang="en-US" dirty="0"/>
          </a:p>
        </p:txBody>
      </p:sp>
      <p:sp>
        <p:nvSpPr>
          <p:cNvPr id="4" name="Footer Placeholder 3"/>
          <p:cNvSpPr>
            <a:spLocks noGrp="1"/>
          </p:cNvSpPr>
          <p:nvPr>
            <p:ph type="ftr" sz="quarter" idx="11"/>
          </p:nvPr>
        </p:nvSpPr>
        <p:spPr/>
        <p:txBody>
          <a:bodyPr/>
          <a:lstStyle/>
          <a:p>
            <a:pPr>
              <a:defRPr/>
            </a:pPr>
            <a:r>
              <a:rPr lang="en-US" dirty="0"/>
              <a:t>                                                                                                                                                 www.compliancereviewservices.com </a:t>
            </a:r>
          </a:p>
        </p:txBody>
      </p:sp>
      <p:sp>
        <p:nvSpPr>
          <p:cNvPr id="5" name="Slide Number Placeholder 4"/>
          <p:cNvSpPr>
            <a:spLocks noGrp="1"/>
          </p:cNvSpPr>
          <p:nvPr>
            <p:ph type="sldNum" sz="quarter" idx="12"/>
          </p:nvPr>
        </p:nvSpPr>
        <p:spPr/>
        <p:txBody>
          <a:bodyPr/>
          <a:lstStyle/>
          <a:p>
            <a:pPr>
              <a:defRPr/>
            </a:pPr>
            <a:fld id="{373B3340-DC0C-4B5C-BFC1-729AF097BA9F}" type="slidenum">
              <a:rPr lang="en-US" smtClean="0"/>
              <a:pPr>
                <a:defRPr/>
              </a:pPr>
              <a:t>6</a:t>
            </a:fld>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r>
              <a:rPr lang="en-US"/>
              <a:t>Services Offered</a:t>
            </a:r>
          </a:p>
        </p:txBody>
      </p:sp>
      <p:sp>
        <p:nvSpPr>
          <p:cNvPr id="9219" name="Rectangle 3"/>
          <p:cNvSpPr>
            <a:spLocks noGrp="1" noChangeArrowheads="1"/>
          </p:cNvSpPr>
          <p:nvPr>
            <p:ph type="body" idx="1"/>
          </p:nvPr>
        </p:nvSpPr>
        <p:spPr/>
        <p:txBody>
          <a:bodyPr/>
          <a:lstStyle/>
          <a:p>
            <a:pPr eaLnBrk="1" hangingPunct="1"/>
            <a:r>
              <a:rPr lang="en-US" sz="2000" dirty="0"/>
              <a:t>We offer a wide range of products and services, and we’re constantly expanding our list. If you don’t see the service you need, please let us know—we may be able to help. Our services are categorized as follows:</a:t>
            </a:r>
          </a:p>
          <a:p>
            <a:pPr lvl="1" eaLnBrk="1" hangingPunct="1"/>
            <a:r>
              <a:rPr lang="en-US" sz="1800" dirty="0"/>
              <a:t>Training Center – </a:t>
            </a:r>
            <a:r>
              <a:rPr lang="en-US" sz="1800" dirty="0" err="1"/>
              <a:t>Hepa</a:t>
            </a:r>
            <a:r>
              <a:rPr lang="en-US" sz="1800" dirty="0"/>
              <a:t> fit testing, Live Classes, Competencies for nurses</a:t>
            </a:r>
          </a:p>
          <a:p>
            <a:pPr lvl="1" eaLnBrk="1" hangingPunct="1"/>
            <a:r>
              <a:rPr lang="en-US" sz="1800" dirty="0"/>
              <a:t>Nurse Consulting (Home Health, Hospice, ICF/MR, ALF, and DME)  </a:t>
            </a:r>
          </a:p>
          <a:p>
            <a:pPr lvl="1" eaLnBrk="1" hangingPunct="1"/>
            <a:r>
              <a:rPr lang="en-US" sz="1800" dirty="0"/>
              <a:t>Legal Nurse Consulting</a:t>
            </a:r>
          </a:p>
          <a:p>
            <a:pPr lvl="1" eaLnBrk="1" hangingPunct="1"/>
            <a:r>
              <a:rPr lang="en-US" sz="1800" dirty="0"/>
              <a:t>HIPAA Compliance</a:t>
            </a:r>
          </a:p>
          <a:p>
            <a:pPr lvl="1" eaLnBrk="1" hangingPunct="1"/>
            <a:r>
              <a:rPr lang="en-US" sz="1800" dirty="0"/>
              <a:t>Agency Startups</a:t>
            </a:r>
          </a:p>
          <a:p>
            <a:pPr lvl="1" eaLnBrk="1" hangingPunct="1"/>
            <a:r>
              <a:rPr lang="en-US" sz="1800" dirty="0"/>
              <a:t>On Line classes for Home Health, Hospice, LNC, ALF, and DME</a:t>
            </a:r>
          </a:p>
        </p:txBody>
      </p:sp>
      <p:sp>
        <p:nvSpPr>
          <p:cNvPr id="9220" name="Footer Placeholder 7"/>
          <p:cNvSpPr>
            <a:spLocks noGrp="1"/>
          </p:cNvSpPr>
          <p:nvPr>
            <p:ph type="ftr" sz="quarter" idx="11"/>
          </p:nvPr>
        </p:nvSpPr>
        <p:spPr>
          <a:noFill/>
        </p:spPr>
        <p:txBody>
          <a:bodyPr/>
          <a:lstStyle/>
          <a:p>
            <a:r>
              <a:rPr lang="en-US" dirty="0"/>
              <a:t>                                                                                                                                                 www.compliancereviewservices.com </a:t>
            </a:r>
          </a:p>
        </p:txBody>
      </p:sp>
      <p:sp>
        <p:nvSpPr>
          <p:cNvPr id="9221" name="Slide Number Placeholder 8"/>
          <p:cNvSpPr>
            <a:spLocks noGrp="1"/>
          </p:cNvSpPr>
          <p:nvPr>
            <p:ph type="sldNum" sz="quarter" idx="12"/>
          </p:nvPr>
        </p:nvSpPr>
        <p:spPr>
          <a:noFill/>
        </p:spPr>
        <p:txBody>
          <a:bodyPr/>
          <a:lstStyle/>
          <a:p>
            <a:fld id="{ACCB7DEE-4091-4BEC-ACE2-D0EE4838A016}" type="slidenum">
              <a:rPr lang="en-US" smtClean="0"/>
              <a:pPr/>
              <a:t>7</a:t>
            </a:fld>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eaLnBrk="1" hangingPunct="1"/>
            <a:r>
              <a:rPr lang="en-US"/>
              <a:t>Services Offered  </a:t>
            </a:r>
            <a:r>
              <a:rPr lang="en-US" sz="3200">
                <a:latin typeface="Arial" charset="0"/>
              </a:rPr>
              <a:t>(cont’d)</a:t>
            </a:r>
          </a:p>
        </p:txBody>
      </p:sp>
      <p:sp>
        <p:nvSpPr>
          <p:cNvPr id="10243" name="Rectangle 3"/>
          <p:cNvSpPr>
            <a:spLocks noGrp="1" noChangeArrowheads="1"/>
          </p:cNvSpPr>
          <p:nvPr>
            <p:ph type="body" idx="1"/>
          </p:nvPr>
        </p:nvSpPr>
        <p:spPr/>
        <p:txBody>
          <a:bodyPr/>
          <a:lstStyle/>
          <a:p>
            <a:pPr eaLnBrk="1" hangingPunct="1"/>
            <a:r>
              <a:rPr lang="en-US" b="1" dirty="0"/>
              <a:t>Conferencing  area at the main office or local venues used:</a:t>
            </a:r>
          </a:p>
          <a:p>
            <a:pPr lvl="1" eaLnBrk="1" hangingPunct="1"/>
            <a:r>
              <a:rPr lang="en-US" dirty="0"/>
              <a:t>Continuing education training courses</a:t>
            </a:r>
          </a:p>
          <a:p>
            <a:pPr lvl="1" eaLnBrk="1" hangingPunct="1"/>
            <a:r>
              <a:rPr lang="en-US" dirty="0"/>
              <a:t>Competency evaluations for </a:t>
            </a:r>
            <a:r>
              <a:rPr lang="en-US" dirty="0" err="1"/>
              <a:t>venipuncture</a:t>
            </a:r>
            <a:r>
              <a:rPr lang="en-US" dirty="0"/>
              <a:t> and intravenous therapy</a:t>
            </a:r>
          </a:p>
          <a:p>
            <a:pPr lvl="1" eaLnBrk="1" hangingPunct="1"/>
            <a:r>
              <a:rPr lang="en-US" dirty="0"/>
              <a:t>In-service education for clock and contact hours (our schedule of events is posted on our website)</a:t>
            </a:r>
          </a:p>
        </p:txBody>
      </p:sp>
      <p:sp>
        <p:nvSpPr>
          <p:cNvPr id="10244" name="Footer Placeholder 7"/>
          <p:cNvSpPr>
            <a:spLocks noGrp="1"/>
          </p:cNvSpPr>
          <p:nvPr>
            <p:ph type="ftr" sz="quarter" idx="11"/>
          </p:nvPr>
        </p:nvSpPr>
        <p:spPr>
          <a:noFill/>
        </p:spPr>
        <p:txBody>
          <a:bodyPr/>
          <a:lstStyle/>
          <a:p>
            <a:r>
              <a:rPr lang="en-US" dirty="0"/>
              <a:t>                                                                                                                                                 www.compliancereviewservices.com </a:t>
            </a:r>
          </a:p>
        </p:txBody>
      </p:sp>
      <p:sp>
        <p:nvSpPr>
          <p:cNvPr id="10245" name="Slide Number Placeholder 8"/>
          <p:cNvSpPr>
            <a:spLocks noGrp="1"/>
          </p:cNvSpPr>
          <p:nvPr>
            <p:ph type="sldNum" sz="quarter" idx="12"/>
          </p:nvPr>
        </p:nvSpPr>
        <p:spPr>
          <a:noFill/>
        </p:spPr>
        <p:txBody>
          <a:bodyPr/>
          <a:lstStyle/>
          <a:p>
            <a:fld id="{851E17CF-8874-43ED-932B-63775CD4A514}" type="slidenum">
              <a:rPr lang="en-US" smtClean="0"/>
              <a:pPr/>
              <a:t>8</a:t>
            </a:fld>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pPr eaLnBrk="1" hangingPunct="1"/>
            <a:r>
              <a:rPr lang="en-US"/>
              <a:t>Services Offered </a:t>
            </a:r>
            <a:r>
              <a:rPr lang="en-US" sz="3200">
                <a:latin typeface="Arial" charset="0"/>
              </a:rPr>
              <a:t>(cont’d)</a:t>
            </a:r>
          </a:p>
        </p:txBody>
      </p:sp>
      <p:sp>
        <p:nvSpPr>
          <p:cNvPr id="11267" name="Rectangle 3"/>
          <p:cNvSpPr>
            <a:spLocks noGrp="1" noChangeArrowheads="1"/>
          </p:cNvSpPr>
          <p:nvPr>
            <p:ph type="body" idx="1"/>
          </p:nvPr>
        </p:nvSpPr>
        <p:spPr/>
        <p:txBody>
          <a:bodyPr/>
          <a:lstStyle/>
          <a:p>
            <a:pPr eaLnBrk="1" hangingPunct="1">
              <a:lnSpc>
                <a:spcPct val="85000"/>
              </a:lnSpc>
            </a:pPr>
            <a:r>
              <a:rPr lang="en-US" sz="2000" b="1" dirty="0"/>
              <a:t>Nurse Consulting</a:t>
            </a:r>
          </a:p>
          <a:p>
            <a:pPr lvl="1" eaLnBrk="1" hangingPunct="1">
              <a:lnSpc>
                <a:spcPct val="85000"/>
              </a:lnSpc>
            </a:pPr>
            <a:r>
              <a:rPr lang="en-US" sz="1800" dirty="0"/>
              <a:t>Policy and procedure development </a:t>
            </a:r>
          </a:p>
          <a:p>
            <a:pPr lvl="1" eaLnBrk="1" hangingPunct="1">
              <a:lnSpc>
                <a:spcPct val="85000"/>
              </a:lnSpc>
            </a:pPr>
            <a:r>
              <a:rPr lang="en-US" sz="1800" dirty="0"/>
              <a:t>Mock state surveys </a:t>
            </a:r>
          </a:p>
          <a:p>
            <a:pPr lvl="1" eaLnBrk="1" hangingPunct="1">
              <a:lnSpc>
                <a:spcPct val="85000"/>
              </a:lnSpc>
            </a:pPr>
            <a:r>
              <a:rPr lang="en-US" sz="1800" dirty="0"/>
              <a:t>Chart reviews </a:t>
            </a:r>
          </a:p>
          <a:p>
            <a:pPr lvl="1" eaLnBrk="1" hangingPunct="1">
              <a:lnSpc>
                <a:spcPct val="85000"/>
              </a:lnSpc>
            </a:pPr>
            <a:r>
              <a:rPr lang="en-US" sz="1800" dirty="0"/>
              <a:t>Quality assurance programs </a:t>
            </a:r>
          </a:p>
          <a:p>
            <a:pPr lvl="1" eaLnBrk="1" hangingPunct="1">
              <a:lnSpc>
                <a:spcPct val="85000"/>
              </a:lnSpc>
            </a:pPr>
            <a:r>
              <a:rPr lang="en-US" sz="1800" dirty="0"/>
              <a:t>Staff competency evaluations </a:t>
            </a:r>
          </a:p>
          <a:p>
            <a:pPr lvl="1" eaLnBrk="1" hangingPunct="1">
              <a:lnSpc>
                <a:spcPct val="85000"/>
              </a:lnSpc>
            </a:pPr>
            <a:r>
              <a:rPr lang="en-US" sz="1800" dirty="0"/>
              <a:t>TJC/CHAP/ACHC  &amp; HQAA preparation for DME </a:t>
            </a:r>
          </a:p>
          <a:p>
            <a:pPr lvl="1" eaLnBrk="1" hangingPunct="1">
              <a:lnSpc>
                <a:spcPct val="85000"/>
              </a:lnSpc>
            </a:pPr>
            <a:r>
              <a:rPr lang="en-US" sz="1200" dirty="0"/>
              <a:t>Note: (State of Texas only accepts TJC or CHAP for Home Health &amp; Hospice</a:t>
            </a:r>
          </a:p>
          <a:p>
            <a:pPr lvl="1" eaLnBrk="1" hangingPunct="1">
              <a:lnSpc>
                <a:spcPct val="85000"/>
              </a:lnSpc>
            </a:pPr>
            <a:r>
              <a:rPr lang="en-US" sz="1800" dirty="0"/>
              <a:t>Plans of correction </a:t>
            </a:r>
          </a:p>
          <a:p>
            <a:pPr lvl="1" eaLnBrk="1" hangingPunct="1">
              <a:lnSpc>
                <a:spcPct val="85000"/>
              </a:lnSpc>
            </a:pPr>
            <a:r>
              <a:rPr lang="en-US" sz="1800" dirty="0"/>
              <a:t>Staff in-services </a:t>
            </a:r>
          </a:p>
          <a:p>
            <a:pPr lvl="1" eaLnBrk="1" hangingPunct="1">
              <a:lnSpc>
                <a:spcPct val="85000"/>
              </a:lnSpc>
            </a:pPr>
            <a:r>
              <a:rPr lang="en-US" sz="1800" dirty="0"/>
              <a:t>Problem resolution </a:t>
            </a:r>
          </a:p>
          <a:p>
            <a:pPr lvl="1" eaLnBrk="1" hangingPunct="1">
              <a:lnSpc>
                <a:spcPct val="85000"/>
              </a:lnSpc>
            </a:pPr>
            <a:r>
              <a:rPr lang="en-US" sz="1800" dirty="0"/>
              <a:t>Business planning /Marketing plans		</a:t>
            </a:r>
          </a:p>
          <a:p>
            <a:pPr lvl="1" eaLnBrk="1" hangingPunct="1">
              <a:lnSpc>
                <a:spcPct val="85000"/>
              </a:lnSpc>
            </a:pPr>
            <a:r>
              <a:rPr lang="en-US" sz="1800" dirty="0"/>
              <a:t>CPR classes on line and in person</a:t>
            </a:r>
          </a:p>
        </p:txBody>
      </p:sp>
      <p:sp>
        <p:nvSpPr>
          <p:cNvPr id="11268" name="Footer Placeholder 7"/>
          <p:cNvSpPr>
            <a:spLocks noGrp="1"/>
          </p:cNvSpPr>
          <p:nvPr>
            <p:ph type="ftr" sz="quarter" idx="11"/>
          </p:nvPr>
        </p:nvSpPr>
        <p:spPr>
          <a:noFill/>
        </p:spPr>
        <p:txBody>
          <a:bodyPr/>
          <a:lstStyle/>
          <a:p>
            <a:r>
              <a:rPr lang="en-US" dirty="0"/>
              <a:t>www.compliancereviewservices.com </a:t>
            </a:r>
          </a:p>
        </p:txBody>
      </p:sp>
      <p:sp>
        <p:nvSpPr>
          <p:cNvPr id="11269" name="Slide Number Placeholder 8"/>
          <p:cNvSpPr>
            <a:spLocks noGrp="1"/>
          </p:cNvSpPr>
          <p:nvPr>
            <p:ph type="sldNum" sz="quarter" idx="12"/>
          </p:nvPr>
        </p:nvSpPr>
        <p:spPr>
          <a:noFill/>
        </p:spPr>
        <p:txBody>
          <a:bodyPr/>
          <a:lstStyle/>
          <a:p>
            <a:fld id="{224D1DAD-ABF9-4D1B-ACEA-09FC62F642CA}" type="slidenum">
              <a:rPr lang="en-US" smtClean="0"/>
              <a:pPr/>
              <a:t>9</a:t>
            </a:fld>
            <a:endParaRPr lang="en-US"/>
          </a:p>
        </p:txBody>
      </p:sp>
    </p:spTree>
  </p:cSld>
  <p:clrMapOvr>
    <a:masterClrMapping/>
  </p:clrMapOvr>
</p:sld>
</file>

<file path=ppt/theme/theme1.xml><?xml version="1.0" encoding="utf-8"?>
<a:theme xmlns:a="http://schemas.openxmlformats.org/drawingml/2006/main" name="trust (hands) GREEN">
  <a:themeElements>
    <a:clrScheme name="trust (hands) GREEN 15">
      <a:dk1>
        <a:srgbClr val="3C5A3C"/>
      </a:dk1>
      <a:lt1>
        <a:srgbClr val="FFFFCC"/>
      </a:lt1>
      <a:dk2>
        <a:srgbClr val="3C5A3C"/>
      </a:dk2>
      <a:lt2>
        <a:srgbClr val="003366"/>
      </a:lt2>
      <a:accent1>
        <a:srgbClr val="AFCC99"/>
      </a:accent1>
      <a:accent2>
        <a:srgbClr val="669966"/>
      </a:accent2>
      <a:accent3>
        <a:srgbClr val="FFFFE2"/>
      </a:accent3>
      <a:accent4>
        <a:srgbClr val="324C32"/>
      </a:accent4>
      <a:accent5>
        <a:srgbClr val="D4E2CA"/>
      </a:accent5>
      <a:accent6>
        <a:srgbClr val="5C8A5C"/>
      </a:accent6>
      <a:hlink>
        <a:srgbClr val="D1E1C4"/>
      </a:hlink>
      <a:folHlink>
        <a:srgbClr val="FFE701"/>
      </a:folHlink>
    </a:clrScheme>
    <a:fontScheme name="trust (hands) GREEN">
      <a:majorFont>
        <a:latin typeface="Arial Black"/>
        <a:ea typeface=""/>
        <a:cs typeface=""/>
      </a:majorFont>
      <a:minorFont>
        <a:latin typeface="Georgi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trust (hands) GREEN 1">
        <a:dk1>
          <a:srgbClr val="000000"/>
        </a:dk1>
        <a:lt1>
          <a:srgbClr val="EFE8B5"/>
        </a:lt1>
        <a:dk2>
          <a:srgbClr val="000000"/>
        </a:dk2>
        <a:lt2>
          <a:srgbClr val="777777"/>
        </a:lt2>
        <a:accent1>
          <a:srgbClr val="E6E5CA"/>
        </a:accent1>
        <a:accent2>
          <a:srgbClr val="C6BA44"/>
        </a:accent2>
        <a:accent3>
          <a:srgbClr val="F6F2D7"/>
        </a:accent3>
        <a:accent4>
          <a:srgbClr val="000000"/>
        </a:accent4>
        <a:accent5>
          <a:srgbClr val="F0F0E1"/>
        </a:accent5>
        <a:accent6>
          <a:srgbClr val="B3A83D"/>
        </a:accent6>
        <a:hlink>
          <a:srgbClr val="CC4630"/>
        </a:hlink>
        <a:folHlink>
          <a:srgbClr val="FF9900"/>
        </a:folHlink>
      </a:clrScheme>
      <a:clrMap bg1="lt1" tx1="dk1" bg2="lt2" tx2="dk2" accent1="accent1" accent2="accent2" accent3="accent3" accent4="accent4" accent5="accent5" accent6="accent6" hlink="hlink" folHlink="folHlink"/>
    </a:extraClrScheme>
    <a:extraClrScheme>
      <a:clrScheme name="trust (hands) GREEN 2">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FFFFFF"/>
        </a:folHlink>
      </a:clrScheme>
      <a:clrMap bg1="lt1" tx1="dk1" bg2="lt2" tx2="dk2" accent1="accent1" accent2="accent2" accent3="accent3" accent4="accent4" accent5="accent5" accent6="accent6" hlink="hlink" folHlink="folHlink"/>
    </a:extraClrScheme>
    <a:extraClrScheme>
      <a:clrScheme name="trust (hands) GREEN 3">
        <a:dk1>
          <a:srgbClr val="666633"/>
        </a:dk1>
        <a:lt1>
          <a:srgbClr val="FFFFFF"/>
        </a:lt1>
        <a:dk2>
          <a:srgbClr val="000000"/>
        </a:dk2>
        <a:lt2>
          <a:srgbClr val="808080"/>
        </a:lt2>
        <a:accent1>
          <a:srgbClr val="DDE5B9"/>
        </a:accent1>
        <a:accent2>
          <a:srgbClr val="333399"/>
        </a:accent2>
        <a:accent3>
          <a:srgbClr val="FFFFFF"/>
        </a:accent3>
        <a:accent4>
          <a:srgbClr val="56562A"/>
        </a:accent4>
        <a:accent5>
          <a:srgbClr val="EBF0D9"/>
        </a:accent5>
        <a:accent6>
          <a:srgbClr val="2D2D8A"/>
        </a:accent6>
        <a:hlink>
          <a:srgbClr val="8F9212"/>
        </a:hlink>
        <a:folHlink>
          <a:srgbClr val="666633"/>
        </a:folHlink>
      </a:clrScheme>
      <a:clrMap bg1="lt1" tx1="dk1" bg2="lt2" tx2="dk2" accent1="accent1" accent2="accent2" accent3="accent3" accent4="accent4" accent5="accent5" accent6="accent6" hlink="hlink" folHlink="folHlink"/>
    </a:extraClrScheme>
    <a:extraClrScheme>
      <a:clrScheme name="trust (hands) GREEN 4">
        <a:dk1>
          <a:srgbClr val="4A4925"/>
        </a:dk1>
        <a:lt1>
          <a:srgbClr val="53554B"/>
        </a:lt1>
        <a:dk2>
          <a:srgbClr val="D1D1CB"/>
        </a:dk2>
        <a:lt2>
          <a:srgbClr val="655F21"/>
        </a:lt2>
        <a:accent1>
          <a:srgbClr val="909082"/>
        </a:accent1>
        <a:accent2>
          <a:srgbClr val="809EA8"/>
        </a:accent2>
        <a:accent3>
          <a:srgbClr val="B3B4B1"/>
        </a:accent3>
        <a:accent4>
          <a:srgbClr val="3E3D1E"/>
        </a:accent4>
        <a:accent5>
          <a:srgbClr val="C6C6C1"/>
        </a:accent5>
        <a:accent6>
          <a:srgbClr val="738F98"/>
        </a:accent6>
        <a:hlink>
          <a:srgbClr val="FFCC66"/>
        </a:hlink>
        <a:folHlink>
          <a:srgbClr val="E9DCB9"/>
        </a:folHlink>
      </a:clrScheme>
      <a:clrMap bg1="lt1" tx1="dk1" bg2="lt2" tx2="dk2" accent1="accent1" accent2="accent2" accent3="accent3" accent4="accent4" accent5="accent5" accent6="accent6" hlink="hlink" folHlink="folHlink"/>
    </a:extraClrScheme>
    <a:extraClrScheme>
      <a:clrScheme name="trust (hands) GREEN 5">
        <a:dk1>
          <a:srgbClr val="000000"/>
        </a:dk1>
        <a:lt1>
          <a:srgbClr val="F3F7DD"/>
        </a:lt1>
        <a:dk2>
          <a:srgbClr val="000000"/>
        </a:dk2>
        <a:lt2>
          <a:srgbClr val="969696"/>
        </a:lt2>
        <a:accent1>
          <a:srgbClr val="F1E3A7"/>
        </a:accent1>
        <a:accent2>
          <a:srgbClr val="B0BB47"/>
        </a:accent2>
        <a:accent3>
          <a:srgbClr val="F8FAEB"/>
        </a:accent3>
        <a:accent4>
          <a:srgbClr val="000000"/>
        </a:accent4>
        <a:accent5>
          <a:srgbClr val="F7EFD0"/>
        </a:accent5>
        <a:accent6>
          <a:srgbClr val="9FA93F"/>
        </a:accent6>
        <a:hlink>
          <a:srgbClr val="0094CC"/>
        </a:hlink>
        <a:folHlink>
          <a:srgbClr val="839216"/>
        </a:folHlink>
      </a:clrScheme>
      <a:clrMap bg1="lt1" tx1="dk1" bg2="lt2" tx2="dk2" accent1="accent1" accent2="accent2" accent3="accent3" accent4="accent4" accent5="accent5" accent6="accent6" hlink="hlink" folHlink="folHlink"/>
    </a:extraClrScheme>
    <a:extraClrScheme>
      <a:clrScheme name="trust (hands) GREEN 6">
        <a:dk1>
          <a:srgbClr val="000000"/>
        </a:dk1>
        <a:lt1>
          <a:srgbClr val="FFFFFF"/>
        </a:lt1>
        <a:dk2>
          <a:srgbClr val="000000"/>
        </a:dk2>
        <a:lt2>
          <a:srgbClr val="969696"/>
        </a:lt2>
        <a:accent1>
          <a:srgbClr val="DEC970"/>
        </a:accent1>
        <a:accent2>
          <a:srgbClr val="FF9966"/>
        </a:accent2>
        <a:accent3>
          <a:srgbClr val="FFFFFF"/>
        </a:accent3>
        <a:accent4>
          <a:srgbClr val="000000"/>
        </a:accent4>
        <a:accent5>
          <a:srgbClr val="ECE1BB"/>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trust (hands) GREEN 7">
        <a:dk1>
          <a:srgbClr val="484600"/>
        </a:dk1>
        <a:lt1>
          <a:srgbClr val="C5AE6D"/>
        </a:lt1>
        <a:dk2>
          <a:srgbClr val="DFC08D"/>
        </a:dk2>
        <a:lt2>
          <a:srgbClr val="2D2015"/>
        </a:lt2>
        <a:accent1>
          <a:srgbClr val="A1A075"/>
        </a:accent1>
        <a:accent2>
          <a:srgbClr val="8F5F2F"/>
        </a:accent2>
        <a:accent3>
          <a:srgbClr val="DFD3BA"/>
        </a:accent3>
        <a:accent4>
          <a:srgbClr val="3C3A00"/>
        </a:accent4>
        <a:accent5>
          <a:srgbClr val="CDCDBD"/>
        </a:accent5>
        <a:accent6>
          <a:srgbClr val="81552A"/>
        </a:accent6>
        <a:hlink>
          <a:srgbClr val="F0D300"/>
        </a:hlink>
        <a:folHlink>
          <a:srgbClr val="424230"/>
        </a:folHlink>
      </a:clrScheme>
      <a:clrMap bg1="lt1" tx1="dk1" bg2="lt2" tx2="dk2" accent1="accent1" accent2="accent2" accent3="accent3" accent4="accent4" accent5="accent5" accent6="accent6" hlink="hlink" folHlink="folHlink"/>
    </a:extraClrScheme>
    <a:extraClrScheme>
      <a:clrScheme name="trust (hands) GREEN 8">
        <a:dk1>
          <a:srgbClr val="C3CD85"/>
        </a:dk1>
        <a:lt1>
          <a:srgbClr val="DCCD5E"/>
        </a:lt1>
        <a:dk2>
          <a:srgbClr val="800000"/>
        </a:dk2>
        <a:lt2>
          <a:srgbClr val="777777"/>
        </a:lt2>
        <a:accent1>
          <a:srgbClr val="E6E5CA"/>
        </a:accent1>
        <a:accent2>
          <a:srgbClr val="C6BA44"/>
        </a:accent2>
        <a:accent3>
          <a:srgbClr val="EBE3B6"/>
        </a:accent3>
        <a:accent4>
          <a:srgbClr val="A6AF71"/>
        </a:accent4>
        <a:accent5>
          <a:srgbClr val="F0F0E1"/>
        </a:accent5>
        <a:accent6>
          <a:srgbClr val="B3A83D"/>
        </a:accent6>
        <a:hlink>
          <a:srgbClr val="CC4630"/>
        </a:hlink>
        <a:folHlink>
          <a:srgbClr val="FF9900"/>
        </a:folHlink>
      </a:clrScheme>
      <a:clrMap bg1="lt1" tx1="dk1" bg2="lt2" tx2="dk2" accent1="accent1" accent2="accent2" accent3="accent3" accent4="accent4" accent5="accent5" accent6="accent6" hlink="hlink" folHlink="folHlink"/>
    </a:extraClrScheme>
    <a:extraClrScheme>
      <a:clrScheme name="trust (hands) GREEN 9">
        <a:dk1>
          <a:srgbClr val="C0BE7C"/>
        </a:dk1>
        <a:lt1>
          <a:srgbClr val="39381D"/>
        </a:lt1>
        <a:dk2>
          <a:srgbClr val="333300"/>
        </a:dk2>
        <a:lt2>
          <a:srgbClr val="663300"/>
        </a:lt2>
        <a:accent1>
          <a:srgbClr val="ADAC75"/>
        </a:accent1>
        <a:accent2>
          <a:srgbClr val="468A4B"/>
        </a:accent2>
        <a:accent3>
          <a:srgbClr val="ADADAA"/>
        </a:accent3>
        <a:accent4>
          <a:srgbClr val="2F2E17"/>
        </a:accent4>
        <a:accent5>
          <a:srgbClr val="D3D2BD"/>
        </a:accent5>
        <a:accent6>
          <a:srgbClr val="3F7D43"/>
        </a:accent6>
        <a:hlink>
          <a:srgbClr val="E8EFC9"/>
        </a:hlink>
        <a:folHlink>
          <a:srgbClr val="F0E500"/>
        </a:folHlink>
      </a:clrScheme>
      <a:clrMap bg1="dk2" tx1="lt1" bg2="dk1" tx2="lt2" accent1="accent1" accent2="accent2" accent3="accent3" accent4="accent4" accent5="accent5" accent6="accent6" hlink="hlink" folHlink="folHlink"/>
    </a:extraClrScheme>
    <a:extraClrScheme>
      <a:clrScheme name="trust (hands) GREEN 10">
        <a:dk1>
          <a:srgbClr val="003366"/>
        </a:dk1>
        <a:lt1>
          <a:srgbClr val="808000"/>
        </a:lt1>
        <a:dk2>
          <a:srgbClr val="336600"/>
        </a:dk2>
        <a:lt2>
          <a:srgbClr val="6A5814"/>
        </a:lt2>
        <a:accent1>
          <a:srgbClr val="CCC692"/>
        </a:accent1>
        <a:accent2>
          <a:srgbClr val="949B01"/>
        </a:accent2>
        <a:accent3>
          <a:srgbClr val="ADB8AA"/>
        </a:accent3>
        <a:accent4>
          <a:srgbClr val="6C6C00"/>
        </a:accent4>
        <a:accent5>
          <a:srgbClr val="E2DFC7"/>
        </a:accent5>
        <a:accent6>
          <a:srgbClr val="868C01"/>
        </a:accent6>
        <a:hlink>
          <a:srgbClr val="E5F0B8"/>
        </a:hlink>
        <a:folHlink>
          <a:srgbClr val="FFE701"/>
        </a:folHlink>
      </a:clrScheme>
      <a:clrMap bg1="dk2" tx1="lt1" bg2="dk1" tx2="lt2" accent1="accent1" accent2="accent2" accent3="accent3" accent4="accent4" accent5="accent5" accent6="accent6" hlink="hlink" folHlink="folHlink"/>
    </a:extraClrScheme>
    <a:extraClrScheme>
      <a:clrScheme name="trust (hands) GREEN 11">
        <a:dk1>
          <a:srgbClr val="333333"/>
        </a:dk1>
        <a:lt1>
          <a:srgbClr val="DBCCBD"/>
        </a:lt1>
        <a:dk2>
          <a:srgbClr val="800000"/>
        </a:dk2>
        <a:lt2>
          <a:srgbClr val="3E3E5C"/>
        </a:lt2>
        <a:accent1>
          <a:srgbClr val="B7997B"/>
        </a:accent1>
        <a:accent2>
          <a:srgbClr val="6666FF"/>
        </a:accent2>
        <a:accent3>
          <a:srgbClr val="EAE2DB"/>
        </a:accent3>
        <a:accent4>
          <a:srgbClr val="2A2A2A"/>
        </a:accent4>
        <a:accent5>
          <a:srgbClr val="D8CABF"/>
        </a:accent5>
        <a:accent6>
          <a:srgbClr val="5C5CE7"/>
        </a:accent6>
        <a:hlink>
          <a:srgbClr val="B5B575"/>
        </a:hlink>
        <a:folHlink>
          <a:srgbClr val="FFEE99"/>
        </a:folHlink>
      </a:clrScheme>
      <a:clrMap bg1="lt1" tx1="dk1" bg2="lt2" tx2="dk2" accent1="accent1" accent2="accent2" accent3="accent3" accent4="accent4" accent5="accent5" accent6="accent6" hlink="hlink" folHlink="folHlink"/>
    </a:extraClrScheme>
    <a:extraClrScheme>
      <a:clrScheme name="trust (hands) GREEN 12">
        <a:dk1>
          <a:srgbClr val="003366"/>
        </a:dk1>
        <a:lt1>
          <a:srgbClr val="565400"/>
        </a:lt1>
        <a:dk2>
          <a:srgbClr val="993300"/>
        </a:dk2>
        <a:lt2>
          <a:srgbClr val="414C24"/>
        </a:lt2>
        <a:accent1>
          <a:srgbClr val="CCC692"/>
        </a:accent1>
        <a:accent2>
          <a:srgbClr val="949B01"/>
        </a:accent2>
        <a:accent3>
          <a:srgbClr val="CAADAA"/>
        </a:accent3>
        <a:accent4>
          <a:srgbClr val="484600"/>
        </a:accent4>
        <a:accent5>
          <a:srgbClr val="E2DFC7"/>
        </a:accent5>
        <a:accent6>
          <a:srgbClr val="868C01"/>
        </a:accent6>
        <a:hlink>
          <a:srgbClr val="E5F0B8"/>
        </a:hlink>
        <a:folHlink>
          <a:srgbClr val="FFE701"/>
        </a:folHlink>
      </a:clrScheme>
      <a:clrMap bg1="dk2" tx1="lt1" bg2="dk1" tx2="lt2" accent1="accent1" accent2="accent2" accent3="accent3" accent4="accent4" accent5="accent5" accent6="accent6" hlink="hlink" folHlink="folHlink"/>
    </a:extraClrScheme>
    <a:extraClrScheme>
      <a:clrScheme name="trust (hands) GREEN 13">
        <a:dk1>
          <a:srgbClr val="3C5A3C"/>
        </a:dk1>
        <a:lt1>
          <a:srgbClr val="FFFFFF"/>
        </a:lt1>
        <a:dk2>
          <a:srgbClr val="3C5A3C"/>
        </a:dk2>
        <a:lt2>
          <a:srgbClr val="003366"/>
        </a:lt2>
        <a:accent1>
          <a:srgbClr val="AFCC99"/>
        </a:accent1>
        <a:accent2>
          <a:srgbClr val="669966"/>
        </a:accent2>
        <a:accent3>
          <a:srgbClr val="FFFFFF"/>
        </a:accent3>
        <a:accent4>
          <a:srgbClr val="324C32"/>
        </a:accent4>
        <a:accent5>
          <a:srgbClr val="D4E2CA"/>
        </a:accent5>
        <a:accent6>
          <a:srgbClr val="5C8A5C"/>
        </a:accent6>
        <a:hlink>
          <a:srgbClr val="D1E1C4"/>
        </a:hlink>
        <a:folHlink>
          <a:srgbClr val="FFE701"/>
        </a:folHlink>
      </a:clrScheme>
      <a:clrMap bg1="lt1" tx1="dk1" bg2="lt2" tx2="dk2" accent1="accent1" accent2="accent2" accent3="accent3" accent4="accent4" accent5="accent5" accent6="accent6" hlink="hlink" folHlink="folHlink"/>
    </a:extraClrScheme>
    <a:extraClrScheme>
      <a:clrScheme name="trust (hands) GREEN 14">
        <a:dk1>
          <a:srgbClr val="3C5A3C"/>
        </a:dk1>
        <a:lt1>
          <a:srgbClr val="0099CC"/>
        </a:lt1>
        <a:dk2>
          <a:srgbClr val="3C5A3C"/>
        </a:dk2>
        <a:lt2>
          <a:srgbClr val="003366"/>
        </a:lt2>
        <a:accent1>
          <a:srgbClr val="AFCC99"/>
        </a:accent1>
        <a:accent2>
          <a:srgbClr val="669966"/>
        </a:accent2>
        <a:accent3>
          <a:srgbClr val="AACAE2"/>
        </a:accent3>
        <a:accent4>
          <a:srgbClr val="324C32"/>
        </a:accent4>
        <a:accent5>
          <a:srgbClr val="D4E2CA"/>
        </a:accent5>
        <a:accent6>
          <a:srgbClr val="5C8A5C"/>
        </a:accent6>
        <a:hlink>
          <a:srgbClr val="D1E1C4"/>
        </a:hlink>
        <a:folHlink>
          <a:srgbClr val="FFE701"/>
        </a:folHlink>
      </a:clrScheme>
      <a:clrMap bg1="lt1" tx1="dk1" bg2="lt2" tx2="dk2" accent1="accent1" accent2="accent2" accent3="accent3" accent4="accent4" accent5="accent5" accent6="accent6" hlink="hlink" folHlink="folHlink"/>
    </a:extraClrScheme>
    <a:extraClrScheme>
      <a:clrScheme name="trust (hands) GREEN 15">
        <a:dk1>
          <a:srgbClr val="3C5A3C"/>
        </a:dk1>
        <a:lt1>
          <a:srgbClr val="FFFFCC"/>
        </a:lt1>
        <a:dk2>
          <a:srgbClr val="3C5A3C"/>
        </a:dk2>
        <a:lt2>
          <a:srgbClr val="003366"/>
        </a:lt2>
        <a:accent1>
          <a:srgbClr val="AFCC99"/>
        </a:accent1>
        <a:accent2>
          <a:srgbClr val="669966"/>
        </a:accent2>
        <a:accent3>
          <a:srgbClr val="FFFFE2"/>
        </a:accent3>
        <a:accent4>
          <a:srgbClr val="324C32"/>
        </a:accent4>
        <a:accent5>
          <a:srgbClr val="D4E2CA"/>
        </a:accent5>
        <a:accent6>
          <a:srgbClr val="5C8A5C"/>
        </a:accent6>
        <a:hlink>
          <a:srgbClr val="D1E1C4"/>
        </a:hlink>
        <a:folHlink>
          <a:srgbClr val="FFE701"/>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CRS</Template>
  <TotalTime>1617</TotalTime>
  <Words>2520</Words>
  <Application>Microsoft Office PowerPoint</Application>
  <PresentationFormat>On-screen Show (4:3)</PresentationFormat>
  <Paragraphs>374</Paragraphs>
  <Slides>35</Slides>
  <Notes>30</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35</vt:i4>
      </vt:variant>
    </vt:vector>
  </HeadingPairs>
  <TitlesOfParts>
    <vt:vector size="42" baseType="lpstr">
      <vt:lpstr>Arial</vt:lpstr>
      <vt:lpstr>Arial Black</vt:lpstr>
      <vt:lpstr>Californian FB</vt:lpstr>
      <vt:lpstr>Georgia</vt:lpstr>
      <vt:lpstr>Verdana</vt:lpstr>
      <vt:lpstr>trust (hands) GREEN</vt:lpstr>
      <vt:lpstr>Visio</vt:lpstr>
      <vt:lpstr>Compliance Review Services, Inc.</vt:lpstr>
      <vt:lpstr>Company Background</vt:lpstr>
      <vt:lpstr>11210 Steeplecrest Drive Suite #120 </vt:lpstr>
      <vt:lpstr>Mission Statement</vt:lpstr>
      <vt:lpstr>CEO Credentials</vt:lpstr>
      <vt:lpstr>CEO Credentials continued…</vt:lpstr>
      <vt:lpstr>Services Offered</vt:lpstr>
      <vt:lpstr>Services Offered  (cont’d)</vt:lpstr>
      <vt:lpstr>Services Offered (cont’d)</vt:lpstr>
      <vt:lpstr>Services Offered (cont’d)</vt:lpstr>
      <vt:lpstr>Services Offered (cont’d)</vt:lpstr>
      <vt:lpstr>Services Offered (cont’d)</vt:lpstr>
      <vt:lpstr>Services Offered (cont’d)</vt:lpstr>
      <vt:lpstr>Services Offered (continued)</vt:lpstr>
      <vt:lpstr>Consultant Credentials</vt:lpstr>
      <vt:lpstr>How Do We Stay Current?</vt:lpstr>
      <vt:lpstr>How Do We Stay Current? (cont’d)</vt:lpstr>
      <vt:lpstr>How Do We Stay Current? (cont’d)</vt:lpstr>
      <vt:lpstr>How Do We Stay Current? (cont’d)</vt:lpstr>
      <vt:lpstr>Can You Afford a Consultant?</vt:lpstr>
      <vt:lpstr>Consultant vs. Employee</vt:lpstr>
      <vt:lpstr>Financial Considerations</vt:lpstr>
      <vt:lpstr>Cost of Consultant</vt:lpstr>
      <vt:lpstr>Billing Procedures</vt:lpstr>
      <vt:lpstr>Scheduling</vt:lpstr>
      <vt:lpstr>PowerPoint Presentation</vt:lpstr>
      <vt:lpstr>Establish Business entity </vt:lpstr>
      <vt:lpstr>Initial Survey Processes (not all inclusive)</vt:lpstr>
      <vt:lpstr>Medicare Initial Survey Process, cont’d</vt:lpstr>
      <vt:lpstr>Medicare Initial Survey Process, cont’d</vt:lpstr>
      <vt:lpstr>Our Staff</vt:lpstr>
      <vt:lpstr>Why Choose Our Consulting Firm over Our Competitors?</vt:lpstr>
      <vt:lpstr>Why Choose Our Consulting Firm over Our Competitors? cont’d</vt:lpstr>
      <vt:lpstr>Why Choose Our Consulting Firm over Our Competitors? cont’d</vt:lpstr>
      <vt:lpstr>Take a Step in the Right Direction</vt:lpstr>
    </vt:vector>
  </TitlesOfParts>
  <Company>Beal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Yoshi</dc:creator>
  <cp:lastModifiedBy>Kimberley Kelly</cp:lastModifiedBy>
  <cp:revision>123</cp:revision>
  <dcterms:created xsi:type="dcterms:W3CDTF">2005-02-17T21:24:16Z</dcterms:created>
  <dcterms:modified xsi:type="dcterms:W3CDTF">2021-11-12T19:41:33Z</dcterms:modified>
</cp:coreProperties>
</file>